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30267275" cy="42794238"/>
  <p:notesSz cx="6858000" cy="9144000"/>
  <p:defaultTextStyle>
    <a:defPPr>
      <a:defRPr lang="en-US"/>
    </a:defPPr>
    <a:lvl1pPr marL="0" algn="l" defTabSz="4174876" rtl="0" eaLnBrk="1" latinLnBrk="0" hangingPunct="1">
      <a:defRPr sz="8218" kern="1200">
        <a:solidFill>
          <a:schemeClr val="tx1"/>
        </a:solidFill>
        <a:latin typeface="+mn-lt"/>
        <a:ea typeface="+mn-ea"/>
        <a:cs typeface="+mn-cs"/>
      </a:defRPr>
    </a:lvl1pPr>
    <a:lvl2pPr marL="2087438" algn="l" defTabSz="4174876" rtl="0" eaLnBrk="1" latinLnBrk="0" hangingPunct="1">
      <a:defRPr sz="8218" kern="1200">
        <a:solidFill>
          <a:schemeClr val="tx1"/>
        </a:solidFill>
        <a:latin typeface="+mn-lt"/>
        <a:ea typeface="+mn-ea"/>
        <a:cs typeface="+mn-cs"/>
      </a:defRPr>
    </a:lvl2pPr>
    <a:lvl3pPr marL="4174876" algn="l" defTabSz="4174876" rtl="0" eaLnBrk="1" latinLnBrk="0" hangingPunct="1">
      <a:defRPr sz="8218" kern="1200">
        <a:solidFill>
          <a:schemeClr val="tx1"/>
        </a:solidFill>
        <a:latin typeface="+mn-lt"/>
        <a:ea typeface="+mn-ea"/>
        <a:cs typeface="+mn-cs"/>
      </a:defRPr>
    </a:lvl3pPr>
    <a:lvl4pPr marL="6262314" algn="l" defTabSz="4174876" rtl="0" eaLnBrk="1" latinLnBrk="0" hangingPunct="1">
      <a:defRPr sz="8218" kern="1200">
        <a:solidFill>
          <a:schemeClr val="tx1"/>
        </a:solidFill>
        <a:latin typeface="+mn-lt"/>
        <a:ea typeface="+mn-ea"/>
        <a:cs typeface="+mn-cs"/>
      </a:defRPr>
    </a:lvl4pPr>
    <a:lvl5pPr marL="8349752" algn="l" defTabSz="4174876" rtl="0" eaLnBrk="1" latinLnBrk="0" hangingPunct="1">
      <a:defRPr sz="8218" kern="1200">
        <a:solidFill>
          <a:schemeClr val="tx1"/>
        </a:solidFill>
        <a:latin typeface="+mn-lt"/>
        <a:ea typeface="+mn-ea"/>
        <a:cs typeface="+mn-cs"/>
      </a:defRPr>
    </a:lvl5pPr>
    <a:lvl6pPr marL="10437190" algn="l" defTabSz="4174876" rtl="0" eaLnBrk="1" latinLnBrk="0" hangingPunct="1">
      <a:defRPr sz="8218" kern="1200">
        <a:solidFill>
          <a:schemeClr val="tx1"/>
        </a:solidFill>
        <a:latin typeface="+mn-lt"/>
        <a:ea typeface="+mn-ea"/>
        <a:cs typeface="+mn-cs"/>
      </a:defRPr>
    </a:lvl6pPr>
    <a:lvl7pPr marL="12524628" algn="l" defTabSz="4174876" rtl="0" eaLnBrk="1" latinLnBrk="0" hangingPunct="1">
      <a:defRPr sz="8218" kern="1200">
        <a:solidFill>
          <a:schemeClr val="tx1"/>
        </a:solidFill>
        <a:latin typeface="+mn-lt"/>
        <a:ea typeface="+mn-ea"/>
        <a:cs typeface="+mn-cs"/>
      </a:defRPr>
    </a:lvl7pPr>
    <a:lvl8pPr marL="14612066" algn="l" defTabSz="4174876" rtl="0" eaLnBrk="1" latinLnBrk="0" hangingPunct="1">
      <a:defRPr sz="8218" kern="1200">
        <a:solidFill>
          <a:schemeClr val="tx1"/>
        </a:solidFill>
        <a:latin typeface="+mn-lt"/>
        <a:ea typeface="+mn-ea"/>
        <a:cs typeface="+mn-cs"/>
      </a:defRPr>
    </a:lvl8pPr>
    <a:lvl9pPr marL="16699504" algn="l" defTabSz="4174876" rtl="0" eaLnBrk="1" latinLnBrk="0" hangingPunct="1">
      <a:defRPr sz="821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F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AF45F0-EB10-E15B-3F1B-F816BBC0E739}" v="145" dt="2024-01-09T17:43:05.5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0" y="-7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PU HARI TEJA-[CB.SC.P2CSE23024]" userId="S::cb.sc.p2cse23024@cb.students.amrita.edu::7457a8e0-d672-4374-aa17-16ed8e911e4e" providerId="AD" clId="Web-{B7AF45F0-EB10-E15B-3F1B-F816BBC0E739}"/>
    <pc:docChg chg="modSld">
      <pc:chgData name="SURAPU HARI TEJA-[CB.SC.P2CSE23024]" userId="S::cb.sc.p2cse23024@cb.students.amrita.edu::7457a8e0-d672-4374-aa17-16ed8e911e4e" providerId="AD" clId="Web-{B7AF45F0-EB10-E15B-3F1B-F816BBC0E739}" dt="2024-01-09T17:43:05.577" v="143" actId="20577"/>
      <pc:docMkLst>
        <pc:docMk/>
      </pc:docMkLst>
      <pc:sldChg chg="modSp">
        <pc:chgData name="SURAPU HARI TEJA-[CB.SC.P2CSE23024]" userId="S::cb.sc.p2cse23024@cb.students.amrita.edu::7457a8e0-d672-4374-aa17-16ed8e911e4e" providerId="AD" clId="Web-{B7AF45F0-EB10-E15B-3F1B-F816BBC0E739}" dt="2024-01-09T17:43:05.577" v="143" actId="20577"/>
        <pc:sldMkLst>
          <pc:docMk/>
          <pc:sldMk cId="539286636" sldId="256"/>
        </pc:sldMkLst>
        <pc:spChg chg="mod">
          <ac:chgData name="SURAPU HARI TEJA-[CB.SC.P2CSE23024]" userId="S::cb.sc.p2cse23024@cb.students.amrita.edu::7457a8e0-d672-4374-aa17-16ed8e911e4e" providerId="AD" clId="Web-{B7AF45F0-EB10-E15B-3F1B-F816BBC0E739}" dt="2024-01-09T17:43:05.577" v="143" actId="20577"/>
          <ac:spMkLst>
            <pc:docMk/>
            <pc:sldMk cId="539286636" sldId="256"/>
            <ac:spMk id="4" creationId="{00000000-0000-0000-0000-000000000000}"/>
          </ac:spMkLst>
        </pc:spChg>
      </pc:sldChg>
    </pc:docChg>
  </pc:docChgLst>
  <pc:docChgLst>
    <pc:chgData name="Amisha" userId="7ef07fb72ea9189c" providerId="LiveId" clId="{C94ED8AA-8BD6-4279-B751-7808F5B89F2A}"/>
    <pc:docChg chg="undo custSel modSld">
      <pc:chgData name="Amisha" userId="7ef07fb72ea9189c" providerId="LiveId" clId="{C94ED8AA-8BD6-4279-B751-7808F5B89F2A}" dt="2022-06-14T16:12:07.424" v="1228" actId="20577"/>
      <pc:docMkLst>
        <pc:docMk/>
      </pc:docMkLst>
      <pc:sldChg chg="addSp delSp modSp mod">
        <pc:chgData name="Amisha" userId="7ef07fb72ea9189c" providerId="LiveId" clId="{C94ED8AA-8BD6-4279-B751-7808F5B89F2A}" dt="2022-06-14T16:12:07.424" v="1228" actId="20577"/>
        <pc:sldMkLst>
          <pc:docMk/>
          <pc:sldMk cId="539286636" sldId="256"/>
        </pc:sldMkLst>
        <pc:spChg chg="del">
          <ac:chgData name="Amisha" userId="7ef07fb72ea9189c" providerId="LiveId" clId="{C94ED8AA-8BD6-4279-B751-7808F5B89F2A}" dt="2022-06-14T15:16:57.919" v="403" actId="478"/>
          <ac:spMkLst>
            <pc:docMk/>
            <pc:sldMk cId="539286636" sldId="256"/>
            <ac:spMk id="2" creationId="{A7284F04-9383-21C5-66E3-7B02CF4025FB}"/>
          </ac:spMkLst>
        </pc:spChg>
        <pc:spChg chg="del">
          <ac:chgData name="Amisha" userId="7ef07fb72ea9189c" providerId="LiveId" clId="{C94ED8AA-8BD6-4279-B751-7808F5B89F2A}" dt="2022-06-14T14:41:13.693" v="195" actId="478"/>
          <ac:spMkLst>
            <pc:docMk/>
            <pc:sldMk cId="539286636" sldId="256"/>
            <ac:spMk id="3" creationId="{EFC6BA69-E950-594C-E77C-CE3E6C2B1DE5}"/>
          </ac:spMkLst>
        </pc:spChg>
        <pc:spChg chg="mod">
          <ac:chgData name="Amisha" userId="7ef07fb72ea9189c" providerId="LiveId" clId="{C94ED8AA-8BD6-4279-B751-7808F5B89F2A}" dt="2022-06-14T15:51:35.237" v="1067" actId="122"/>
          <ac:spMkLst>
            <pc:docMk/>
            <pc:sldMk cId="539286636" sldId="256"/>
            <ac:spMk id="4" creationId="{00000000-0000-0000-0000-000000000000}"/>
          </ac:spMkLst>
        </pc:spChg>
        <pc:spChg chg="del">
          <ac:chgData name="Amisha" userId="7ef07fb72ea9189c" providerId="LiveId" clId="{C94ED8AA-8BD6-4279-B751-7808F5B89F2A}" dt="2022-06-14T14:41:10.774" v="194" actId="478"/>
          <ac:spMkLst>
            <pc:docMk/>
            <pc:sldMk cId="539286636" sldId="256"/>
            <ac:spMk id="5" creationId="{7A5B15EC-4072-26AC-6E45-AF286CFCC056}"/>
          </ac:spMkLst>
        </pc:spChg>
        <pc:spChg chg="del">
          <ac:chgData name="Amisha" userId="7ef07fb72ea9189c" providerId="LiveId" clId="{C94ED8AA-8BD6-4279-B751-7808F5B89F2A}" dt="2022-06-14T14:41:07.024" v="193" actId="478"/>
          <ac:spMkLst>
            <pc:docMk/>
            <pc:sldMk cId="539286636" sldId="256"/>
            <ac:spMk id="6" creationId="{EB5B52A5-4763-A5B0-78E7-E84951B1CF61}"/>
          </ac:spMkLst>
        </pc:spChg>
        <pc:spChg chg="add mod">
          <ac:chgData name="Amisha" userId="7ef07fb72ea9189c" providerId="LiveId" clId="{C94ED8AA-8BD6-4279-B751-7808F5B89F2A}" dt="2022-06-14T15:51:35.237" v="1067" actId="122"/>
          <ac:spMkLst>
            <pc:docMk/>
            <pc:sldMk cId="539286636" sldId="256"/>
            <ac:spMk id="7" creationId="{39F7AACD-7CDA-CDEF-B020-A061B316DB2E}"/>
          </ac:spMkLst>
        </pc:spChg>
        <pc:spChg chg="mod">
          <ac:chgData name="Amisha" userId="7ef07fb72ea9189c" providerId="LiveId" clId="{C94ED8AA-8BD6-4279-B751-7808F5B89F2A}" dt="2022-06-14T16:07:11.532" v="1119" actId="1076"/>
          <ac:spMkLst>
            <pc:docMk/>
            <pc:sldMk cId="539286636" sldId="256"/>
            <ac:spMk id="9" creationId="{C6E1CECE-7A8D-814B-D2FF-6CBFDEACC5A4}"/>
          </ac:spMkLst>
        </pc:spChg>
        <pc:spChg chg="del">
          <ac:chgData name="Amisha" userId="7ef07fb72ea9189c" providerId="LiveId" clId="{C94ED8AA-8BD6-4279-B751-7808F5B89F2A}" dt="2022-06-14T15:17:06.482" v="406" actId="478"/>
          <ac:spMkLst>
            <pc:docMk/>
            <pc:sldMk cId="539286636" sldId="256"/>
            <ac:spMk id="20" creationId="{2CD8024E-2F82-6D14-A12C-50EAC2C4FC3F}"/>
          </ac:spMkLst>
        </pc:spChg>
        <pc:spChg chg="mod">
          <ac:chgData name="Amisha" userId="7ef07fb72ea9189c" providerId="LiveId" clId="{C94ED8AA-8BD6-4279-B751-7808F5B89F2A}" dt="2022-06-14T15:51:35.237" v="1067" actId="122"/>
          <ac:spMkLst>
            <pc:docMk/>
            <pc:sldMk cId="539286636" sldId="256"/>
            <ac:spMk id="22" creationId="{00000000-0000-0000-0000-000000000000}"/>
          </ac:spMkLst>
        </pc:spChg>
        <pc:spChg chg="del">
          <ac:chgData name="Amisha" userId="7ef07fb72ea9189c" providerId="LiveId" clId="{C94ED8AA-8BD6-4279-B751-7808F5B89F2A}" dt="2022-06-14T15:17:09.495" v="407" actId="478"/>
          <ac:spMkLst>
            <pc:docMk/>
            <pc:sldMk cId="539286636" sldId="256"/>
            <ac:spMk id="24" creationId="{FB019C4D-3DAD-0E9A-F09D-3D89EE9EAA23}"/>
          </ac:spMkLst>
        </pc:spChg>
        <pc:spChg chg="del mod">
          <ac:chgData name="Amisha" userId="7ef07fb72ea9189c" providerId="LiveId" clId="{C94ED8AA-8BD6-4279-B751-7808F5B89F2A}" dt="2022-06-14T15:16:54.887" v="402" actId="478"/>
          <ac:spMkLst>
            <pc:docMk/>
            <pc:sldMk cId="539286636" sldId="256"/>
            <ac:spMk id="25" creationId="{DBC67A9D-8586-AE8F-9579-8AB483400774}"/>
          </ac:spMkLst>
        </pc:spChg>
        <pc:spChg chg="mod">
          <ac:chgData name="Amisha" userId="7ef07fb72ea9189c" providerId="LiveId" clId="{C94ED8AA-8BD6-4279-B751-7808F5B89F2A}" dt="2022-06-14T16:08:28.036" v="1138" actId="20577"/>
          <ac:spMkLst>
            <pc:docMk/>
            <pc:sldMk cId="539286636" sldId="256"/>
            <ac:spMk id="31" creationId="{DF8D76CF-E8EA-F081-7DDD-5CC6DF3C46F8}"/>
          </ac:spMkLst>
        </pc:spChg>
        <pc:spChg chg="mod">
          <ac:chgData name="Amisha" userId="7ef07fb72ea9189c" providerId="LiveId" clId="{C94ED8AA-8BD6-4279-B751-7808F5B89F2A}" dt="2022-06-14T16:08:01.079" v="1136" actId="20577"/>
          <ac:spMkLst>
            <pc:docMk/>
            <pc:sldMk cId="539286636" sldId="256"/>
            <ac:spMk id="35" creationId="{73D01532-987A-5B84-EFAA-F9B51E53716E}"/>
          </ac:spMkLst>
        </pc:spChg>
        <pc:spChg chg="add mod">
          <ac:chgData name="Amisha" userId="7ef07fb72ea9189c" providerId="LiveId" clId="{C94ED8AA-8BD6-4279-B751-7808F5B89F2A}" dt="2022-06-14T16:08:42.963" v="1144" actId="20577"/>
          <ac:spMkLst>
            <pc:docMk/>
            <pc:sldMk cId="539286636" sldId="256"/>
            <ac:spMk id="40" creationId="{AB2C39C2-8AB0-4668-43FE-ED44A5D5F44B}"/>
          </ac:spMkLst>
        </pc:spChg>
        <pc:spChg chg="mod">
          <ac:chgData name="Amisha" userId="7ef07fb72ea9189c" providerId="LiveId" clId="{C94ED8AA-8BD6-4279-B751-7808F5B89F2A}" dt="2022-06-14T15:51:35.237" v="1067" actId="122"/>
          <ac:spMkLst>
            <pc:docMk/>
            <pc:sldMk cId="539286636" sldId="256"/>
            <ac:spMk id="46" creationId="{FE6153B6-D388-40AB-8F32-ADD9C1BC1862}"/>
          </ac:spMkLst>
        </pc:spChg>
        <pc:spChg chg="add mod">
          <ac:chgData name="Amisha" userId="7ef07fb72ea9189c" providerId="LiveId" clId="{C94ED8AA-8BD6-4279-B751-7808F5B89F2A}" dt="2022-06-14T16:06:51.951" v="1113" actId="1076"/>
          <ac:spMkLst>
            <pc:docMk/>
            <pc:sldMk cId="539286636" sldId="256"/>
            <ac:spMk id="57" creationId="{A2CD15B5-980B-6549-5DAA-49A6E15CA704}"/>
          </ac:spMkLst>
        </pc:spChg>
        <pc:spChg chg="add mod">
          <ac:chgData name="Amisha" userId="7ef07fb72ea9189c" providerId="LiveId" clId="{C94ED8AA-8BD6-4279-B751-7808F5B89F2A}" dt="2022-06-14T16:12:07.424" v="1228" actId="20577"/>
          <ac:spMkLst>
            <pc:docMk/>
            <pc:sldMk cId="539286636" sldId="256"/>
            <ac:spMk id="61" creationId="{6CBF46B3-A41E-E685-8488-5E6694C4F4D0}"/>
          </ac:spMkLst>
        </pc:spChg>
        <pc:spChg chg="add mod">
          <ac:chgData name="Amisha" userId="7ef07fb72ea9189c" providerId="LiveId" clId="{C94ED8AA-8BD6-4279-B751-7808F5B89F2A}" dt="2022-06-14T16:08:35.584" v="1142" actId="20577"/>
          <ac:spMkLst>
            <pc:docMk/>
            <pc:sldMk cId="539286636" sldId="256"/>
            <ac:spMk id="70" creationId="{389F1B36-0F9B-84AE-84CC-9CCD62E8870F}"/>
          </ac:spMkLst>
        </pc:spChg>
        <pc:spChg chg="add mod">
          <ac:chgData name="Amisha" userId="7ef07fb72ea9189c" providerId="LiveId" clId="{C94ED8AA-8BD6-4279-B751-7808F5B89F2A}" dt="2022-06-14T16:09:28.984" v="1191" actId="20577"/>
          <ac:spMkLst>
            <pc:docMk/>
            <pc:sldMk cId="539286636" sldId="256"/>
            <ac:spMk id="73" creationId="{E6B63EEF-2E24-90C9-30D7-BEF170A2FF97}"/>
          </ac:spMkLst>
        </pc:spChg>
        <pc:spChg chg="mod">
          <ac:chgData name="Amisha" userId="7ef07fb72ea9189c" providerId="LiveId" clId="{C94ED8AA-8BD6-4279-B751-7808F5B89F2A}" dt="2022-06-14T15:51:35.237" v="1067" actId="122"/>
          <ac:spMkLst>
            <pc:docMk/>
            <pc:sldMk cId="539286636" sldId="256"/>
            <ac:spMk id="100" creationId="{00000000-0000-0000-0000-000000000000}"/>
          </ac:spMkLst>
        </pc:spChg>
        <pc:spChg chg="mod">
          <ac:chgData name="Amisha" userId="7ef07fb72ea9189c" providerId="LiveId" clId="{C94ED8AA-8BD6-4279-B751-7808F5B89F2A}" dt="2022-06-14T15:51:35.237" v="1067" actId="122"/>
          <ac:spMkLst>
            <pc:docMk/>
            <pc:sldMk cId="539286636" sldId="256"/>
            <ac:spMk id="101" creationId="{00000000-0000-0000-0000-000000000000}"/>
          </ac:spMkLst>
        </pc:spChg>
        <pc:spChg chg="mod">
          <ac:chgData name="Amisha" userId="7ef07fb72ea9189c" providerId="LiveId" clId="{C94ED8AA-8BD6-4279-B751-7808F5B89F2A}" dt="2022-06-14T15:51:35.237" v="1067" actId="122"/>
          <ac:spMkLst>
            <pc:docMk/>
            <pc:sldMk cId="539286636" sldId="256"/>
            <ac:spMk id="102" creationId="{00000000-0000-0000-0000-000000000000}"/>
          </ac:spMkLst>
        </pc:spChg>
        <pc:spChg chg="mod">
          <ac:chgData name="Amisha" userId="7ef07fb72ea9189c" providerId="LiveId" clId="{C94ED8AA-8BD6-4279-B751-7808F5B89F2A}" dt="2022-06-14T15:51:35.237" v="1067" actId="122"/>
          <ac:spMkLst>
            <pc:docMk/>
            <pc:sldMk cId="539286636" sldId="256"/>
            <ac:spMk id="103" creationId="{00000000-0000-0000-0000-000000000000}"/>
          </ac:spMkLst>
        </pc:spChg>
        <pc:spChg chg="mod">
          <ac:chgData name="Amisha" userId="7ef07fb72ea9189c" providerId="LiveId" clId="{C94ED8AA-8BD6-4279-B751-7808F5B89F2A}" dt="2022-06-14T15:51:35.237" v="1067" actId="122"/>
          <ac:spMkLst>
            <pc:docMk/>
            <pc:sldMk cId="539286636" sldId="256"/>
            <ac:spMk id="104" creationId="{00000000-0000-0000-0000-000000000000}"/>
          </ac:spMkLst>
        </pc:spChg>
        <pc:spChg chg="mod">
          <ac:chgData name="Amisha" userId="7ef07fb72ea9189c" providerId="LiveId" clId="{C94ED8AA-8BD6-4279-B751-7808F5B89F2A}" dt="2022-06-14T15:51:35.237" v="1067" actId="122"/>
          <ac:spMkLst>
            <pc:docMk/>
            <pc:sldMk cId="539286636" sldId="256"/>
            <ac:spMk id="105" creationId="{00000000-0000-0000-0000-000000000000}"/>
          </ac:spMkLst>
        </pc:spChg>
        <pc:spChg chg="mod">
          <ac:chgData name="Amisha" userId="7ef07fb72ea9189c" providerId="LiveId" clId="{C94ED8AA-8BD6-4279-B751-7808F5B89F2A}" dt="2022-06-14T16:07:55.721" v="1134" actId="20577"/>
          <ac:spMkLst>
            <pc:docMk/>
            <pc:sldMk cId="539286636" sldId="256"/>
            <ac:spMk id="147" creationId="{00000000-0000-0000-0000-000000000000}"/>
          </ac:spMkLst>
        </pc:spChg>
        <pc:spChg chg="mod">
          <ac:chgData name="Amisha" userId="7ef07fb72ea9189c" providerId="LiveId" clId="{C94ED8AA-8BD6-4279-B751-7808F5B89F2A}" dt="2022-06-14T15:51:35.237" v="1067" actId="122"/>
          <ac:spMkLst>
            <pc:docMk/>
            <pc:sldMk cId="539286636" sldId="256"/>
            <ac:spMk id="200" creationId="{00000000-0000-0000-0000-000000000000}"/>
          </ac:spMkLst>
        </pc:spChg>
        <pc:spChg chg="mod">
          <ac:chgData name="Amisha" userId="7ef07fb72ea9189c" providerId="LiveId" clId="{C94ED8AA-8BD6-4279-B751-7808F5B89F2A}" dt="2022-06-14T16:07:49.236" v="1132" actId="20577"/>
          <ac:spMkLst>
            <pc:docMk/>
            <pc:sldMk cId="539286636" sldId="256"/>
            <ac:spMk id="207" creationId="{00000000-0000-0000-0000-000000000000}"/>
          </ac:spMkLst>
        </pc:spChg>
        <pc:graphicFrameChg chg="add mod modGraphic">
          <ac:chgData name="Amisha" userId="7ef07fb72ea9189c" providerId="LiveId" clId="{C94ED8AA-8BD6-4279-B751-7808F5B89F2A}" dt="2022-06-14T16:04:35.565" v="1085" actId="1076"/>
          <ac:graphicFrameMkLst>
            <pc:docMk/>
            <pc:sldMk cId="539286636" sldId="256"/>
            <ac:graphicFrameMk id="8" creationId="{CCC129AF-4E34-68A4-F6FA-E09001267B8E}"/>
          </ac:graphicFrameMkLst>
        </pc:graphicFrameChg>
        <pc:graphicFrameChg chg="add mod modGraphic">
          <ac:chgData name="Amisha" userId="7ef07fb72ea9189c" providerId="LiveId" clId="{C94ED8AA-8BD6-4279-B751-7808F5B89F2A}" dt="2022-06-14T16:06:27.032" v="1108" actId="1076"/>
          <ac:graphicFrameMkLst>
            <pc:docMk/>
            <pc:sldMk cId="539286636" sldId="256"/>
            <ac:graphicFrameMk id="37" creationId="{0181FB9D-ABD7-D10F-4FD8-59D0A742F194}"/>
          </ac:graphicFrameMkLst>
        </pc:graphicFrameChg>
        <pc:graphicFrameChg chg="add mod modGraphic">
          <ac:chgData name="Amisha" userId="7ef07fb72ea9189c" providerId="LiveId" clId="{C94ED8AA-8BD6-4279-B751-7808F5B89F2A}" dt="2022-06-14T16:03:55.558" v="1079" actId="1076"/>
          <ac:graphicFrameMkLst>
            <pc:docMk/>
            <pc:sldMk cId="539286636" sldId="256"/>
            <ac:graphicFrameMk id="58" creationId="{6FF7C05B-4B5A-5384-B5CC-3503455AACE6}"/>
          </ac:graphicFrameMkLst>
        </pc:graphicFrameChg>
        <pc:picChg chg="del">
          <ac:chgData name="Amisha" userId="7ef07fb72ea9189c" providerId="LiveId" clId="{C94ED8AA-8BD6-4279-B751-7808F5B89F2A}" dt="2022-06-14T14:35:52.084" v="179" actId="478"/>
          <ac:picMkLst>
            <pc:docMk/>
            <pc:sldMk cId="539286636" sldId="256"/>
            <ac:picMk id="10" creationId="{C41A4A53-64C9-22B4-31AF-834BACD978F7}"/>
          </ac:picMkLst>
        </pc:picChg>
        <pc:picChg chg="del">
          <ac:chgData name="Amisha" userId="7ef07fb72ea9189c" providerId="LiveId" clId="{C94ED8AA-8BD6-4279-B751-7808F5B89F2A}" dt="2022-06-14T14:35:56.465" v="182" actId="478"/>
          <ac:picMkLst>
            <pc:docMk/>
            <pc:sldMk cId="539286636" sldId="256"/>
            <ac:picMk id="12" creationId="{31D7A724-A6D6-47B3-4474-C47B8396BBF6}"/>
          </ac:picMkLst>
        </pc:picChg>
        <pc:picChg chg="del">
          <ac:chgData name="Amisha" userId="7ef07fb72ea9189c" providerId="LiveId" clId="{C94ED8AA-8BD6-4279-B751-7808F5B89F2A}" dt="2022-06-14T14:35:58.022" v="183" actId="478"/>
          <ac:picMkLst>
            <pc:docMk/>
            <pc:sldMk cId="539286636" sldId="256"/>
            <ac:picMk id="13" creationId="{EBEEA437-ACE5-03CF-9922-58BB50084594}"/>
          </ac:picMkLst>
        </pc:picChg>
        <pc:picChg chg="del">
          <ac:chgData name="Amisha" userId="7ef07fb72ea9189c" providerId="LiveId" clId="{C94ED8AA-8BD6-4279-B751-7808F5B89F2A}" dt="2022-06-14T14:35:55.010" v="181" actId="478"/>
          <ac:picMkLst>
            <pc:docMk/>
            <pc:sldMk cId="539286636" sldId="256"/>
            <ac:picMk id="15" creationId="{D27D0783-5B7A-3A5F-92BC-602E8921D82A}"/>
          </ac:picMkLst>
        </pc:picChg>
        <pc:picChg chg="del">
          <ac:chgData name="Amisha" userId="7ef07fb72ea9189c" providerId="LiveId" clId="{C94ED8AA-8BD6-4279-B751-7808F5B89F2A}" dt="2022-06-14T14:35:50.670" v="178" actId="478"/>
          <ac:picMkLst>
            <pc:docMk/>
            <pc:sldMk cId="539286636" sldId="256"/>
            <ac:picMk id="16" creationId="{8CA3ED8E-196A-C476-DF74-8765CA18E7B3}"/>
          </ac:picMkLst>
        </pc:picChg>
        <pc:picChg chg="add mod">
          <ac:chgData name="Amisha" userId="7ef07fb72ea9189c" providerId="LiveId" clId="{C94ED8AA-8BD6-4279-B751-7808F5B89F2A}" dt="2022-06-14T16:06:55.723" v="1114" actId="1076"/>
          <ac:picMkLst>
            <pc:docMk/>
            <pc:sldMk cId="539286636" sldId="256"/>
            <ac:picMk id="17" creationId="{3ED2B121-560C-F88F-98AD-BEF678910B28}"/>
          </ac:picMkLst>
        </pc:picChg>
        <pc:picChg chg="del">
          <ac:chgData name="Amisha" userId="7ef07fb72ea9189c" providerId="LiveId" clId="{C94ED8AA-8BD6-4279-B751-7808F5B89F2A}" dt="2022-06-14T14:35:53.518" v="180" actId="478"/>
          <ac:picMkLst>
            <pc:docMk/>
            <pc:sldMk cId="539286636" sldId="256"/>
            <ac:picMk id="18" creationId="{6B49B18F-8EB9-B7FD-05CC-75FF8AEDBB70}"/>
          </ac:picMkLst>
        </pc:picChg>
        <pc:picChg chg="add mod">
          <ac:chgData name="Amisha" userId="7ef07fb72ea9189c" providerId="LiveId" clId="{C94ED8AA-8BD6-4279-B751-7808F5B89F2A}" dt="2022-06-14T16:06:57.878" v="1115" actId="1076"/>
          <ac:picMkLst>
            <pc:docMk/>
            <pc:sldMk cId="539286636" sldId="256"/>
            <ac:picMk id="21" creationId="{45E5201F-71DB-3066-E314-5E60A96B335A}"/>
          </ac:picMkLst>
        </pc:picChg>
        <pc:picChg chg="del">
          <ac:chgData name="Amisha" userId="7ef07fb72ea9189c" providerId="LiveId" clId="{C94ED8AA-8BD6-4279-B751-7808F5B89F2A}" dt="2022-06-14T15:17:00.437" v="404" actId="478"/>
          <ac:picMkLst>
            <pc:docMk/>
            <pc:sldMk cId="539286636" sldId="256"/>
            <ac:picMk id="23" creationId="{F240FE85-3ACE-0CC8-185B-9974ED15FE0B}"/>
          </ac:picMkLst>
        </pc:picChg>
        <pc:picChg chg="add mod">
          <ac:chgData name="Amisha" userId="7ef07fb72ea9189c" providerId="LiveId" clId="{C94ED8AA-8BD6-4279-B751-7808F5B89F2A}" dt="2022-06-14T16:07:00.969" v="1116" actId="1076"/>
          <ac:picMkLst>
            <pc:docMk/>
            <pc:sldMk cId="539286636" sldId="256"/>
            <ac:picMk id="27" creationId="{EFA774F5-D08A-C7FC-DF50-0AB8C035D2B9}"/>
          </ac:picMkLst>
        </pc:picChg>
        <pc:picChg chg="add mod">
          <ac:chgData name="Amisha" userId="7ef07fb72ea9189c" providerId="LiveId" clId="{C94ED8AA-8BD6-4279-B751-7808F5B89F2A}" dt="2022-06-14T16:07:04.558" v="1117" actId="1076"/>
          <ac:picMkLst>
            <pc:docMk/>
            <pc:sldMk cId="539286636" sldId="256"/>
            <ac:picMk id="29" creationId="{306E5C50-F4D1-9833-6985-9FA48DD1C7BB}"/>
          </ac:picMkLst>
        </pc:picChg>
        <pc:picChg chg="del">
          <ac:chgData name="Amisha" userId="7ef07fb72ea9189c" providerId="LiveId" clId="{C94ED8AA-8BD6-4279-B751-7808F5B89F2A}" dt="2022-06-14T15:16:49.729" v="400" actId="478"/>
          <ac:picMkLst>
            <pc:docMk/>
            <pc:sldMk cId="539286636" sldId="256"/>
            <ac:picMk id="32" creationId="{879792DB-7BCC-FD88-6D54-8F04CD7343E3}"/>
          </ac:picMkLst>
        </pc:picChg>
        <pc:picChg chg="add mod">
          <ac:chgData name="Amisha" userId="7ef07fb72ea9189c" providerId="LiveId" clId="{C94ED8AA-8BD6-4279-B751-7808F5B89F2A}" dt="2022-06-14T16:07:07.190" v="1118" actId="1076"/>
          <ac:picMkLst>
            <pc:docMk/>
            <pc:sldMk cId="539286636" sldId="256"/>
            <ac:picMk id="33" creationId="{7C7CAA69-B42E-1C89-BACA-E57B52B53155}"/>
          </ac:picMkLst>
        </pc:picChg>
        <pc:picChg chg="mod">
          <ac:chgData name="Amisha" userId="7ef07fb72ea9189c" providerId="LiveId" clId="{C94ED8AA-8BD6-4279-B751-7808F5B89F2A}" dt="2022-06-14T16:04:04.051" v="1081" actId="1076"/>
          <ac:picMkLst>
            <pc:docMk/>
            <pc:sldMk cId="539286636" sldId="256"/>
            <ac:picMk id="34" creationId="{BBB0E2A5-8D6E-F206-2443-F97478042DB0}"/>
          </ac:picMkLst>
        </pc:picChg>
        <pc:picChg chg="add del">
          <ac:chgData name="Amisha" userId="7ef07fb72ea9189c" providerId="LiveId" clId="{C94ED8AA-8BD6-4279-B751-7808F5B89F2A}" dt="2022-06-14T14:39:52.674" v="190" actId="21"/>
          <ac:picMkLst>
            <pc:docMk/>
            <pc:sldMk cId="539286636" sldId="256"/>
            <ac:picMk id="36" creationId="{D8E045F9-34B6-806C-C0CA-2660B04F2B9D}"/>
          </ac:picMkLst>
        </pc:picChg>
        <pc:picChg chg="add del">
          <ac:chgData name="Amisha" userId="7ef07fb72ea9189c" providerId="LiveId" clId="{C94ED8AA-8BD6-4279-B751-7808F5B89F2A}" dt="2022-06-14T14:39:57.562" v="191" actId="21"/>
          <ac:picMkLst>
            <pc:docMk/>
            <pc:sldMk cId="539286636" sldId="256"/>
            <ac:picMk id="38" creationId="{402D738C-4B48-66DB-5095-A15F88880AFE}"/>
          </ac:picMkLst>
        </pc:picChg>
        <pc:picChg chg="add del">
          <ac:chgData name="Amisha" userId="7ef07fb72ea9189c" providerId="LiveId" clId="{C94ED8AA-8BD6-4279-B751-7808F5B89F2A}" dt="2022-06-14T14:40:51.253" v="192" actId="21"/>
          <ac:picMkLst>
            <pc:docMk/>
            <pc:sldMk cId="539286636" sldId="256"/>
            <ac:picMk id="41" creationId="{19374ACA-3CF9-58AE-7241-65FB76696A83}"/>
          </ac:picMkLst>
        </pc:picChg>
        <pc:picChg chg="add del mod">
          <ac:chgData name="Amisha" userId="7ef07fb72ea9189c" providerId="LiveId" clId="{C94ED8AA-8BD6-4279-B751-7808F5B89F2A}" dt="2022-06-14T14:43:58.282" v="276" actId="478"/>
          <ac:picMkLst>
            <pc:docMk/>
            <pc:sldMk cId="539286636" sldId="256"/>
            <ac:picMk id="43" creationId="{D8E045F9-34B6-806C-C0CA-2660B04F2B9D}"/>
          </ac:picMkLst>
        </pc:picChg>
        <pc:picChg chg="add del mod">
          <ac:chgData name="Amisha" userId="7ef07fb72ea9189c" providerId="LiveId" clId="{C94ED8AA-8BD6-4279-B751-7808F5B89F2A}" dt="2022-06-14T16:04:20.710" v="1084" actId="21"/>
          <ac:picMkLst>
            <pc:docMk/>
            <pc:sldMk cId="539286636" sldId="256"/>
            <ac:picMk id="44" creationId="{D8E045F9-34B6-806C-C0CA-2660B04F2B9D}"/>
          </ac:picMkLst>
        </pc:picChg>
        <pc:picChg chg="add mod">
          <ac:chgData name="Amisha" userId="7ef07fb72ea9189c" providerId="LiveId" clId="{C94ED8AA-8BD6-4279-B751-7808F5B89F2A}" dt="2022-06-14T16:04:53.758" v="1091" actId="1076"/>
          <ac:picMkLst>
            <pc:docMk/>
            <pc:sldMk cId="539286636" sldId="256"/>
            <ac:picMk id="45" creationId="{402D738C-4B48-66DB-5095-A15F88880AFE}"/>
          </ac:picMkLst>
        </pc:picChg>
        <pc:picChg chg="add mod">
          <ac:chgData name="Amisha" userId="7ef07fb72ea9189c" providerId="LiveId" clId="{C94ED8AA-8BD6-4279-B751-7808F5B89F2A}" dt="2022-06-14T16:05:07.398" v="1096" actId="1076"/>
          <ac:picMkLst>
            <pc:docMk/>
            <pc:sldMk cId="539286636" sldId="256"/>
            <ac:picMk id="47" creationId="{19374ACA-3CF9-58AE-7241-65FB76696A83}"/>
          </ac:picMkLst>
        </pc:picChg>
        <pc:picChg chg="add del mod">
          <ac:chgData name="Amisha" userId="7ef07fb72ea9189c" providerId="LiveId" clId="{C94ED8AA-8BD6-4279-B751-7808F5B89F2A}" dt="2022-06-14T15:25:50.934" v="546" actId="478"/>
          <ac:picMkLst>
            <pc:docMk/>
            <pc:sldMk cId="539286636" sldId="256"/>
            <ac:picMk id="48" creationId="{1BDE8A1D-67B2-BD89-E317-C26596C22655}"/>
          </ac:picMkLst>
        </pc:picChg>
        <pc:picChg chg="add del mod">
          <ac:chgData name="Amisha" userId="7ef07fb72ea9189c" providerId="LiveId" clId="{C94ED8AA-8BD6-4279-B751-7808F5B89F2A}" dt="2022-06-14T15:25:49.401" v="545" actId="478"/>
          <ac:picMkLst>
            <pc:docMk/>
            <pc:sldMk cId="539286636" sldId="256"/>
            <ac:picMk id="50" creationId="{DB2FA009-DABE-DECB-2736-544848FE7C22}"/>
          </ac:picMkLst>
        </pc:picChg>
        <pc:picChg chg="add mod">
          <ac:chgData name="Amisha" userId="7ef07fb72ea9189c" providerId="LiveId" clId="{C94ED8AA-8BD6-4279-B751-7808F5B89F2A}" dt="2022-06-14T16:06:33.191" v="1111" actId="1076"/>
          <ac:picMkLst>
            <pc:docMk/>
            <pc:sldMk cId="539286636" sldId="256"/>
            <ac:picMk id="52" creationId="{F256AA1F-DE16-2208-5C11-8F3C44900E74}"/>
          </ac:picMkLst>
        </pc:picChg>
        <pc:picChg chg="add mod">
          <ac:chgData name="Amisha" userId="7ef07fb72ea9189c" providerId="LiveId" clId="{C94ED8AA-8BD6-4279-B751-7808F5B89F2A}" dt="2022-06-14T16:06:31.614" v="1110" actId="1076"/>
          <ac:picMkLst>
            <pc:docMk/>
            <pc:sldMk cId="539286636" sldId="256"/>
            <ac:picMk id="54" creationId="{36C807E9-CB83-8126-B079-9765C58B6FB6}"/>
          </ac:picMkLst>
        </pc:picChg>
        <pc:picChg chg="add mod">
          <ac:chgData name="Amisha" userId="7ef07fb72ea9189c" providerId="LiveId" clId="{C94ED8AA-8BD6-4279-B751-7808F5B89F2A}" dt="2022-06-14T16:06:30.269" v="1109" actId="1076"/>
          <ac:picMkLst>
            <pc:docMk/>
            <pc:sldMk cId="539286636" sldId="256"/>
            <ac:picMk id="56" creationId="{ECACAAFE-D58E-2BD5-5CBB-E88E1B428269}"/>
          </ac:picMkLst>
        </pc:picChg>
        <pc:picChg chg="add mod">
          <ac:chgData name="Amisha" userId="7ef07fb72ea9189c" providerId="LiveId" clId="{C94ED8AA-8BD6-4279-B751-7808F5B89F2A}" dt="2022-06-14T16:09:39.686" v="1192" actId="1076"/>
          <ac:picMkLst>
            <pc:docMk/>
            <pc:sldMk cId="539286636" sldId="256"/>
            <ac:picMk id="60" creationId="{154544F9-D415-EF13-2200-D120C121DA36}"/>
          </ac:picMkLst>
        </pc:picChg>
        <pc:picChg chg="add mod">
          <ac:chgData name="Amisha" userId="7ef07fb72ea9189c" providerId="LiveId" clId="{C94ED8AA-8BD6-4279-B751-7808F5B89F2A}" dt="2022-06-14T16:04:44.713" v="1088" actId="1076"/>
          <ac:picMkLst>
            <pc:docMk/>
            <pc:sldMk cId="539286636" sldId="256"/>
            <ac:picMk id="72" creationId="{E85B2D7E-1B0B-3960-2EF9-36001A078642}"/>
          </ac:picMkLst>
        </pc:picChg>
        <pc:picChg chg="del">
          <ac:chgData name="Amisha" userId="7ef07fb72ea9189c" providerId="LiveId" clId="{C94ED8AA-8BD6-4279-B751-7808F5B89F2A}" dt="2022-06-14T15:17:03.183" v="405" actId="478"/>
          <ac:picMkLst>
            <pc:docMk/>
            <pc:sldMk cId="539286636" sldId="256"/>
            <ac:picMk id="186" creationId="{F3FE3123-D750-7BAF-5D81-569F464FD731}"/>
          </ac:picMkLst>
        </pc:picChg>
        <pc:picChg chg="mod">
          <ac:chgData name="Amisha" userId="7ef07fb72ea9189c" providerId="LiveId" clId="{C94ED8AA-8BD6-4279-B751-7808F5B89F2A}" dt="2022-06-14T16:07:23.093" v="1122" actId="1076"/>
          <ac:picMkLst>
            <pc:docMk/>
            <pc:sldMk cId="539286636" sldId="256"/>
            <ac:picMk id="385" creationId="{62D3C669-B4B5-623C-56B2-76CFB10F05B8}"/>
          </ac:picMkLst>
        </pc:picChg>
        <pc:picChg chg="add mod">
          <ac:chgData name="Amisha" userId="7ef07fb72ea9189c" providerId="LiveId" clId="{C94ED8AA-8BD6-4279-B751-7808F5B89F2A}" dt="2022-06-14T16:11:47.994" v="1196" actId="1076"/>
          <ac:picMkLst>
            <pc:docMk/>
            <pc:sldMk cId="539286636" sldId="256"/>
            <ac:picMk id="1026" creationId="{787EA8BB-4D38-58ED-53B5-985A6361103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B919A-8E4D-468A-9861-DF186E27738E}" type="datetimeFigureOut">
              <a:rPr lang="en-GB" smtClean="0"/>
              <a:t>10/01/2024</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EECE3-97D9-4D17-9784-6733D0DEEB5C}" type="slidenum">
              <a:rPr lang="en-GB" smtClean="0"/>
              <a:t>‹#›</a:t>
            </a:fld>
            <a:endParaRPr lang="en-GB"/>
          </a:p>
        </p:txBody>
      </p:sp>
    </p:spTree>
    <p:extLst>
      <p:ext uri="{BB962C8B-B14F-4D97-AF65-F5344CB8AC3E}">
        <p14:creationId xmlns:p14="http://schemas.microsoft.com/office/powerpoint/2010/main" val="776105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a:p>
        </p:txBody>
      </p:sp>
      <p:sp>
        <p:nvSpPr>
          <p:cNvPr id="4" name="Slide Number Placeholder 3"/>
          <p:cNvSpPr>
            <a:spLocks noGrp="1"/>
          </p:cNvSpPr>
          <p:nvPr>
            <p:ph type="sldNum" sz="quarter" idx="10"/>
          </p:nvPr>
        </p:nvSpPr>
        <p:spPr/>
        <p:txBody>
          <a:bodyPr/>
          <a:lstStyle/>
          <a:p>
            <a:fld id="{FC8EECE3-97D9-4D17-9784-6733D0DEEB5C}" type="slidenum">
              <a:rPr lang="en-GB" smtClean="0"/>
              <a:t>1</a:t>
            </a:fld>
            <a:endParaRPr lang="en-GB"/>
          </a:p>
        </p:txBody>
      </p:sp>
    </p:spTree>
    <p:extLst>
      <p:ext uri="{BB962C8B-B14F-4D97-AF65-F5344CB8AC3E}">
        <p14:creationId xmlns:p14="http://schemas.microsoft.com/office/powerpoint/2010/main" val="32505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p>
        </p:txBody>
      </p:sp>
      <p:sp>
        <p:nvSpPr>
          <p:cNvPr id="4" name="Date Placeholder 3"/>
          <p:cNvSpPr>
            <a:spLocks noGrp="1"/>
          </p:cNvSpPr>
          <p:nvPr>
            <p:ph type="dt" sz="half" idx="10"/>
          </p:nvPr>
        </p:nvSpPr>
        <p:spPr/>
        <p:txBody>
          <a:bodyPr/>
          <a:lstStyle/>
          <a:p>
            <a:fld id="{8881569C-B6E6-4B33-A02E-59E2E11C726A}"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322290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1569C-B6E6-4B33-A02E-59E2E11C726A}"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92683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1569C-B6E6-4B33-A02E-59E2E11C726A}"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68826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1569C-B6E6-4B33-A02E-59E2E11C726A}"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262839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81569C-B6E6-4B33-A02E-59E2E11C726A}"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411065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81569C-B6E6-4B33-A02E-59E2E11C726A}"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70769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81569C-B6E6-4B33-A02E-59E2E11C726A}" type="datetimeFigureOut">
              <a:rPr lang="en-GB" smtClean="0"/>
              <a:t>10/01/2024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319546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81569C-B6E6-4B33-A02E-59E2E11C726A}" type="datetimeFigureOut">
              <a:rPr lang="en-GB" smtClean="0"/>
              <a:t>10/01/2024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343803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1569C-B6E6-4B33-A02E-59E2E11C726A}" type="datetimeFigureOut">
              <a:rPr lang="en-GB" smtClean="0"/>
              <a:t>10/01/2024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105418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8881569C-B6E6-4B33-A02E-59E2E11C726A}"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135265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8881569C-B6E6-4B33-A02E-59E2E11C726A}"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369965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8881569C-B6E6-4B33-A02E-59E2E11C726A}" type="datetimeFigureOut">
              <a:rPr lang="en-GB" smtClean="0"/>
              <a:t>10/01/2024</a:t>
            </a:fld>
            <a:endParaRPr lang="en-GB"/>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DC9EE5DB-E3C9-4C46-A567-C7E139DE9289}" type="slidenum">
              <a:rPr lang="en-GB" smtClean="0"/>
              <a:t>‹#›</a:t>
            </a:fld>
            <a:endParaRPr lang="en-GB"/>
          </a:p>
        </p:txBody>
      </p:sp>
    </p:spTree>
    <p:extLst>
      <p:ext uri="{BB962C8B-B14F-4D97-AF65-F5344CB8AC3E}">
        <p14:creationId xmlns:p14="http://schemas.microsoft.com/office/powerpoint/2010/main" val="22456967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www.scirp.org/journal/paperinformation.aspx?paperid=98675" TargetMode="Externa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42691"/>
            <a:ext cx="28437838" cy="1437452"/>
          </a:xfrm>
          <a:prstGeom prst="rect">
            <a:avLst/>
          </a:prstGeom>
          <a:solidFill>
            <a:schemeClr val="accent6"/>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5400" dirty="0">
                <a:solidFill>
                  <a:schemeClr val="bg1"/>
                </a:solidFill>
              </a:rPr>
              <a:t>Parkinson’s Disease Detection Using Machine Learning</a:t>
            </a:r>
          </a:p>
          <a:p>
            <a:pPr algn="ctr"/>
            <a:r>
              <a:rPr lang="en-US" sz="3200" dirty="0">
                <a:solidFill>
                  <a:schemeClr val="bg1"/>
                </a:solidFill>
              </a:rPr>
              <a:t>Zarak Jahan., Amrita Vishwa Vidyapeetham</a:t>
            </a:r>
            <a:endParaRPr lang="en-GB" sz="3200" dirty="0">
              <a:solidFill>
                <a:schemeClr val="bg1"/>
              </a:solidFill>
            </a:endParaRPr>
          </a:p>
        </p:txBody>
      </p:sp>
      <p:sp>
        <p:nvSpPr>
          <p:cNvPr id="100" name="Rectangle 99"/>
          <p:cNvSpPr/>
          <p:nvPr/>
        </p:nvSpPr>
        <p:spPr>
          <a:xfrm>
            <a:off x="0" y="0"/>
            <a:ext cx="3026664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p:cNvSpPr/>
          <p:nvPr/>
        </p:nvSpPr>
        <p:spPr>
          <a:xfrm>
            <a:off x="-1" y="41879838"/>
            <a:ext cx="3026664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0" y="0"/>
            <a:ext cx="914400" cy="42793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a:off x="29352239" y="0"/>
            <a:ext cx="914400" cy="42793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p:cNvSpPr/>
          <p:nvPr/>
        </p:nvSpPr>
        <p:spPr>
          <a:xfrm>
            <a:off x="14676438" y="0"/>
            <a:ext cx="914400" cy="42793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Title 1"/>
          <p:cNvSpPr txBox="1">
            <a:spLocks/>
          </p:cNvSpPr>
          <p:nvPr/>
        </p:nvSpPr>
        <p:spPr>
          <a:xfrm>
            <a:off x="914400" y="5989321"/>
            <a:ext cx="13652119" cy="441960"/>
          </a:xfrm>
          <a:prstGeom prst="rect">
            <a:avLst/>
          </a:prstGeom>
          <a:solidFill>
            <a:schemeClr val="accent5"/>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3200" dirty="0">
                <a:solidFill>
                  <a:schemeClr val="bg1"/>
                </a:solidFill>
              </a:rPr>
              <a:t>(B) Model Diagram</a:t>
            </a:r>
            <a:endParaRPr lang="en-GB" sz="3200" dirty="0">
              <a:solidFill>
                <a:schemeClr val="bg1"/>
              </a:solidFill>
            </a:endParaRPr>
          </a:p>
        </p:txBody>
      </p:sp>
      <p:sp>
        <p:nvSpPr>
          <p:cNvPr id="147" name="Title 1"/>
          <p:cNvSpPr txBox="1">
            <a:spLocks/>
          </p:cNvSpPr>
          <p:nvPr/>
        </p:nvSpPr>
        <p:spPr>
          <a:xfrm>
            <a:off x="939630" y="20181840"/>
            <a:ext cx="13740482" cy="602889"/>
          </a:xfrm>
          <a:prstGeom prst="rect">
            <a:avLst/>
          </a:prstGeom>
          <a:solidFill>
            <a:schemeClr val="accent5"/>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3200" dirty="0">
                <a:solidFill>
                  <a:schemeClr val="bg1"/>
                </a:solidFill>
              </a:rPr>
              <a:t>(D)Noise Removal (SMOTE)</a:t>
            </a:r>
            <a:endParaRPr lang="en-GB" sz="3200" dirty="0">
              <a:solidFill>
                <a:schemeClr val="bg1"/>
              </a:solidFill>
            </a:endParaRPr>
          </a:p>
        </p:txBody>
      </p:sp>
      <p:sp>
        <p:nvSpPr>
          <p:cNvPr id="200" name="Title 1"/>
          <p:cNvSpPr txBox="1">
            <a:spLocks/>
          </p:cNvSpPr>
          <p:nvPr/>
        </p:nvSpPr>
        <p:spPr>
          <a:xfrm>
            <a:off x="926571" y="2120597"/>
            <a:ext cx="13666334" cy="480586"/>
          </a:xfrm>
          <a:prstGeom prst="rect">
            <a:avLst/>
          </a:prstGeom>
          <a:solidFill>
            <a:schemeClr val="accent5"/>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3200" dirty="0">
                <a:solidFill>
                  <a:schemeClr val="bg1"/>
                </a:solidFill>
              </a:rPr>
              <a:t>(A) GOAL &amp; CONTRIBUTIONS</a:t>
            </a:r>
            <a:endParaRPr lang="en-GB" sz="3200" dirty="0">
              <a:solidFill>
                <a:schemeClr val="bg1"/>
              </a:solidFill>
            </a:endParaRPr>
          </a:p>
        </p:txBody>
      </p:sp>
      <p:sp>
        <p:nvSpPr>
          <p:cNvPr id="22" name="Rectangle 21"/>
          <p:cNvSpPr/>
          <p:nvPr/>
        </p:nvSpPr>
        <p:spPr>
          <a:xfrm>
            <a:off x="914401" y="2823954"/>
            <a:ext cx="13640440" cy="2308324"/>
          </a:xfrm>
          <a:prstGeom prst="rect">
            <a:avLst/>
          </a:prstGeom>
          <a:solidFill>
            <a:schemeClr val="accent4"/>
          </a:solidFill>
        </p:spPr>
        <p:txBody>
          <a:bodyPr wrap="square">
            <a:spAutoFit/>
          </a:bodyPr>
          <a:lstStyle/>
          <a:p>
            <a:pPr lvl="0" algn="ctr"/>
            <a:r>
              <a:rPr lang="en-GB" sz="2400" dirty="0">
                <a:solidFill>
                  <a:prstClr val="black"/>
                </a:solidFill>
              </a:rPr>
              <a:t>Our </a:t>
            </a:r>
            <a:r>
              <a:rPr lang="en-GB" sz="2400" b="1" dirty="0">
                <a:solidFill>
                  <a:prstClr val="black"/>
                </a:solidFill>
              </a:rPr>
              <a:t>goal</a:t>
            </a:r>
            <a:r>
              <a:rPr lang="en-GB" sz="2400" dirty="0">
                <a:solidFill>
                  <a:prstClr val="black"/>
                </a:solidFill>
              </a:rPr>
              <a:t> is to identify Parkinson’s Disease using voice measurement and detection:</a:t>
            </a:r>
          </a:p>
          <a:p>
            <a:pPr marL="457200" lvl="0" indent="-457200" algn="ctr">
              <a:buFontTx/>
              <a:buAutoNum type="arabicPeriod"/>
            </a:pPr>
            <a:r>
              <a:rPr lang="en-US" sz="2400" b="1" dirty="0">
                <a:solidFill>
                  <a:prstClr val="black"/>
                </a:solidFill>
              </a:rPr>
              <a:t>Early Detection</a:t>
            </a:r>
            <a:r>
              <a:rPr lang="en-US" sz="2400" dirty="0">
                <a:solidFill>
                  <a:prstClr val="black"/>
                </a:solidFill>
              </a:rPr>
              <a:t>: Machine learning models can help in the early detection of Parkinson's disease by analysing various data sources, such as patient demographics, medical history, and sensor data</a:t>
            </a:r>
          </a:p>
          <a:p>
            <a:pPr marL="457200" lvl="0" indent="-457200" algn="ctr">
              <a:buFontTx/>
              <a:buAutoNum type="arabicPeriod"/>
            </a:pPr>
            <a:r>
              <a:rPr lang="en-US" sz="2400" b="1" dirty="0">
                <a:solidFill>
                  <a:prstClr val="black"/>
                </a:solidFill>
              </a:rPr>
              <a:t>Accurate Diagnosis: </a:t>
            </a:r>
            <a:r>
              <a:rPr lang="en-US" sz="2400" dirty="0">
                <a:solidFill>
                  <a:prstClr val="black"/>
                </a:solidFill>
              </a:rPr>
              <a:t>ML algorithms can provide more accurate and reliable diagnoses by analyzing complex patterns and relationships within the data. This can help reduce misdiagnosis rates and improve overall patient outcomes.</a:t>
            </a:r>
          </a:p>
        </p:txBody>
      </p:sp>
      <p:sp>
        <p:nvSpPr>
          <p:cNvPr id="207" name="Title 1"/>
          <p:cNvSpPr txBox="1">
            <a:spLocks/>
          </p:cNvSpPr>
          <p:nvPr/>
        </p:nvSpPr>
        <p:spPr>
          <a:xfrm>
            <a:off x="787324" y="11763439"/>
            <a:ext cx="13847348" cy="602889"/>
          </a:xfrm>
          <a:prstGeom prst="rect">
            <a:avLst/>
          </a:prstGeom>
          <a:solidFill>
            <a:schemeClr val="accent5"/>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3200" dirty="0">
                <a:solidFill>
                  <a:schemeClr val="bg1"/>
                </a:solidFill>
              </a:rPr>
              <a:t>(C) Dataset Description</a:t>
            </a:r>
            <a:endParaRPr lang="en-GB" sz="3200" dirty="0">
              <a:solidFill>
                <a:schemeClr val="bg1"/>
              </a:solidFill>
            </a:endParaRPr>
          </a:p>
        </p:txBody>
      </p:sp>
      <p:cxnSp>
        <p:nvCxnSpPr>
          <p:cNvPr id="744" name="Straight Connector 743"/>
          <p:cNvCxnSpPr>
            <a:cxnSpLocks/>
            <a:stCxn id="4" idx="2"/>
            <a:endCxn id="101" idx="0"/>
          </p:cNvCxnSpPr>
          <p:nvPr/>
        </p:nvCxnSpPr>
        <p:spPr>
          <a:xfrm>
            <a:off x="15133319" y="1880143"/>
            <a:ext cx="0" cy="39999695"/>
          </a:xfrm>
          <a:prstGeom prst="line">
            <a:avLst/>
          </a:prstGeom>
          <a:ln w="57150">
            <a:solidFill>
              <a:srgbClr val="0F1F43"/>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98AAA11E-4FC9-4A77-BCB1-48ECDC0DD56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564850" y="523964"/>
            <a:ext cx="5181721" cy="1257365"/>
          </a:xfrm>
          <a:prstGeom prst="rect">
            <a:avLst/>
          </a:prstGeom>
        </p:spPr>
      </p:pic>
      <p:sp>
        <p:nvSpPr>
          <p:cNvPr id="46" name="TextBox 45">
            <a:extLst>
              <a:ext uri="{FF2B5EF4-FFF2-40B4-BE49-F238E27FC236}">
                <a16:creationId xmlns:a16="http://schemas.microsoft.com/office/drawing/2014/main" id="{FE6153B6-D388-40AB-8F32-ADD9C1BC1862}"/>
              </a:ext>
            </a:extLst>
          </p:cNvPr>
          <p:cNvSpPr txBox="1"/>
          <p:nvPr/>
        </p:nvSpPr>
        <p:spPr>
          <a:xfrm>
            <a:off x="897533" y="5313765"/>
            <a:ext cx="13654286" cy="523220"/>
          </a:xfrm>
          <a:prstGeom prst="rect">
            <a:avLst/>
          </a:prstGeom>
          <a:noFill/>
        </p:spPr>
        <p:txBody>
          <a:bodyPr wrap="square" rtlCol="0">
            <a:spAutoFit/>
          </a:bodyPr>
          <a:lstStyle/>
          <a:p>
            <a:pPr algn="ctr"/>
            <a:r>
              <a:rPr lang="en-IN" sz="2400" b="1" dirty="0"/>
              <a:t>Keywords: </a:t>
            </a:r>
            <a:r>
              <a:rPr lang="en-US" sz="2800" dirty="0"/>
              <a:t>Parkinson’s Disease, Algorithms, Machine Learning, Misdiagnose rate </a:t>
            </a:r>
            <a:endParaRPr lang="en-IN" sz="2400" b="1" dirty="0"/>
          </a:p>
        </p:txBody>
      </p:sp>
      <p:sp>
        <p:nvSpPr>
          <p:cNvPr id="9" name="TextBox 8">
            <a:extLst>
              <a:ext uri="{FF2B5EF4-FFF2-40B4-BE49-F238E27FC236}">
                <a16:creationId xmlns:a16="http://schemas.microsoft.com/office/drawing/2014/main" id="{C6E1CECE-7A8D-814B-D2FF-6CBFDEACC5A4}"/>
              </a:ext>
            </a:extLst>
          </p:cNvPr>
          <p:cNvSpPr txBox="1"/>
          <p:nvPr/>
        </p:nvSpPr>
        <p:spPr>
          <a:xfrm>
            <a:off x="999328" y="12413897"/>
            <a:ext cx="13470585" cy="2376997"/>
          </a:xfrm>
          <a:prstGeom prst="rect">
            <a:avLst/>
          </a:prstGeom>
          <a:noFill/>
        </p:spPr>
        <p:txBody>
          <a:bodyPr wrap="square" rtlCol="0">
            <a:spAutoFit/>
          </a:bodyPr>
          <a:lstStyle/>
          <a:p>
            <a:pPr marL="0" marR="0" algn="just">
              <a:lnSpc>
                <a:spcPct val="107000"/>
              </a:lnSpc>
              <a:spcBef>
                <a:spcPts val="0"/>
              </a:spcBef>
              <a:spcAft>
                <a:spcPts val="800"/>
              </a:spcAft>
            </a:pPr>
            <a:r>
              <a:rPr lang="en-IN" sz="2800" dirty="0">
                <a:solidFill>
                  <a:srgbClr val="3C4043"/>
                </a:solidFill>
                <a:effectLst/>
                <a:ea typeface="Calibri" panose="020F0502020204030204" pitchFamily="34" charset="0"/>
                <a:cs typeface="Times New Roman" panose="02020603050405020304" pitchFamily="18" charset="0"/>
              </a:rPr>
              <a:t>This dataset comprises a range of biomedical voice measurements from 31 people, 23 with Parkinson's disease (PD). Each column in the table is a particular voice measure, and each row corresponds to one of 195 voice recordings from these individuals ("name" column). The main aim of the data is to discriminate healthy people from those with PD, according to the "status" column which is set to 0 for healthy and 1 for PD.</a:t>
            </a:r>
            <a:endParaRPr lang="en-US" sz="2800" dirty="0">
              <a:effectLst/>
              <a:ea typeface="Calibri" panose="020F0502020204030204" pitchFamily="34" charset="0"/>
              <a:cs typeface="Times New Roman" panose="02020603050405020304" pitchFamily="18" charset="0"/>
            </a:endParaRPr>
          </a:p>
        </p:txBody>
      </p:sp>
      <p:sp>
        <p:nvSpPr>
          <p:cNvPr id="31" name="Title 1">
            <a:extLst>
              <a:ext uri="{FF2B5EF4-FFF2-40B4-BE49-F238E27FC236}">
                <a16:creationId xmlns:a16="http://schemas.microsoft.com/office/drawing/2014/main" id="{DF8D76CF-E8EA-F081-7DDD-5CC6DF3C46F8}"/>
              </a:ext>
            </a:extLst>
          </p:cNvPr>
          <p:cNvSpPr txBox="1">
            <a:spLocks/>
          </p:cNvSpPr>
          <p:nvPr/>
        </p:nvSpPr>
        <p:spPr>
          <a:xfrm>
            <a:off x="1185333" y="37151733"/>
            <a:ext cx="13306735" cy="473616"/>
          </a:xfrm>
          <a:prstGeom prst="rect">
            <a:avLst/>
          </a:prstGeom>
          <a:solidFill>
            <a:schemeClr val="accent5"/>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3200" dirty="0">
                <a:solidFill>
                  <a:schemeClr val="bg1"/>
                </a:solidFill>
              </a:rPr>
              <a:t>(F)CNN Architecture</a:t>
            </a:r>
            <a:endParaRPr lang="en-GB" sz="3200" dirty="0">
              <a:solidFill>
                <a:schemeClr val="bg1"/>
              </a:solidFill>
            </a:endParaRPr>
          </a:p>
        </p:txBody>
      </p:sp>
      <p:sp>
        <p:nvSpPr>
          <p:cNvPr id="35" name="Title 1">
            <a:extLst>
              <a:ext uri="{FF2B5EF4-FFF2-40B4-BE49-F238E27FC236}">
                <a16:creationId xmlns:a16="http://schemas.microsoft.com/office/drawing/2014/main" id="{73D01532-987A-5B84-EFAA-F9B51E53716E}"/>
              </a:ext>
            </a:extLst>
          </p:cNvPr>
          <p:cNvSpPr txBox="1">
            <a:spLocks/>
          </p:cNvSpPr>
          <p:nvPr/>
        </p:nvSpPr>
        <p:spPr>
          <a:xfrm>
            <a:off x="1158791" y="28736324"/>
            <a:ext cx="13441276" cy="558343"/>
          </a:xfrm>
          <a:prstGeom prst="rect">
            <a:avLst/>
          </a:prstGeom>
          <a:solidFill>
            <a:schemeClr val="accent5"/>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3200" dirty="0">
                <a:solidFill>
                  <a:schemeClr val="bg1"/>
                </a:solidFill>
              </a:rPr>
              <a:t>(E)One Hot Encoding</a:t>
            </a:r>
            <a:endParaRPr lang="en-GB" sz="3200" dirty="0">
              <a:solidFill>
                <a:schemeClr val="bg1"/>
              </a:solidFill>
            </a:endParaRPr>
          </a:p>
        </p:txBody>
      </p:sp>
      <p:sp>
        <p:nvSpPr>
          <p:cNvPr id="40" name="Title 1">
            <a:extLst>
              <a:ext uri="{FF2B5EF4-FFF2-40B4-BE49-F238E27FC236}">
                <a16:creationId xmlns:a16="http://schemas.microsoft.com/office/drawing/2014/main" id="{AB2C39C2-8AB0-4668-43FE-ED44A5D5F44B}"/>
              </a:ext>
            </a:extLst>
          </p:cNvPr>
          <p:cNvSpPr txBox="1">
            <a:spLocks/>
          </p:cNvSpPr>
          <p:nvPr/>
        </p:nvSpPr>
        <p:spPr>
          <a:xfrm>
            <a:off x="15380747" y="37223699"/>
            <a:ext cx="14442949" cy="568453"/>
          </a:xfrm>
          <a:prstGeom prst="rect">
            <a:avLst/>
          </a:prstGeom>
          <a:solidFill>
            <a:schemeClr val="accent5"/>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4000" dirty="0">
                <a:solidFill>
                  <a:schemeClr val="bg1"/>
                </a:solidFill>
              </a:rPr>
              <a:t>(</a:t>
            </a:r>
            <a:r>
              <a:rPr lang="en-US" sz="4400" dirty="0">
                <a:solidFill>
                  <a:schemeClr val="bg1"/>
                </a:solidFill>
              </a:rPr>
              <a:t>K)References</a:t>
            </a:r>
            <a:endParaRPr lang="en-GB" sz="3200" dirty="0">
              <a:solidFill>
                <a:schemeClr val="bg1"/>
              </a:solidFill>
            </a:endParaRPr>
          </a:p>
        </p:txBody>
      </p:sp>
      <p:sp>
        <p:nvSpPr>
          <p:cNvPr id="7" name="TextBox 6">
            <a:extLst>
              <a:ext uri="{FF2B5EF4-FFF2-40B4-BE49-F238E27FC236}">
                <a16:creationId xmlns:a16="http://schemas.microsoft.com/office/drawing/2014/main" id="{39F7AACD-7CDA-CDEF-B020-A061B316DB2E}"/>
              </a:ext>
            </a:extLst>
          </p:cNvPr>
          <p:cNvSpPr txBox="1"/>
          <p:nvPr/>
        </p:nvSpPr>
        <p:spPr>
          <a:xfrm>
            <a:off x="15357987" y="37821010"/>
            <a:ext cx="14354554" cy="4093428"/>
          </a:xfrm>
          <a:prstGeom prst="rect">
            <a:avLst/>
          </a:prstGeom>
          <a:noFill/>
        </p:spPr>
        <p:txBody>
          <a:bodyPr wrap="square" rtlCol="0">
            <a:spAutoFit/>
          </a:bodyPr>
          <a:lstStyle/>
          <a:p>
            <a:pPr algn="just"/>
            <a:r>
              <a:rPr lang="en-IN" sz="3600" dirty="0"/>
              <a:t>[1]</a:t>
            </a:r>
            <a:r>
              <a:rPr lang="en-US" sz="700" b="0" i="0" dirty="0">
                <a:solidFill>
                  <a:srgbClr val="222222"/>
                </a:solidFill>
                <a:effectLst/>
                <a:latin typeface="Arial" panose="020B0604020202020204" pitchFamily="34" charset="0"/>
              </a:rPr>
              <a:t> </a:t>
            </a:r>
            <a:r>
              <a:rPr lang="en-US" sz="3200" b="0" i="0" dirty="0">
                <a:solidFill>
                  <a:srgbClr val="222222"/>
                </a:solidFill>
                <a:effectLst/>
                <a:latin typeface="Arial" panose="020B0604020202020204" pitchFamily="34" charset="0"/>
              </a:rPr>
              <a:t>I. Nissar, W. A. Mir, </a:t>
            </a:r>
            <a:r>
              <a:rPr lang="en-US" sz="3200" b="0" i="0" dirty="0" err="1">
                <a:solidFill>
                  <a:srgbClr val="222222"/>
                </a:solidFill>
                <a:effectLst/>
                <a:latin typeface="Arial" panose="020B0604020202020204" pitchFamily="34" charset="0"/>
              </a:rPr>
              <a:t>Izharuddin</a:t>
            </a:r>
            <a:r>
              <a:rPr lang="en-US" sz="3200" b="0" i="0" dirty="0">
                <a:solidFill>
                  <a:srgbClr val="222222"/>
                </a:solidFill>
                <a:effectLst/>
                <a:latin typeface="Arial" panose="020B0604020202020204" pitchFamily="34" charset="0"/>
              </a:rPr>
              <a:t>, and T. A. Shaikh, “Machine learning approaches for detection and diagnosis of Parkinson’s disease - A review</a:t>
            </a:r>
          </a:p>
          <a:p>
            <a:pPr algn="just"/>
            <a:r>
              <a:rPr lang="en-US" sz="3200" dirty="0">
                <a:solidFill>
                  <a:srgbClr val="222222"/>
                </a:solidFill>
                <a:latin typeface="Arial" panose="020B0604020202020204" pitchFamily="34" charset="0"/>
              </a:rPr>
              <a:t>[2]</a:t>
            </a:r>
            <a:r>
              <a:rPr lang="en-US" sz="700" b="0" i="0" dirty="0">
                <a:solidFill>
                  <a:srgbClr val="222222"/>
                </a:solidFill>
                <a:effectLst/>
                <a:latin typeface="Arial" panose="020B0604020202020204" pitchFamily="34" charset="0"/>
              </a:rPr>
              <a:t> </a:t>
            </a:r>
            <a:r>
              <a:rPr lang="en-US" sz="3200" b="0" i="0" dirty="0">
                <a:solidFill>
                  <a:srgbClr val="222222"/>
                </a:solidFill>
                <a:effectLst/>
                <a:latin typeface="Arial" panose="020B0604020202020204" pitchFamily="34" charset="0"/>
              </a:rPr>
              <a:t>R. Lamba, T. Gulati, H. F. Alharbi, and A. Jain, “A hybrid system for Parkinson’s disease diagnosis using machine learning techniques,” Int. J. Speech Technol., vol. 25, no. 3, pp. 583–593, 2022..</a:t>
            </a:r>
          </a:p>
          <a:p>
            <a:pPr algn="just"/>
            <a:r>
              <a:rPr lang="en-US" sz="3200" dirty="0">
                <a:solidFill>
                  <a:srgbClr val="222222"/>
                </a:solidFill>
                <a:latin typeface="Arial" panose="020B0604020202020204" pitchFamily="34" charset="0"/>
              </a:rPr>
              <a:t>[3]</a:t>
            </a:r>
            <a:r>
              <a:rPr lang="en-US" sz="700" b="0" i="0" dirty="0">
                <a:solidFill>
                  <a:srgbClr val="222222"/>
                </a:solidFill>
                <a:effectLst/>
                <a:latin typeface="Arial" panose="020B0604020202020204" pitchFamily="34" charset="0"/>
              </a:rPr>
              <a:t> </a:t>
            </a:r>
            <a:r>
              <a:rPr lang="en-US" sz="3200" b="0" i="0" dirty="0">
                <a:solidFill>
                  <a:srgbClr val="222222"/>
                </a:solidFill>
                <a:effectLst/>
                <a:latin typeface="Arial" panose="020B0604020202020204" pitchFamily="34" charset="0"/>
              </a:rPr>
              <a:t>S. </a:t>
            </a:r>
            <a:r>
              <a:rPr lang="en-US" sz="3200" b="0" i="0" dirty="0" err="1">
                <a:solidFill>
                  <a:srgbClr val="222222"/>
                </a:solidFill>
                <a:effectLst/>
                <a:latin typeface="Arial" panose="020B0604020202020204" pitchFamily="34" charset="0"/>
              </a:rPr>
              <a:t>Tadse</a:t>
            </a:r>
            <a:r>
              <a:rPr lang="en-US" sz="3200" b="0" i="0" dirty="0">
                <a:solidFill>
                  <a:srgbClr val="222222"/>
                </a:solidFill>
                <a:effectLst/>
                <a:latin typeface="Arial" panose="020B0604020202020204" pitchFamily="34" charset="0"/>
              </a:rPr>
              <a:t>, M. Jain, and P. </a:t>
            </a:r>
            <a:r>
              <a:rPr lang="en-US" sz="3200" b="0" i="0" dirty="0" err="1">
                <a:solidFill>
                  <a:srgbClr val="222222"/>
                </a:solidFill>
                <a:effectLst/>
                <a:latin typeface="Arial" panose="020B0604020202020204" pitchFamily="34" charset="0"/>
              </a:rPr>
              <a:t>Chandankhede</a:t>
            </a:r>
            <a:r>
              <a:rPr lang="en-US" sz="3200" b="0" i="0" dirty="0">
                <a:solidFill>
                  <a:srgbClr val="222222"/>
                </a:solidFill>
                <a:effectLst/>
                <a:latin typeface="Arial" panose="020B0604020202020204" pitchFamily="34" charset="0"/>
              </a:rPr>
              <a:t>, “Parkinson’s detection using machine learning,” in 2021 5th International Conference on Intelligent Computing and Control Systems (ICICCS), 2021</a:t>
            </a:r>
          </a:p>
        </p:txBody>
      </p:sp>
      <p:sp>
        <p:nvSpPr>
          <p:cNvPr id="57" name="TextBox 56">
            <a:extLst>
              <a:ext uri="{FF2B5EF4-FFF2-40B4-BE49-F238E27FC236}">
                <a16:creationId xmlns:a16="http://schemas.microsoft.com/office/drawing/2014/main" id="{A2CD15B5-980B-6549-5DAA-49A6E15CA704}"/>
              </a:ext>
            </a:extLst>
          </p:cNvPr>
          <p:cNvSpPr txBox="1"/>
          <p:nvPr/>
        </p:nvSpPr>
        <p:spPr>
          <a:xfrm>
            <a:off x="1062038" y="19308121"/>
            <a:ext cx="13197354" cy="584775"/>
          </a:xfrm>
          <a:prstGeom prst="rect">
            <a:avLst/>
          </a:prstGeom>
          <a:noFill/>
        </p:spPr>
        <p:txBody>
          <a:bodyPr wrap="square" rtlCol="0">
            <a:spAutoFit/>
          </a:bodyPr>
          <a:lstStyle/>
          <a:p>
            <a:pPr algn="ctr"/>
            <a:r>
              <a:rPr lang="en-IN" sz="3200" dirty="0"/>
              <a:t>Dataset Link: </a:t>
            </a:r>
            <a:r>
              <a:rPr lang="en-IN" sz="2800" dirty="0">
                <a:solidFill>
                  <a:schemeClr val="accent1">
                    <a:lumMod val="75000"/>
                  </a:schemeClr>
                </a:solidFill>
              </a:rPr>
              <a:t>https://www.kaggle.com/datasets/vikasukani/parkinsons-disease-data-set</a:t>
            </a:r>
          </a:p>
        </p:txBody>
      </p:sp>
      <p:sp>
        <p:nvSpPr>
          <p:cNvPr id="70" name="Title 1">
            <a:extLst>
              <a:ext uri="{FF2B5EF4-FFF2-40B4-BE49-F238E27FC236}">
                <a16:creationId xmlns:a16="http://schemas.microsoft.com/office/drawing/2014/main" id="{389F1B36-0F9B-84AE-84CC-9CCD62E8870F}"/>
              </a:ext>
            </a:extLst>
          </p:cNvPr>
          <p:cNvSpPr txBox="1">
            <a:spLocks/>
          </p:cNvSpPr>
          <p:nvPr/>
        </p:nvSpPr>
        <p:spPr>
          <a:xfrm>
            <a:off x="15333847" y="2151690"/>
            <a:ext cx="14275382" cy="593535"/>
          </a:xfrm>
          <a:prstGeom prst="rect">
            <a:avLst/>
          </a:prstGeom>
          <a:solidFill>
            <a:schemeClr val="accent5"/>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4000" dirty="0">
                <a:solidFill>
                  <a:schemeClr val="bg1"/>
                </a:solidFill>
              </a:rPr>
              <a:t>(G) Hyper Parameters CNN</a:t>
            </a:r>
            <a:endParaRPr lang="en-GB" sz="3200" dirty="0">
              <a:solidFill>
                <a:schemeClr val="bg1"/>
              </a:solidFill>
            </a:endParaRPr>
          </a:p>
        </p:txBody>
      </p:sp>
      <p:graphicFrame>
        <p:nvGraphicFramePr>
          <p:cNvPr id="58" name="Table 58">
            <a:extLst>
              <a:ext uri="{FF2B5EF4-FFF2-40B4-BE49-F238E27FC236}">
                <a16:creationId xmlns:a16="http://schemas.microsoft.com/office/drawing/2014/main" id="{6FF7C05B-4B5A-5384-B5CC-3503455AACE6}"/>
              </a:ext>
            </a:extLst>
          </p:cNvPr>
          <p:cNvGraphicFramePr>
            <a:graphicFrameLocks noGrp="1"/>
          </p:cNvGraphicFramePr>
          <p:nvPr>
            <p:extLst>
              <p:ext uri="{D42A27DB-BD31-4B8C-83A1-F6EECF244321}">
                <p14:modId xmlns:p14="http://schemas.microsoft.com/office/powerpoint/2010/main" val="3162152238"/>
              </p:ext>
            </p:extLst>
          </p:nvPr>
        </p:nvGraphicFramePr>
        <p:xfrm>
          <a:off x="15333398" y="2902814"/>
          <a:ext cx="14214973" cy="4998662"/>
        </p:xfrm>
        <a:graphic>
          <a:graphicData uri="http://schemas.openxmlformats.org/drawingml/2006/table">
            <a:tbl>
              <a:tblPr firstRow="1" bandRow="1">
                <a:tableStyleId>{93296810-A885-4BE3-A3E7-6D5BEEA58F35}</a:tableStyleId>
              </a:tblPr>
              <a:tblGrid>
                <a:gridCol w="1994870">
                  <a:extLst>
                    <a:ext uri="{9D8B030D-6E8A-4147-A177-3AD203B41FA5}">
                      <a16:colId xmlns:a16="http://schemas.microsoft.com/office/drawing/2014/main" val="977148473"/>
                    </a:ext>
                  </a:extLst>
                </a:gridCol>
                <a:gridCol w="7481779">
                  <a:extLst>
                    <a:ext uri="{9D8B030D-6E8A-4147-A177-3AD203B41FA5}">
                      <a16:colId xmlns:a16="http://schemas.microsoft.com/office/drawing/2014/main" val="4173588224"/>
                    </a:ext>
                  </a:extLst>
                </a:gridCol>
                <a:gridCol w="4738324">
                  <a:extLst>
                    <a:ext uri="{9D8B030D-6E8A-4147-A177-3AD203B41FA5}">
                      <a16:colId xmlns:a16="http://schemas.microsoft.com/office/drawing/2014/main" val="2579822344"/>
                    </a:ext>
                  </a:extLst>
                </a:gridCol>
              </a:tblGrid>
              <a:tr h="493289">
                <a:tc>
                  <a:txBody>
                    <a:bodyPr/>
                    <a:lstStyle/>
                    <a:p>
                      <a:pPr algn="ctr"/>
                      <a:r>
                        <a:rPr lang="en-IN" sz="2400" b="1"/>
                        <a:t>S.NO</a:t>
                      </a:r>
                    </a:p>
                  </a:txBody>
                  <a:tcPr/>
                </a:tc>
                <a:tc>
                  <a:txBody>
                    <a:bodyPr/>
                    <a:lstStyle/>
                    <a:p>
                      <a:pPr algn="ctr"/>
                      <a:r>
                        <a:rPr lang="en-IN" sz="2400" b="1"/>
                        <a:t>HYPERPARAMETERS</a:t>
                      </a:r>
                    </a:p>
                  </a:txBody>
                  <a:tcPr/>
                </a:tc>
                <a:tc>
                  <a:txBody>
                    <a:bodyPr/>
                    <a:lstStyle/>
                    <a:p>
                      <a:pPr algn="ctr"/>
                      <a:r>
                        <a:rPr lang="en-US" sz="2400" b="1"/>
                        <a:t>CNN</a:t>
                      </a:r>
                      <a:endParaRPr lang="en-IN" sz="2400" b="1"/>
                    </a:p>
                  </a:txBody>
                  <a:tcPr/>
                </a:tc>
                <a:extLst>
                  <a:ext uri="{0D108BD9-81ED-4DB2-BD59-A6C34878D82A}">
                    <a16:rowId xmlns:a16="http://schemas.microsoft.com/office/drawing/2014/main" val="2355320"/>
                  </a:ext>
                </a:extLst>
              </a:tr>
              <a:tr h="493289">
                <a:tc>
                  <a:txBody>
                    <a:bodyPr/>
                    <a:lstStyle/>
                    <a:p>
                      <a:r>
                        <a:rPr lang="en-IN" sz="2400" b="1"/>
                        <a:t>1.</a:t>
                      </a:r>
                    </a:p>
                  </a:txBody>
                  <a:tcPr/>
                </a:tc>
                <a:tc>
                  <a:txBody>
                    <a:bodyPr/>
                    <a:lstStyle/>
                    <a:p>
                      <a:r>
                        <a:rPr lang="en-IN" sz="2400" b="1"/>
                        <a:t>Training and Validation Ratio</a:t>
                      </a:r>
                      <a:endParaRPr lang="en-IN" sz="2800" b="1"/>
                    </a:p>
                  </a:txBody>
                  <a:tcPr/>
                </a:tc>
                <a:tc>
                  <a:txBody>
                    <a:bodyPr/>
                    <a:lstStyle/>
                    <a:p>
                      <a:r>
                        <a:rPr lang="en-IN" sz="2400" b="1"/>
                        <a:t>80:20</a:t>
                      </a:r>
                    </a:p>
                  </a:txBody>
                  <a:tcPr/>
                </a:tc>
                <a:extLst>
                  <a:ext uri="{0D108BD9-81ED-4DB2-BD59-A6C34878D82A}">
                    <a16:rowId xmlns:a16="http://schemas.microsoft.com/office/drawing/2014/main" val="1957200309"/>
                  </a:ext>
                </a:extLst>
              </a:tr>
              <a:tr h="493289">
                <a:tc>
                  <a:txBody>
                    <a:bodyPr/>
                    <a:lstStyle/>
                    <a:p>
                      <a:r>
                        <a:rPr lang="en-IN" sz="2400" b="1"/>
                        <a:t>2.</a:t>
                      </a:r>
                    </a:p>
                  </a:txBody>
                  <a:tcPr/>
                </a:tc>
                <a:tc>
                  <a:txBody>
                    <a:bodyPr/>
                    <a:lstStyle/>
                    <a:p>
                      <a:r>
                        <a:rPr lang="en-IN" sz="2400" b="1"/>
                        <a:t>Optimization Algorithm</a:t>
                      </a:r>
                    </a:p>
                  </a:txBody>
                  <a:tcPr/>
                </a:tc>
                <a:tc>
                  <a:txBody>
                    <a:bodyPr/>
                    <a:lstStyle/>
                    <a:p>
                      <a:r>
                        <a:rPr lang="en-IN" sz="2400" b="1"/>
                        <a:t>Adam</a:t>
                      </a:r>
                    </a:p>
                  </a:txBody>
                  <a:tcPr/>
                </a:tc>
                <a:extLst>
                  <a:ext uri="{0D108BD9-81ED-4DB2-BD59-A6C34878D82A}">
                    <a16:rowId xmlns:a16="http://schemas.microsoft.com/office/drawing/2014/main" val="2332624668"/>
                  </a:ext>
                </a:extLst>
              </a:tr>
              <a:tr h="559061">
                <a:tc>
                  <a:txBody>
                    <a:bodyPr/>
                    <a:lstStyle/>
                    <a:p>
                      <a:r>
                        <a:rPr lang="en-IN" sz="2400" b="1"/>
                        <a:t>3.</a:t>
                      </a:r>
                    </a:p>
                  </a:txBody>
                  <a:tcPr/>
                </a:tc>
                <a:tc>
                  <a:txBody>
                    <a:bodyPr/>
                    <a:lstStyle/>
                    <a:p>
                      <a:r>
                        <a:rPr lang="en-IN" sz="2800" b="1" dirty="0"/>
                        <a:t>Learning Rate</a:t>
                      </a:r>
                    </a:p>
                  </a:txBody>
                  <a:tcPr/>
                </a:tc>
                <a:tc>
                  <a:txBody>
                    <a:bodyPr/>
                    <a:lstStyle/>
                    <a:p>
                      <a:r>
                        <a:rPr lang="en-IN" sz="2400" b="1"/>
                        <a:t>0.001</a:t>
                      </a:r>
                    </a:p>
                  </a:txBody>
                  <a:tcPr/>
                </a:tc>
                <a:extLst>
                  <a:ext uri="{0D108BD9-81ED-4DB2-BD59-A6C34878D82A}">
                    <a16:rowId xmlns:a16="http://schemas.microsoft.com/office/drawing/2014/main" val="2971634793"/>
                  </a:ext>
                </a:extLst>
              </a:tr>
              <a:tr h="493289">
                <a:tc>
                  <a:txBody>
                    <a:bodyPr/>
                    <a:lstStyle/>
                    <a:p>
                      <a:r>
                        <a:rPr lang="en-IN" sz="2400" b="1"/>
                        <a:t>4.</a:t>
                      </a:r>
                    </a:p>
                  </a:txBody>
                  <a:tcPr/>
                </a:tc>
                <a:tc>
                  <a:txBody>
                    <a:bodyPr/>
                    <a:lstStyle/>
                    <a:p>
                      <a:r>
                        <a:rPr lang="en-IN" sz="2400" b="1"/>
                        <a:t>Activation Function</a:t>
                      </a:r>
                    </a:p>
                  </a:txBody>
                  <a:tcPr/>
                </a:tc>
                <a:tc>
                  <a:txBody>
                    <a:bodyPr/>
                    <a:lstStyle/>
                    <a:p>
                      <a:r>
                        <a:rPr lang="en-IN" sz="2400" b="1" dirty="0"/>
                        <a:t>ReLU, Softmax</a:t>
                      </a:r>
                    </a:p>
                  </a:txBody>
                  <a:tcPr/>
                </a:tc>
                <a:extLst>
                  <a:ext uri="{0D108BD9-81ED-4DB2-BD59-A6C34878D82A}">
                    <a16:rowId xmlns:a16="http://schemas.microsoft.com/office/drawing/2014/main" val="2153002777"/>
                  </a:ext>
                </a:extLst>
              </a:tr>
              <a:tr h="493289">
                <a:tc>
                  <a:txBody>
                    <a:bodyPr/>
                    <a:lstStyle/>
                    <a:p>
                      <a:r>
                        <a:rPr lang="en-IN" sz="2400" b="1" dirty="0"/>
                        <a:t>5.</a:t>
                      </a:r>
                    </a:p>
                  </a:txBody>
                  <a:tcPr/>
                </a:tc>
                <a:tc>
                  <a:txBody>
                    <a:bodyPr/>
                    <a:lstStyle/>
                    <a:p>
                      <a:r>
                        <a:rPr lang="en-IN" sz="2400" b="1"/>
                        <a:t>Number Of Epochs</a:t>
                      </a:r>
                    </a:p>
                  </a:txBody>
                  <a:tcPr/>
                </a:tc>
                <a:tc>
                  <a:txBody>
                    <a:bodyPr/>
                    <a:lstStyle/>
                    <a:p>
                      <a:r>
                        <a:rPr lang="en-US" sz="2400" b="1" dirty="0"/>
                        <a:t>10</a:t>
                      </a:r>
                      <a:endParaRPr lang="en-IN" sz="2400" b="1" dirty="0"/>
                    </a:p>
                  </a:txBody>
                  <a:tcPr/>
                </a:tc>
                <a:extLst>
                  <a:ext uri="{0D108BD9-81ED-4DB2-BD59-A6C34878D82A}">
                    <a16:rowId xmlns:a16="http://schemas.microsoft.com/office/drawing/2014/main" val="4244756278"/>
                  </a:ext>
                </a:extLst>
              </a:tr>
              <a:tr h="493289">
                <a:tc>
                  <a:txBody>
                    <a:bodyPr/>
                    <a:lstStyle/>
                    <a:p>
                      <a:r>
                        <a:rPr lang="en-IN" sz="2400" b="1" dirty="0"/>
                        <a:t>6.</a:t>
                      </a:r>
                    </a:p>
                  </a:txBody>
                  <a:tcPr/>
                </a:tc>
                <a:tc>
                  <a:txBody>
                    <a:bodyPr/>
                    <a:lstStyle/>
                    <a:p>
                      <a:r>
                        <a:rPr lang="en-IN" sz="2400" b="1" dirty="0"/>
                        <a:t>Accuracy</a:t>
                      </a:r>
                    </a:p>
                  </a:txBody>
                  <a:tcPr/>
                </a:tc>
                <a:tc>
                  <a:txBody>
                    <a:bodyPr/>
                    <a:lstStyle/>
                    <a:p>
                      <a:r>
                        <a:rPr lang="en-IN" sz="2400" b="1" dirty="0"/>
                        <a:t>91.25%</a:t>
                      </a:r>
                    </a:p>
                  </a:txBody>
                  <a:tcPr/>
                </a:tc>
                <a:extLst>
                  <a:ext uri="{0D108BD9-81ED-4DB2-BD59-A6C34878D82A}">
                    <a16:rowId xmlns:a16="http://schemas.microsoft.com/office/drawing/2014/main" val="3149083444"/>
                  </a:ext>
                </a:extLst>
              </a:tr>
              <a:tr h="493289">
                <a:tc>
                  <a:txBody>
                    <a:bodyPr/>
                    <a:lstStyle/>
                    <a:p>
                      <a:r>
                        <a:rPr lang="en-IN" sz="2400" b="1" dirty="0"/>
                        <a:t>7.</a:t>
                      </a:r>
                    </a:p>
                  </a:txBody>
                  <a:tcPr/>
                </a:tc>
                <a:tc>
                  <a:txBody>
                    <a:bodyPr/>
                    <a:lstStyle/>
                    <a:p>
                      <a:r>
                        <a:rPr lang="en-IN" sz="2400" b="1" dirty="0"/>
                        <a:t>Precision</a:t>
                      </a:r>
                    </a:p>
                  </a:txBody>
                  <a:tcPr/>
                </a:tc>
                <a:tc>
                  <a:txBody>
                    <a:bodyPr/>
                    <a:lstStyle/>
                    <a:p>
                      <a:r>
                        <a:rPr lang="en-IN" sz="2400" b="1" dirty="0"/>
                        <a:t>0.94</a:t>
                      </a:r>
                    </a:p>
                  </a:txBody>
                  <a:tcPr/>
                </a:tc>
                <a:extLst>
                  <a:ext uri="{0D108BD9-81ED-4DB2-BD59-A6C34878D82A}">
                    <a16:rowId xmlns:a16="http://schemas.microsoft.com/office/drawing/2014/main" val="1319149540"/>
                  </a:ext>
                </a:extLst>
              </a:tr>
              <a:tr h="493289">
                <a:tc>
                  <a:txBody>
                    <a:bodyPr/>
                    <a:lstStyle/>
                    <a:p>
                      <a:r>
                        <a:rPr lang="en-IN" sz="2400" b="1" dirty="0"/>
                        <a:t>8.</a:t>
                      </a:r>
                    </a:p>
                  </a:txBody>
                  <a:tcPr/>
                </a:tc>
                <a:tc>
                  <a:txBody>
                    <a:bodyPr/>
                    <a:lstStyle/>
                    <a:p>
                      <a:r>
                        <a:rPr lang="en-IN" sz="2400" b="1" dirty="0"/>
                        <a:t>Recall</a:t>
                      </a:r>
                    </a:p>
                  </a:txBody>
                  <a:tcPr/>
                </a:tc>
                <a:tc>
                  <a:txBody>
                    <a:bodyPr/>
                    <a:lstStyle/>
                    <a:p>
                      <a:r>
                        <a:rPr lang="en-IN" sz="2400" b="1" dirty="0"/>
                        <a:t>0.92</a:t>
                      </a:r>
                    </a:p>
                  </a:txBody>
                  <a:tcPr/>
                </a:tc>
                <a:extLst>
                  <a:ext uri="{0D108BD9-81ED-4DB2-BD59-A6C34878D82A}">
                    <a16:rowId xmlns:a16="http://schemas.microsoft.com/office/drawing/2014/main" val="155497149"/>
                  </a:ext>
                </a:extLst>
              </a:tr>
              <a:tr h="493289">
                <a:tc>
                  <a:txBody>
                    <a:bodyPr/>
                    <a:lstStyle/>
                    <a:p>
                      <a:r>
                        <a:rPr lang="en-IN" sz="2400" b="1" dirty="0"/>
                        <a:t>9.</a:t>
                      </a:r>
                    </a:p>
                  </a:txBody>
                  <a:tcPr/>
                </a:tc>
                <a:tc>
                  <a:txBody>
                    <a:bodyPr/>
                    <a:lstStyle/>
                    <a:p>
                      <a:r>
                        <a:rPr lang="en-IN" sz="2400" b="1" dirty="0"/>
                        <a:t>F1 Score</a:t>
                      </a:r>
                    </a:p>
                  </a:txBody>
                  <a:tcPr/>
                </a:tc>
                <a:tc>
                  <a:txBody>
                    <a:bodyPr/>
                    <a:lstStyle/>
                    <a:p>
                      <a:r>
                        <a:rPr lang="en-IN" sz="2400" b="1" dirty="0"/>
                        <a:t>0.93</a:t>
                      </a:r>
                    </a:p>
                  </a:txBody>
                  <a:tcPr/>
                </a:tc>
                <a:extLst>
                  <a:ext uri="{0D108BD9-81ED-4DB2-BD59-A6C34878D82A}">
                    <a16:rowId xmlns:a16="http://schemas.microsoft.com/office/drawing/2014/main" val="334724256"/>
                  </a:ext>
                </a:extLst>
              </a:tr>
            </a:tbl>
          </a:graphicData>
        </a:graphic>
      </p:graphicFrame>
      <p:pic>
        <p:nvPicPr>
          <p:cNvPr id="43" name="Content Placeholder 5">
            <a:extLst>
              <a:ext uri="{FF2B5EF4-FFF2-40B4-BE49-F238E27FC236}">
                <a16:creationId xmlns:a16="http://schemas.microsoft.com/office/drawing/2014/main" id="{DF3E4852-21DB-4A0A-7B7E-01D747DE7E2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1139867" y="37999230"/>
            <a:ext cx="13388933" cy="3949735"/>
          </a:xfrm>
          <a:prstGeom prst="rect">
            <a:avLst/>
          </a:prstGeom>
        </p:spPr>
      </p:pic>
      <p:sp>
        <p:nvSpPr>
          <p:cNvPr id="65" name="Title 1">
            <a:extLst>
              <a:ext uri="{FF2B5EF4-FFF2-40B4-BE49-F238E27FC236}">
                <a16:creationId xmlns:a16="http://schemas.microsoft.com/office/drawing/2014/main" id="{3078DAB2-1B53-1A8C-BEF3-541D2CBB8712}"/>
              </a:ext>
            </a:extLst>
          </p:cNvPr>
          <p:cNvSpPr txBox="1">
            <a:spLocks/>
          </p:cNvSpPr>
          <p:nvPr/>
        </p:nvSpPr>
        <p:spPr>
          <a:xfrm>
            <a:off x="15297838" y="11264203"/>
            <a:ext cx="14275382" cy="593535"/>
          </a:xfrm>
          <a:prstGeom prst="rect">
            <a:avLst/>
          </a:prstGeom>
          <a:solidFill>
            <a:schemeClr val="accent5"/>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4000" dirty="0">
                <a:solidFill>
                  <a:schemeClr val="bg1"/>
                </a:solidFill>
              </a:rPr>
              <a:t>(H) Hyper Parameters AlexNet</a:t>
            </a:r>
            <a:endParaRPr lang="en-GB" sz="3200" dirty="0">
              <a:solidFill>
                <a:schemeClr val="bg1"/>
              </a:solidFill>
            </a:endParaRPr>
          </a:p>
        </p:txBody>
      </p:sp>
      <p:sp>
        <p:nvSpPr>
          <p:cNvPr id="68" name="Title 1">
            <a:extLst>
              <a:ext uri="{FF2B5EF4-FFF2-40B4-BE49-F238E27FC236}">
                <a16:creationId xmlns:a16="http://schemas.microsoft.com/office/drawing/2014/main" id="{6154DFA3-BA95-3F58-614F-885C34E5AA7B}"/>
              </a:ext>
            </a:extLst>
          </p:cNvPr>
          <p:cNvSpPr txBox="1">
            <a:spLocks/>
          </p:cNvSpPr>
          <p:nvPr/>
        </p:nvSpPr>
        <p:spPr>
          <a:xfrm>
            <a:off x="15297838" y="20635785"/>
            <a:ext cx="14275382" cy="593535"/>
          </a:xfrm>
          <a:prstGeom prst="rect">
            <a:avLst/>
          </a:prstGeom>
          <a:solidFill>
            <a:schemeClr val="accent5"/>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4000" dirty="0">
                <a:solidFill>
                  <a:schemeClr val="bg1"/>
                </a:solidFill>
              </a:rPr>
              <a:t>(I) Hyper Parameters GRU </a:t>
            </a:r>
            <a:endParaRPr lang="en-GB" sz="3200" dirty="0">
              <a:solidFill>
                <a:schemeClr val="bg1"/>
              </a:solidFill>
            </a:endParaRPr>
          </a:p>
        </p:txBody>
      </p:sp>
      <p:sp>
        <p:nvSpPr>
          <p:cNvPr id="74" name="Title 1">
            <a:extLst>
              <a:ext uri="{FF2B5EF4-FFF2-40B4-BE49-F238E27FC236}">
                <a16:creationId xmlns:a16="http://schemas.microsoft.com/office/drawing/2014/main" id="{7CF9E945-0916-4F05-E349-A96C71F32ADA}"/>
              </a:ext>
            </a:extLst>
          </p:cNvPr>
          <p:cNvSpPr txBox="1">
            <a:spLocks/>
          </p:cNvSpPr>
          <p:nvPr/>
        </p:nvSpPr>
        <p:spPr>
          <a:xfrm>
            <a:off x="15299275" y="29904489"/>
            <a:ext cx="14354555" cy="577596"/>
          </a:xfrm>
          <a:prstGeom prst="rect">
            <a:avLst/>
          </a:prstGeom>
          <a:solidFill>
            <a:schemeClr val="accent5"/>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4000" dirty="0">
                <a:solidFill>
                  <a:schemeClr val="bg1"/>
                </a:solidFill>
              </a:rPr>
              <a:t>(J) Accuracy </a:t>
            </a:r>
            <a:endParaRPr lang="en-GB" sz="3200" dirty="0">
              <a:solidFill>
                <a:schemeClr val="bg1"/>
              </a:solidFill>
            </a:endParaRPr>
          </a:p>
        </p:txBody>
      </p:sp>
      <p:graphicFrame>
        <p:nvGraphicFramePr>
          <p:cNvPr id="77" name="Table 4">
            <a:extLst>
              <a:ext uri="{FF2B5EF4-FFF2-40B4-BE49-F238E27FC236}">
                <a16:creationId xmlns:a16="http://schemas.microsoft.com/office/drawing/2014/main" id="{96CA5E74-5CA2-CBF8-E4A5-E04D6D7402D6}"/>
              </a:ext>
            </a:extLst>
          </p:cNvPr>
          <p:cNvGraphicFramePr>
            <a:graphicFrameLocks/>
          </p:cNvGraphicFramePr>
          <p:nvPr>
            <p:extLst>
              <p:ext uri="{D42A27DB-BD31-4B8C-83A1-F6EECF244321}">
                <p14:modId xmlns:p14="http://schemas.microsoft.com/office/powerpoint/2010/main" val="184742359"/>
              </p:ext>
            </p:extLst>
          </p:nvPr>
        </p:nvGraphicFramePr>
        <p:xfrm>
          <a:off x="15391727" y="30753631"/>
          <a:ext cx="14282027" cy="2617544"/>
        </p:xfrm>
        <a:graphic>
          <a:graphicData uri="http://schemas.openxmlformats.org/drawingml/2006/table">
            <a:tbl>
              <a:tblPr firstRow="1" bandRow="1">
                <a:tableStyleId>{93296810-A885-4BE3-A3E7-6D5BEEA58F35}</a:tableStyleId>
              </a:tblPr>
              <a:tblGrid>
                <a:gridCol w="1291673">
                  <a:extLst>
                    <a:ext uri="{9D8B030D-6E8A-4147-A177-3AD203B41FA5}">
                      <a16:colId xmlns:a16="http://schemas.microsoft.com/office/drawing/2014/main" val="2726977696"/>
                    </a:ext>
                  </a:extLst>
                </a:gridCol>
                <a:gridCol w="5095537">
                  <a:extLst>
                    <a:ext uri="{9D8B030D-6E8A-4147-A177-3AD203B41FA5}">
                      <a16:colId xmlns:a16="http://schemas.microsoft.com/office/drawing/2014/main" val="2619842349"/>
                    </a:ext>
                  </a:extLst>
                </a:gridCol>
                <a:gridCol w="3208162">
                  <a:extLst>
                    <a:ext uri="{9D8B030D-6E8A-4147-A177-3AD203B41FA5}">
                      <a16:colId xmlns:a16="http://schemas.microsoft.com/office/drawing/2014/main" val="1718207604"/>
                    </a:ext>
                  </a:extLst>
                </a:gridCol>
                <a:gridCol w="4686655">
                  <a:extLst>
                    <a:ext uri="{9D8B030D-6E8A-4147-A177-3AD203B41FA5}">
                      <a16:colId xmlns:a16="http://schemas.microsoft.com/office/drawing/2014/main" val="260985945"/>
                    </a:ext>
                  </a:extLst>
                </a:gridCol>
              </a:tblGrid>
              <a:tr h="586691">
                <a:tc>
                  <a:txBody>
                    <a:bodyPr/>
                    <a:lstStyle/>
                    <a:p>
                      <a:pPr algn="ctr"/>
                      <a:r>
                        <a:rPr lang="en-US" sz="2000" err="1">
                          <a:solidFill>
                            <a:schemeClr val="bg1"/>
                          </a:solidFill>
                        </a:rPr>
                        <a:t>S.No</a:t>
                      </a:r>
                      <a:r>
                        <a:rPr lang="en-US" sz="2000">
                          <a:solidFill>
                            <a:schemeClr val="bg1"/>
                          </a:solidFill>
                        </a:rPr>
                        <a:t>.</a:t>
                      </a:r>
                      <a:endParaRPr lang="en-IN" sz="2000">
                        <a:solidFill>
                          <a:schemeClr val="bg1"/>
                        </a:solidFill>
                      </a:endParaRPr>
                    </a:p>
                  </a:txBody>
                  <a:tcPr/>
                </a:tc>
                <a:tc>
                  <a:txBody>
                    <a:bodyPr/>
                    <a:lstStyle/>
                    <a:p>
                      <a:pPr algn="ctr"/>
                      <a:r>
                        <a:rPr lang="en-US" sz="2000">
                          <a:solidFill>
                            <a:schemeClr val="bg1"/>
                          </a:solidFill>
                        </a:rPr>
                        <a:t>Model</a:t>
                      </a:r>
                      <a:endParaRPr lang="en-IN" sz="2000">
                        <a:solidFill>
                          <a:schemeClr val="bg1"/>
                        </a:solidFill>
                      </a:endParaRPr>
                    </a:p>
                  </a:txBody>
                  <a:tcPr/>
                </a:tc>
                <a:tc>
                  <a:txBody>
                    <a:bodyPr/>
                    <a:lstStyle/>
                    <a:p>
                      <a:pPr algn="ctr"/>
                      <a:r>
                        <a:rPr lang="en-US" sz="2000">
                          <a:solidFill>
                            <a:schemeClr val="bg1"/>
                          </a:solidFill>
                        </a:rPr>
                        <a:t>Epochs</a:t>
                      </a:r>
                      <a:endParaRPr lang="en-IN">
                        <a:solidFill>
                          <a:schemeClr val="bg1"/>
                        </a:solidFill>
                      </a:endParaRPr>
                    </a:p>
                  </a:txBody>
                  <a:tcPr/>
                </a:tc>
                <a:tc>
                  <a:txBody>
                    <a:bodyPr/>
                    <a:lstStyle/>
                    <a:p>
                      <a:pPr algn="ctr"/>
                      <a:r>
                        <a:rPr lang="en-US" sz="2000">
                          <a:solidFill>
                            <a:schemeClr val="bg1"/>
                          </a:solidFill>
                        </a:rPr>
                        <a:t>Validation Accuracy</a:t>
                      </a:r>
                      <a:endParaRPr lang="en-IN" sz="2000">
                        <a:solidFill>
                          <a:schemeClr val="bg1"/>
                        </a:solidFill>
                      </a:endParaRPr>
                    </a:p>
                  </a:txBody>
                  <a:tcPr/>
                </a:tc>
                <a:extLst>
                  <a:ext uri="{0D108BD9-81ED-4DB2-BD59-A6C34878D82A}">
                    <a16:rowId xmlns:a16="http://schemas.microsoft.com/office/drawing/2014/main" val="847962044"/>
                  </a:ext>
                </a:extLst>
              </a:tr>
              <a:tr h="676951">
                <a:tc>
                  <a:txBody>
                    <a:bodyPr/>
                    <a:lstStyle/>
                    <a:p>
                      <a:pPr algn="ctr"/>
                      <a:r>
                        <a:rPr lang="en-US" sz="2400" b="1">
                          <a:solidFill>
                            <a:schemeClr val="tx1"/>
                          </a:solidFill>
                        </a:rPr>
                        <a:t>1.</a:t>
                      </a:r>
                      <a:endParaRPr lang="en-IN" sz="2400" b="1">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a:solidFill>
                            <a:schemeClr val="tx1"/>
                          </a:solidFill>
                        </a:rPr>
                        <a:t>CNN</a:t>
                      </a:r>
                      <a:r>
                        <a:rPr lang="en-IN" sz="2400" b="1">
                          <a:solidFill>
                            <a:schemeClr val="tx1"/>
                          </a:solidFill>
                        </a:rPr>
                        <a:t>(Convolutional Neural Network)</a:t>
                      </a:r>
                    </a:p>
                  </a:txBody>
                  <a:tcPr/>
                </a:tc>
                <a:tc>
                  <a:txBody>
                    <a:bodyPr/>
                    <a:lstStyle/>
                    <a:p>
                      <a:pPr algn="ctr"/>
                      <a:r>
                        <a:rPr lang="en-US" sz="2400" b="1" dirty="0">
                          <a:solidFill>
                            <a:schemeClr val="tx1"/>
                          </a:solidFill>
                        </a:rPr>
                        <a:t>10</a:t>
                      </a:r>
                      <a:endParaRPr lang="en-IN" sz="2400" b="1" dirty="0">
                        <a:solidFill>
                          <a:schemeClr val="tx1"/>
                        </a:solidFill>
                      </a:endParaRPr>
                    </a:p>
                  </a:txBody>
                  <a:tcPr/>
                </a:tc>
                <a:tc>
                  <a:txBody>
                    <a:bodyPr/>
                    <a:lstStyle/>
                    <a:p>
                      <a:pPr algn="ctr"/>
                      <a:r>
                        <a:rPr lang="en-US" sz="2400" b="1" dirty="0">
                          <a:solidFill>
                            <a:schemeClr val="tx1"/>
                          </a:solidFill>
                        </a:rPr>
                        <a:t>91.25%</a:t>
                      </a:r>
                      <a:endParaRPr lang="en-IN" sz="2400" b="1" dirty="0">
                        <a:solidFill>
                          <a:schemeClr val="tx1"/>
                        </a:solidFill>
                      </a:endParaRPr>
                    </a:p>
                  </a:txBody>
                  <a:tcPr/>
                </a:tc>
                <a:extLst>
                  <a:ext uri="{0D108BD9-81ED-4DB2-BD59-A6C34878D82A}">
                    <a16:rowId xmlns:a16="http://schemas.microsoft.com/office/drawing/2014/main" val="2292051159"/>
                  </a:ext>
                </a:extLst>
              </a:tr>
              <a:tr h="676951">
                <a:tc>
                  <a:txBody>
                    <a:bodyPr/>
                    <a:lstStyle/>
                    <a:p>
                      <a:pPr algn="ctr"/>
                      <a:r>
                        <a:rPr lang="en-US" sz="2400" b="1">
                          <a:solidFill>
                            <a:schemeClr val="tx1"/>
                          </a:solidFill>
                        </a:rPr>
                        <a:t>2.</a:t>
                      </a:r>
                      <a:endParaRPr lang="en-IN" sz="2400" b="1">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solidFill>
                            <a:schemeClr val="tx1"/>
                          </a:solidFill>
                        </a:rPr>
                        <a:t>AlexNet</a:t>
                      </a:r>
                    </a:p>
                  </a:txBody>
                  <a:tcPr/>
                </a:tc>
                <a:tc>
                  <a:txBody>
                    <a:bodyPr/>
                    <a:lstStyle/>
                    <a:p>
                      <a:pPr algn="ctr"/>
                      <a:r>
                        <a:rPr lang="en-US" sz="2400" b="1" dirty="0">
                          <a:solidFill>
                            <a:schemeClr val="tx1"/>
                          </a:solidFill>
                        </a:rPr>
                        <a:t>50</a:t>
                      </a:r>
                      <a:endParaRPr lang="en-IN" sz="2400" b="1" dirty="0">
                        <a:solidFill>
                          <a:schemeClr val="tx1"/>
                        </a:solidFill>
                      </a:endParaRPr>
                    </a:p>
                  </a:txBody>
                  <a:tcPr/>
                </a:tc>
                <a:tc>
                  <a:txBody>
                    <a:bodyPr/>
                    <a:lstStyle/>
                    <a:p>
                      <a:pPr algn="ctr"/>
                      <a:r>
                        <a:rPr lang="en-US" sz="2400" b="1" dirty="0">
                          <a:solidFill>
                            <a:schemeClr val="tx1"/>
                          </a:solidFill>
                        </a:rPr>
                        <a:t>92.31%</a:t>
                      </a:r>
                      <a:endParaRPr lang="en-IN" sz="2400" b="1" dirty="0">
                        <a:solidFill>
                          <a:schemeClr val="tx1"/>
                        </a:solidFill>
                      </a:endParaRPr>
                    </a:p>
                  </a:txBody>
                  <a:tcPr/>
                </a:tc>
                <a:extLst>
                  <a:ext uri="{0D108BD9-81ED-4DB2-BD59-A6C34878D82A}">
                    <a16:rowId xmlns:a16="http://schemas.microsoft.com/office/drawing/2014/main" val="517086218"/>
                  </a:ext>
                </a:extLst>
              </a:tr>
              <a:tr h="676951">
                <a:tc>
                  <a:txBody>
                    <a:bodyPr/>
                    <a:lstStyle/>
                    <a:p>
                      <a:pPr algn="ctr"/>
                      <a:r>
                        <a:rPr lang="en-US" sz="2400" b="1">
                          <a:solidFill>
                            <a:schemeClr val="tx1"/>
                          </a:solidFill>
                        </a:rPr>
                        <a:t>3.</a:t>
                      </a:r>
                      <a:endParaRPr lang="en-IN" sz="2400" b="1">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solidFill>
                            <a:schemeClr val="tx1"/>
                          </a:solidFill>
                        </a:rPr>
                        <a:t>GRU</a:t>
                      </a:r>
                      <a:endParaRPr lang="en-IN" sz="2400" dirty="0">
                        <a:solidFill>
                          <a:schemeClr val="tx1"/>
                        </a:solidFill>
                      </a:endParaRPr>
                    </a:p>
                  </a:txBody>
                  <a:tcPr/>
                </a:tc>
                <a:tc>
                  <a:txBody>
                    <a:bodyPr/>
                    <a:lstStyle/>
                    <a:p>
                      <a:pPr algn="ctr"/>
                      <a:r>
                        <a:rPr lang="en-IN" sz="2400" b="1" dirty="0">
                          <a:solidFill>
                            <a:schemeClr val="tx1"/>
                          </a:solidFill>
                        </a:rPr>
                        <a:t>20</a:t>
                      </a:r>
                    </a:p>
                  </a:txBody>
                  <a:tcPr/>
                </a:tc>
                <a:tc>
                  <a:txBody>
                    <a:bodyPr/>
                    <a:lstStyle/>
                    <a:p>
                      <a:pPr algn="ctr"/>
                      <a:r>
                        <a:rPr lang="en-IN" sz="2400" b="1" dirty="0">
                          <a:solidFill>
                            <a:schemeClr val="tx1"/>
                          </a:solidFill>
                        </a:rPr>
                        <a:t>79.86%</a:t>
                      </a:r>
                    </a:p>
                  </a:txBody>
                  <a:tcPr/>
                </a:tc>
                <a:extLst>
                  <a:ext uri="{0D108BD9-81ED-4DB2-BD59-A6C34878D82A}">
                    <a16:rowId xmlns:a16="http://schemas.microsoft.com/office/drawing/2014/main" val="842737592"/>
                  </a:ext>
                </a:extLst>
              </a:tr>
            </a:tbl>
          </a:graphicData>
        </a:graphic>
      </p:graphicFrame>
      <p:pic>
        <p:nvPicPr>
          <p:cNvPr id="5" name="Picture 4">
            <a:extLst>
              <a:ext uri="{FF2B5EF4-FFF2-40B4-BE49-F238E27FC236}">
                <a16:creationId xmlns:a16="http://schemas.microsoft.com/office/drawing/2014/main" id="{D3E3DE10-2CD3-5DB5-D0A4-58D8C0295F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3898" y="6680885"/>
            <a:ext cx="13438449" cy="4931652"/>
          </a:xfrm>
          <a:prstGeom prst="rect">
            <a:avLst/>
          </a:prstGeom>
        </p:spPr>
      </p:pic>
      <p:pic>
        <p:nvPicPr>
          <p:cNvPr id="3" name="Picture 2">
            <a:extLst>
              <a:ext uri="{FF2B5EF4-FFF2-40B4-BE49-F238E27FC236}">
                <a16:creationId xmlns:a16="http://schemas.microsoft.com/office/drawing/2014/main" id="{06B4CAA2-6D66-3E05-A098-C8CD9469C1D0}"/>
              </a:ext>
            </a:extLst>
          </p:cNvPr>
          <p:cNvPicPr>
            <a:picLocks noChangeAspect="1"/>
          </p:cNvPicPr>
          <p:nvPr/>
        </p:nvPicPr>
        <p:blipFill>
          <a:blip r:embed="rId7"/>
          <a:stretch>
            <a:fillRect/>
          </a:stretch>
        </p:blipFill>
        <p:spPr>
          <a:xfrm>
            <a:off x="1158791" y="15186355"/>
            <a:ext cx="13259240" cy="3830097"/>
          </a:xfrm>
          <a:prstGeom prst="rect">
            <a:avLst/>
          </a:prstGeom>
        </p:spPr>
      </p:pic>
      <p:sp>
        <p:nvSpPr>
          <p:cNvPr id="6" name="TextBox 5">
            <a:extLst>
              <a:ext uri="{FF2B5EF4-FFF2-40B4-BE49-F238E27FC236}">
                <a16:creationId xmlns:a16="http://schemas.microsoft.com/office/drawing/2014/main" id="{3A5AEA9A-558D-D6E1-1235-73B08AD0DEB6}"/>
              </a:ext>
            </a:extLst>
          </p:cNvPr>
          <p:cNvSpPr txBox="1"/>
          <p:nvPr/>
        </p:nvSpPr>
        <p:spPr>
          <a:xfrm>
            <a:off x="894154" y="20989231"/>
            <a:ext cx="13761401" cy="2246769"/>
          </a:xfrm>
          <a:prstGeom prst="rect">
            <a:avLst/>
          </a:prstGeom>
          <a:noFill/>
        </p:spPr>
        <p:txBody>
          <a:bodyPr wrap="square" rtlCol="0">
            <a:spAutoFit/>
          </a:bodyPr>
          <a:lstStyle/>
          <a:p>
            <a:pPr algn="just"/>
            <a:r>
              <a:rPr lang="en-US" sz="2800" dirty="0">
                <a:effectLst/>
                <a:ea typeface="Calibri" panose="020F0502020204030204" pitchFamily="34" charset="0"/>
              </a:rPr>
              <a:t>Synthetic Minority Oversampling Technique - SMOTE is an oversampling technique where the synthetic samples are generated for the minority class. This algorithm helps to overcome the overfitting problem posed by random oversampling. It focuses on the feature space to generate new instances with the help of interpolation between the positive instances that lie together.</a:t>
            </a:r>
            <a:endParaRPr lang="en-US" sz="11500" dirty="0"/>
          </a:p>
        </p:txBody>
      </p:sp>
      <p:pic>
        <p:nvPicPr>
          <p:cNvPr id="10" name="Picture 9">
            <a:extLst>
              <a:ext uri="{FF2B5EF4-FFF2-40B4-BE49-F238E27FC236}">
                <a16:creationId xmlns:a16="http://schemas.microsoft.com/office/drawing/2014/main" id="{38C75F4F-7A54-BF5F-5230-73F6EAF04A41}"/>
              </a:ext>
            </a:extLst>
          </p:cNvPr>
          <p:cNvPicPr>
            <a:picLocks noChangeAspect="1"/>
          </p:cNvPicPr>
          <p:nvPr/>
        </p:nvPicPr>
        <p:blipFill>
          <a:blip r:embed="rId8"/>
          <a:stretch>
            <a:fillRect/>
          </a:stretch>
        </p:blipFill>
        <p:spPr>
          <a:xfrm>
            <a:off x="1185333" y="23447848"/>
            <a:ext cx="13284580" cy="4733001"/>
          </a:xfrm>
          <a:prstGeom prst="rect">
            <a:avLst/>
          </a:prstGeom>
        </p:spPr>
      </p:pic>
      <p:sp>
        <p:nvSpPr>
          <p:cNvPr id="11" name="TextBox 10">
            <a:extLst>
              <a:ext uri="{FF2B5EF4-FFF2-40B4-BE49-F238E27FC236}">
                <a16:creationId xmlns:a16="http://schemas.microsoft.com/office/drawing/2014/main" id="{0E436A40-AF4B-4C64-8618-82232810B910}"/>
              </a:ext>
            </a:extLst>
          </p:cNvPr>
          <p:cNvSpPr txBox="1"/>
          <p:nvPr/>
        </p:nvSpPr>
        <p:spPr>
          <a:xfrm>
            <a:off x="1087799" y="29630827"/>
            <a:ext cx="13414734" cy="1384995"/>
          </a:xfrm>
          <a:prstGeom prst="rect">
            <a:avLst/>
          </a:prstGeom>
          <a:noFill/>
        </p:spPr>
        <p:txBody>
          <a:bodyPr wrap="square" rtlCol="0">
            <a:spAutoFit/>
          </a:bodyPr>
          <a:lstStyle/>
          <a:p>
            <a:pPr algn="just"/>
            <a:r>
              <a:rPr lang="en-US" sz="2800" dirty="0">
                <a:effectLst/>
                <a:ea typeface="Calibri" panose="020F0502020204030204" pitchFamily="34" charset="0"/>
                <a:cs typeface="Times New Roman" panose="02020603050405020304" pitchFamily="18" charset="0"/>
              </a:rPr>
              <a:t>It represents categorical variables as numerical values in a machine-learning model. Before performing One hot encoding the dataset has a categorical column called Name which has string values and we need to change them to numerical value.</a:t>
            </a:r>
          </a:p>
        </p:txBody>
      </p:sp>
      <p:pic>
        <p:nvPicPr>
          <p:cNvPr id="12" name="Picture 11">
            <a:extLst>
              <a:ext uri="{FF2B5EF4-FFF2-40B4-BE49-F238E27FC236}">
                <a16:creationId xmlns:a16="http://schemas.microsoft.com/office/drawing/2014/main" id="{E7E6A343-9227-9BFD-163A-656DAB7565AC}"/>
              </a:ext>
            </a:extLst>
          </p:cNvPr>
          <p:cNvPicPr>
            <a:picLocks noChangeAspect="1"/>
          </p:cNvPicPr>
          <p:nvPr/>
        </p:nvPicPr>
        <p:blipFill>
          <a:blip r:embed="rId9"/>
          <a:stretch>
            <a:fillRect/>
          </a:stretch>
        </p:blipFill>
        <p:spPr>
          <a:xfrm>
            <a:off x="1249190" y="31316602"/>
            <a:ext cx="13169612" cy="5386129"/>
          </a:xfrm>
          <a:prstGeom prst="rect">
            <a:avLst/>
          </a:prstGeom>
        </p:spPr>
      </p:pic>
      <p:pic>
        <p:nvPicPr>
          <p:cNvPr id="14" name="Picture 13">
            <a:extLst>
              <a:ext uri="{FF2B5EF4-FFF2-40B4-BE49-F238E27FC236}">
                <a16:creationId xmlns:a16="http://schemas.microsoft.com/office/drawing/2014/main" id="{90DC0EEB-6FD6-32AD-34DC-3F64F7B3BA0E}"/>
              </a:ext>
            </a:extLst>
          </p:cNvPr>
          <p:cNvPicPr>
            <a:picLocks noChangeAspect="1"/>
          </p:cNvPicPr>
          <p:nvPr/>
        </p:nvPicPr>
        <p:blipFill rotWithShape="1">
          <a:blip r:embed="rId10"/>
          <a:srcRect t="63847"/>
          <a:stretch/>
        </p:blipFill>
        <p:spPr>
          <a:xfrm>
            <a:off x="15537747" y="8108398"/>
            <a:ext cx="13760755" cy="3017733"/>
          </a:xfrm>
          <a:prstGeom prst="rect">
            <a:avLst/>
          </a:prstGeom>
        </p:spPr>
      </p:pic>
      <p:graphicFrame>
        <p:nvGraphicFramePr>
          <p:cNvPr id="15" name="Table 14">
            <a:extLst>
              <a:ext uri="{FF2B5EF4-FFF2-40B4-BE49-F238E27FC236}">
                <a16:creationId xmlns:a16="http://schemas.microsoft.com/office/drawing/2014/main" id="{9265A325-0B8D-FCE3-18E7-7B39C040A348}"/>
              </a:ext>
            </a:extLst>
          </p:cNvPr>
          <p:cNvGraphicFramePr>
            <a:graphicFrameLocks noGrp="1"/>
          </p:cNvGraphicFramePr>
          <p:nvPr>
            <p:extLst>
              <p:ext uri="{D42A27DB-BD31-4B8C-83A1-F6EECF244321}">
                <p14:modId xmlns:p14="http://schemas.microsoft.com/office/powerpoint/2010/main" val="1634192940"/>
              </p:ext>
            </p:extLst>
          </p:nvPr>
        </p:nvGraphicFramePr>
        <p:xfrm>
          <a:off x="15391727" y="12031372"/>
          <a:ext cx="13906776" cy="5363816"/>
        </p:xfrm>
        <a:graphic>
          <a:graphicData uri="http://schemas.openxmlformats.org/drawingml/2006/table">
            <a:tbl>
              <a:tblPr firstRow="1" firstCol="1" bandRow="1">
                <a:tableStyleId>{93296810-A885-4BE3-A3E7-6D5BEEA58F35}</a:tableStyleId>
              </a:tblPr>
              <a:tblGrid>
                <a:gridCol w="1790199">
                  <a:extLst>
                    <a:ext uri="{9D8B030D-6E8A-4147-A177-3AD203B41FA5}">
                      <a16:colId xmlns:a16="http://schemas.microsoft.com/office/drawing/2014/main" val="334202963"/>
                    </a:ext>
                  </a:extLst>
                </a:gridCol>
                <a:gridCol w="7645699">
                  <a:extLst>
                    <a:ext uri="{9D8B030D-6E8A-4147-A177-3AD203B41FA5}">
                      <a16:colId xmlns:a16="http://schemas.microsoft.com/office/drawing/2014/main" val="3070357313"/>
                    </a:ext>
                  </a:extLst>
                </a:gridCol>
                <a:gridCol w="4470878">
                  <a:extLst>
                    <a:ext uri="{9D8B030D-6E8A-4147-A177-3AD203B41FA5}">
                      <a16:colId xmlns:a16="http://schemas.microsoft.com/office/drawing/2014/main" val="2982386933"/>
                    </a:ext>
                  </a:extLst>
                </a:gridCol>
              </a:tblGrid>
              <a:tr h="328386">
                <a:tc>
                  <a:txBody>
                    <a:bodyPr/>
                    <a:lstStyle/>
                    <a:p>
                      <a:pPr marL="0" marR="0" algn="ctr">
                        <a:lnSpc>
                          <a:spcPct val="115000"/>
                        </a:lnSpc>
                        <a:spcBef>
                          <a:spcPts val="0"/>
                        </a:spcBef>
                        <a:spcAft>
                          <a:spcPts val="0"/>
                        </a:spcAft>
                      </a:pPr>
                      <a:r>
                        <a:rPr lang="en-IN" sz="2000" b="1" kern="1200" dirty="0">
                          <a:effectLst/>
                        </a:rPr>
                        <a:t>S. No</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a:effectLst/>
                        </a:rPr>
                        <a:t>Parameters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dirty="0">
                          <a:effectLst/>
                        </a:rPr>
                        <a:t>Value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7289549"/>
                  </a:ext>
                </a:extLst>
              </a:tr>
              <a:tr h="328386">
                <a:tc>
                  <a:txBody>
                    <a:bodyPr/>
                    <a:lstStyle/>
                    <a:p>
                      <a:pPr marL="0" marR="0" algn="ctr">
                        <a:lnSpc>
                          <a:spcPct val="115000"/>
                        </a:lnSpc>
                        <a:spcBef>
                          <a:spcPts val="0"/>
                        </a:spcBef>
                        <a:spcAft>
                          <a:spcPts val="0"/>
                        </a:spcAft>
                      </a:pPr>
                      <a:r>
                        <a:rPr lang="en-IN" sz="2000" b="1" kern="1200" dirty="0">
                          <a:effectLst/>
                        </a:rPr>
                        <a:t>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a:effectLst/>
                        </a:rPr>
                        <a:t>Epochs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a:effectLst/>
                        </a:rPr>
                        <a:t>50</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1089636"/>
                  </a:ext>
                </a:extLst>
              </a:tr>
              <a:tr h="328386">
                <a:tc>
                  <a:txBody>
                    <a:bodyPr/>
                    <a:lstStyle/>
                    <a:p>
                      <a:pPr marL="0" marR="0" algn="ctr">
                        <a:lnSpc>
                          <a:spcPct val="115000"/>
                        </a:lnSpc>
                        <a:spcBef>
                          <a:spcPts val="0"/>
                        </a:spcBef>
                        <a:spcAft>
                          <a:spcPts val="0"/>
                        </a:spcAft>
                      </a:pPr>
                      <a:r>
                        <a:rPr lang="en-IN" sz="2000" b="1" kern="1200" dirty="0">
                          <a:effectLst/>
                        </a:rPr>
                        <a:t>2</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a:effectLst/>
                        </a:rPr>
                        <a:t>Accuracy </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a:effectLst/>
                        </a:rPr>
                        <a:t>92.31%</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089706"/>
                  </a:ext>
                </a:extLst>
              </a:tr>
              <a:tr h="328386">
                <a:tc>
                  <a:txBody>
                    <a:bodyPr/>
                    <a:lstStyle/>
                    <a:p>
                      <a:pPr marL="0" marR="0" algn="ctr">
                        <a:lnSpc>
                          <a:spcPct val="115000"/>
                        </a:lnSpc>
                        <a:spcBef>
                          <a:spcPts val="0"/>
                        </a:spcBef>
                        <a:spcAft>
                          <a:spcPts val="0"/>
                        </a:spcAft>
                      </a:pPr>
                      <a:r>
                        <a:rPr lang="en-IN" sz="2000" b="1" kern="1200" dirty="0">
                          <a:effectLst/>
                        </a:rPr>
                        <a:t>3</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a:effectLst/>
                        </a:rPr>
                        <a:t>Training Loss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a:effectLst/>
                        </a:rPr>
                        <a:t>0.12</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1299069"/>
                  </a:ext>
                </a:extLst>
              </a:tr>
              <a:tr h="328386">
                <a:tc>
                  <a:txBody>
                    <a:bodyPr/>
                    <a:lstStyle/>
                    <a:p>
                      <a:pPr marL="0" marR="0" algn="ctr">
                        <a:lnSpc>
                          <a:spcPct val="115000"/>
                        </a:lnSpc>
                        <a:spcBef>
                          <a:spcPts val="0"/>
                        </a:spcBef>
                        <a:spcAft>
                          <a:spcPts val="0"/>
                        </a:spcAft>
                      </a:pPr>
                      <a:r>
                        <a:rPr lang="en-IN" sz="2000" b="1" kern="1200">
                          <a:effectLst/>
                        </a:rPr>
                        <a:t>4</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dirty="0">
                          <a:effectLst/>
                        </a:rPr>
                        <a:t>Validation Accuracy</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a:effectLst/>
                        </a:rPr>
                        <a:t>87%</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61524"/>
                  </a:ext>
                </a:extLst>
              </a:tr>
              <a:tr h="328386">
                <a:tc>
                  <a:txBody>
                    <a:bodyPr/>
                    <a:lstStyle/>
                    <a:p>
                      <a:pPr marL="0" marR="0" algn="ctr">
                        <a:lnSpc>
                          <a:spcPct val="115000"/>
                        </a:lnSpc>
                        <a:spcBef>
                          <a:spcPts val="0"/>
                        </a:spcBef>
                        <a:spcAft>
                          <a:spcPts val="0"/>
                        </a:spcAft>
                      </a:pPr>
                      <a:r>
                        <a:rPr lang="en-IN" sz="2000" b="1" kern="1200">
                          <a:effectLst/>
                        </a:rPr>
                        <a:t>5</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dirty="0">
                          <a:effectLst/>
                        </a:rPr>
                        <a:t>Validation Loss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a:effectLst/>
                        </a:rPr>
                        <a:t>0.26</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8363527"/>
                  </a:ext>
                </a:extLst>
              </a:tr>
              <a:tr h="328386">
                <a:tc>
                  <a:txBody>
                    <a:bodyPr/>
                    <a:lstStyle/>
                    <a:p>
                      <a:pPr marL="0" marR="0" algn="ctr">
                        <a:lnSpc>
                          <a:spcPct val="115000"/>
                        </a:lnSpc>
                        <a:spcBef>
                          <a:spcPts val="0"/>
                        </a:spcBef>
                        <a:spcAft>
                          <a:spcPts val="0"/>
                        </a:spcAft>
                      </a:pPr>
                      <a:r>
                        <a:rPr lang="en-IN" sz="2000" b="1" kern="1200">
                          <a:effectLst/>
                        </a:rPr>
                        <a:t>6</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dirty="0">
                          <a:effectLst/>
                        </a:rPr>
                        <a:t>Testing Accuracy</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a:effectLst/>
                        </a:rPr>
                        <a:t>92.31%</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4504416"/>
                  </a:ext>
                </a:extLst>
              </a:tr>
              <a:tr h="414626">
                <a:tc>
                  <a:txBody>
                    <a:bodyPr/>
                    <a:lstStyle/>
                    <a:p>
                      <a:pPr marL="0" marR="0" algn="ctr">
                        <a:lnSpc>
                          <a:spcPct val="115000"/>
                        </a:lnSpc>
                        <a:spcBef>
                          <a:spcPts val="0"/>
                        </a:spcBef>
                        <a:spcAft>
                          <a:spcPts val="0"/>
                        </a:spcAft>
                      </a:pPr>
                      <a:r>
                        <a:rPr lang="en-IN" sz="2000" b="1" kern="1200">
                          <a:effectLst/>
                        </a:rPr>
                        <a:t>7</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dirty="0">
                          <a:effectLst/>
                        </a:rPr>
                        <a:t>Batch Size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a:effectLst/>
                        </a:rPr>
                        <a:t>64</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1118933"/>
                  </a:ext>
                </a:extLst>
              </a:tr>
              <a:tr h="328386">
                <a:tc>
                  <a:txBody>
                    <a:bodyPr/>
                    <a:lstStyle/>
                    <a:p>
                      <a:pPr marL="0" marR="0" algn="ctr">
                        <a:lnSpc>
                          <a:spcPct val="115000"/>
                        </a:lnSpc>
                        <a:spcBef>
                          <a:spcPts val="0"/>
                        </a:spcBef>
                        <a:spcAft>
                          <a:spcPts val="0"/>
                        </a:spcAft>
                      </a:pPr>
                      <a:r>
                        <a:rPr lang="en-IN" sz="2000" b="1" kern="1200">
                          <a:effectLst/>
                        </a:rPr>
                        <a:t>8</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dirty="0">
                          <a:effectLst/>
                        </a:rPr>
                        <a:t>Learning Rate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a:effectLst/>
                        </a:rPr>
                        <a:t>0.001</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9365685"/>
                  </a:ext>
                </a:extLst>
              </a:tr>
              <a:tr h="328386">
                <a:tc>
                  <a:txBody>
                    <a:bodyPr/>
                    <a:lstStyle/>
                    <a:p>
                      <a:pPr marL="0" marR="0" algn="ctr">
                        <a:lnSpc>
                          <a:spcPct val="115000"/>
                        </a:lnSpc>
                        <a:spcBef>
                          <a:spcPts val="0"/>
                        </a:spcBef>
                        <a:spcAft>
                          <a:spcPts val="0"/>
                        </a:spcAft>
                      </a:pPr>
                      <a:r>
                        <a:rPr lang="en-IN" sz="2000" b="1" kern="1200">
                          <a:effectLst/>
                        </a:rPr>
                        <a:t>9</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dirty="0">
                          <a:effectLst/>
                        </a:rPr>
                        <a:t>Dropout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a:effectLst/>
                        </a:rPr>
                        <a:t>0.5</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4830651"/>
                  </a:ext>
                </a:extLst>
              </a:tr>
              <a:tr h="328386">
                <a:tc>
                  <a:txBody>
                    <a:bodyPr/>
                    <a:lstStyle/>
                    <a:p>
                      <a:pPr marL="0" marR="0" algn="ctr">
                        <a:lnSpc>
                          <a:spcPct val="115000"/>
                        </a:lnSpc>
                        <a:spcBef>
                          <a:spcPts val="0"/>
                        </a:spcBef>
                        <a:spcAft>
                          <a:spcPts val="0"/>
                        </a:spcAft>
                      </a:pPr>
                      <a:r>
                        <a:rPr lang="en-IN" sz="2000" b="1" kern="1200">
                          <a:effectLst/>
                        </a:rPr>
                        <a:t>10</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dirty="0">
                          <a:effectLst/>
                        </a:rPr>
                        <a:t>Dense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a:effectLst/>
                        </a:rPr>
                        <a:t>256</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5735316"/>
                  </a:ext>
                </a:extLst>
              </a:tr>
              <a:tr h="328386">
                <a:tc>
                  <a:txBody>
                    <a:bodyPr/>
                    <a:lstStyle/>
                    <a:p>
                      <a:pPr marL="0" marR="0" algn="ctr">
                        <a:lnSpc>
                          <a:spcPct val="115000"/>
                        </a:lnSpc>
                        <a:spcBef>
                          <a:spcPts val="0"/>
                        </a:spcBef>
                        <a:spcAft>
                          <a:spcPts val="0"/>
                        </a:spcAft>
                      </a:pPr>
                      <a:r>
                        <a:rPr lang="en-IN" sz="2000" b="1" kern="1200">
                          <a:effectLst/>
                        </a:rPr>
                        <a:t>11</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a:effectLst/>
                        </a:rPr>
                        <a:t>Activation Function </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dirty="0">
                          <a:effectLst/>
                        </a:rPr>
                        <a:t>Relu</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0232920"/>
                  </a:ext>
                </a:extLst>
              </a:tr>
              <a:tr h="328386">
                <a:tc>
                  <a:txBody>
                    <a:bodyPr/>
                    <a:lstStyle/>
                    <a:p>
                      <a:pPr marL="0" marR="0" algn="ctr">
                        <a:lnSpc>
                          <a:spcPct val="115000"/>
                        </a:lnSpc>
                        <a:spcBef>
                          <a:spcPts val="0"/>
                        </a:spcBef>
                        <a:spcAft>
                          <a:spcPts val="0"/>
                        </a:spcAft>
                      </a:pPr>
                      <a:r>
                        <a:rPr lang="en-IN" sz="2000" b="1" kern="1200">
                          <a:effectLst/>
                        </a:rPr>
                        <a:t>12</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a:effectLst/>
                        </a:rPr>
                        <a:t>Loss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dirty="0" err="1">
                          <a:effectLst/>
                        </a:rPr>
                        <a:t>sparse_categorical_crossentropy</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7710151"/>
                  </a:ext>
                </a:extLst>
              </a:tr>
              <a:tr h="328386">
                <a:tc>
                  <a:txBody>
                    <a:bodyPr/>
                    <a:lstStyle/>
                    <a:p>
                      <a:pPr marL="0" marR="0" algn="ctr">
                        <a:lnSpc>
                          <a:spcPct val="115000"/>
                        </a:lnSpc>
                        <a:spcBef>
                          <a:spcPts val="0"/>
                        </a:spcBef>
                        <a:spcAft>
                          <a:spcPts val="0"/>
                        </a:spcAft>
                      </a:pPr>
                      <a:r>
                        <a:rPr lang="en-IN" sz="2000" b="1" kern="1200">
                          <a:effectLst/>
                        </a:rPr>
                        <a:t>13</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a:effectLst/>
                        </a:rPr>
                        <a:t>Optimizer</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dirty="0">
                          <a:effectLst/>
                        </a:rPr>
                        <a:t>Adam</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058364"/>
                  </a:ext>
                </a:extLst>
              </a:tr>
              <a:tr h="328386">
                <a:tc>
                  <a:txBody>
                    <a:bodyPr/>
                    <a:lstStyle/>
                    <a:p>
                      <a:pPr marL="0" marR="0" algn="ctr">
                        <a:lnSpc>
                          <a:spcPct val="115000"/>
                        </a:lnSpc>
                        <a:spcBef>
                          <a:spcPts val="0"/>
                        </a:spcBef>
                        <a:spcAft>
                          <a:spcPts val="0"/>
                        </a:spcAft>
                      </a:pPr>
                      <a:r>
                        <a:rPr lang="en-IN" sz="2000" b="1" kern="1200">
                          <a:effectLst/>
                        </a:rPr>
                        <a:t>14</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a:effectLst/>
                        </a:rPr>
                        <a:t>Validation Split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dirty="0">
                          <a:effectLst/>
                        </a:rPr>
                        <a:t>0.2</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4122167"/>
                  </a:ext>
                </a:extLst>
              </a:tr>
              <a:tr h="328386">
                <a:tc>
                  <a:txBody>
                    <a:bodyPr/>
                    <a:lstStyle/>
                    <a:p>
                      <a:pPr marL="0" marR="0" algn="ctr">
                        <a:lnSpc>
                          <a:spcPct val="115000"/>
                        </a:lnSpc>
                        <a:spcBef>
                          <a:spcPts val="0"/>
                        </a:spcBef>
                        <a:spcAft>
                          <a:spcPts val="0"/>
                        </a:spcAft>
                      </a:pPr>
                      <a:r>
                        <a:rPr lang="en-IN" sz="2000" b="1" kern="1200">
                          <a:effectLst/>
                        </a:rPr>
                        <a:t>15</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2000" b="1" kern="1200" dirty="0">
                          <a:effectLst/>
                        </a:rPr>
                        <a:t>Test size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000" b="1" kern="1200" dirty="0">
                          <a:effectLst/>
                        </a:rPr>
                        <a:t>0.2</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996425"/>
                  </a:ext>
                </a:extLst>
              </a:tr>
            </a:tbl>
          </a:graphicData>
        </a:graphic>
      </p:graphicFrame>
      <p:pic>
        <p:nvPicPr>
          <p:cNvPr id="16" name="Picture 15">
            <a:extLst>
              <a:ext uri="{FF2B5EF4-FFF2-40B4-BE49-F238E27FC236}">
                <a16:creationId xmlns:a16="http://schemas.microsoft.com/office/drawing/2014/main" id="{95A789BA-07E6-DC23-9795-8876E45B44D4}"/>
              </a:ext>
            </a:extLst>
          </p:cNvPr>
          <p:cNvPicPr>
            <a:picLocks noChangeAspect="1"/>
          </p:cNvPicPr>
          <p:nvPr/>
        </p:nvPicPr>
        <p:blipFill>
          <a:blip r:embed="rId11"/>
          <a:stretch>
            <a:fillRect/>
          </a:stretch>
        </p:blipFill>
        <p:spPr>
          <a:xfrm>
            <a:off x="15438084" y="17616886"/>
            <a:ext cx="7031038" cy="2806686"/>
          </a:xfrm>
          <a:prstGeom prst="rect">
            <a:avLst/>
          </a:prstGeom>
        </p:spPr>
      </p:pic>
      <p:pic>
        <p:nvPicPr>
          <p:cNvPr id="18" name="Picture 17">
            <a:extLst>
              <a:ext uri="{FF2B5EF4-FFF2-40B4-BE49-F238E27FC236}">
                <a16:creationId xmlns:a16="http://schemas.microsoft.com/office/drawing/2014/main" id="{111B5FD5-C06B-9F00-F915-86756EA08350}"/>
              </a:ext>
            </a:extLst>
          </p:cNvPr>
          <p:cNvPicPr>
            <a:picLocks noChangeAspect="1"/>
          </p:cNvPicPr>
          <p:nvPr/>
        </p:nvPicPr>
        <p:blipFill>
          <a:blip r:embed="rId12"/>
          <a:stretch>
            <a:fillRect/>
          </a:stretch>
        </p:blipFill>
        <p:spPr>
          <a:xfrm>
            <a:off x="22993350" y="17713591"/>
            <a:ext cx="6211887" cy="2709981"/>
          </a:xfrm>
          <a:prstGeom prst="rect">
            <a:avLst/>
          </a:prstGeom>
        </p:spPr>
      </p:pic>
      <p:graphicFrame>
        <p:nvGraphicFramePr>
          <p:cNvPr id="19" name="Table 18">
            <a:extLst>
              <a:ext uri="{FF2B5EF4-FFF2-40B4-BE49-F238E27FC236}">
                <a16:creationId xmlns:a16="http://schemas.microsoft.com/office/drawing/2014/main" id="{0642F101-6395-EE84-686C-8D26DA5EA965}"/>
              </a:ext>
            </a:extLst>
          </p:cNvPr>
          <p:cNvGraphicFramePr>
            <a:graphicFrameLocks noGrp="1"/>
          </p:cNvGraphicFramePr>
          <p:nvPr>
            <p:extLst>
              <p:ext uri="{D42A27DB-BD31-4B8C-83A1-F6EECF244321}">
                <p14:modId xmlns:p14="http://schemas.microsoft.com/office/powerpoint/2010/main" val="740440718"/>
              </p:ext>
            </p:extLst>
          </p:nvPr>
        </p:nvGraphicFramePr>
        <p:xfrm>
          <a:off x="15341329" y="21331242"/>
          <a:ext cx="14123895" cy="5938845"/>
        </p:xfrm>
        <a:graphic>
          <a:graphicData uri="http://schemas.openxmlformats.org/drawingml/2006/table">
            <a:tbl>
              <a:tblPr firstRow="1" firstCol="1" bandRow="1">
                <a:tableStyleId>{93296810-A885-4BE3-A3E7-6D5BEEA58F35}</a:tableStyleId>
              </a:tblPr>
              <a:tblGrid>
                <a:gridCol w="1261063">
                  <a:extLst>
                    <a:ext uri="{9D8B030D-6E8A-4147-A177-3AD203B41FA5}">
                      <a16:colId xmlns:a16="http://schemas.microsoft.com/office/drawing/2014/main" val="2468059023"/>
                    </a:ext>
                  </a:extLst>
                </a:gridCol>
                <a:gridCol w="9648508">
                  <a:extLst>
                    <a:ext uri="{9D8B030D-6E8A-4147-A177-3AD203B41FA5}">
                      <a16:colId xmlns:a16="http://schemas.microsoft.com/office/drawing/2014/main" val="632268814"/>
                    </a:ext>
                  </a:extLst>
                </a:gridCol>
                <a:gridCol w="3214324">
                  <a:extLst>
                    <a:ext uri="{9D8B030D-6E8A-4147-A177-3AD203B41FA5}">
                      <a16:colId xmlns:a16="http://schemas.microsoft.com/office/drawing/2014/main" val="3530197915"/>
                    </a:ext>
                  </a:extLst>
                </a:gridCol>
              </a:tblGrid>
              <a:tr h="347852">
                <a:tc>
                  <a:txBody>
                    <a:bodyPr/>
                    <a:lstStyle/>
                    <a:p>
                      <a:pPr marL="0" marR="0" algn="ctr">
                        <a:lnSpc>
                          <a:spcPct val="115000"/>
                        </a:lnSpc>
                        <a:spcBef>
                          <a:spcPts val="0"/>
                        </a:spcBef>
                        <a:spcAft>
                          <a:spcPts val="0"/>
                        </a:spcAft>
                      </a:pPr>
                      <a:r>
                        <a:rPr lang="en-IN" sz="2400" b="1" kern="1200">
                          <a:effectLst/>
                        </a:rPr>
                        <a:t>S. No</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a:effectLst/>
                        </a:rPr>
                        <a:t>Parameters</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Value</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2373927"/>
                  </a:ext>
                </a:extLst>
              </a:tr>
              <a:tr h="347852">
                <a:tc>
                  <a:txBody>
                    <a:bodyPr/>
                    <a:lstStyle/>
                    <a:p>
                      <a:pPr marL="0" marR="0" algn="ctr">
                        <a:lnSpc>
                          <a:spcPct val="115000"/>
                        </a:lnSpc>
                        <a:spcBef>
                          <a:spcPts val="0"/>
                        </a:spcBef>
                        <a:spcAft>
                          <a:spcPts val="0"/>
                        </a:spcAft>
                      </a:pPr>
                      <a:r>
                        <a:rPr lang="en-IN" sz="2400" b="1" kern="1200">
                          <a:effectLst/>
                        </a:rPr>
                        <a:t>1</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dirty="0">
                          <a:effectLst/>
                        </a:rPr>
                        <a:t>Epochs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20</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6180381"/>
                  </a:ext>
                </a:extLst>
              </a:tr>
              <a:tr h="347852">
                <a:tc>
                  <a:txBody>
                    <a:bodyPr/>
                    <a:lstStyle/>
                    <a:p>
                      <a:pPr marL="0" marR="0" algn="ctr">
                        <a:lnSpc>
                          <a:spcPct val="115000"/>
                        </a:lnSpc>
                        <a:spcBef>
                          <a:spcPts val="0"/>
                        </a:spcBef>
                        <a:spcAft>
                          <a:spcPts val="0"/>
                        </a:spcAft>
                      </a:pPr>
                      <a:r>
                        <a:rPr lang="en-IN" sz="2400" b="1" kern="1200">
                          <a:effectLst/>
                        </a:rPr>
                        <a:t>2</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dirty="0">
                          <a:effectLst/>
                        </a:rPr>
                        <a:t>Accuracy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79.86%</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7440423"/>
                  </a:ext>
                </a:extLst>
              </a:tr>
              <a:tr h="347852">
                <a:tc>
                  <a:txBody>
                    <a:bodyPr/>
                    <a:lstStyle/>
                    <a:p>
                      <a:pPr marL="0" marR="0" algn="ctr">
                        <a:lnSpc>
                          <a:spcPct val="115000"/>
                        </a:lnSpc>
                        <a:spcBef>
                          <a:spcPts val="0"/>
                        </a:spcBef>
                        <a:spcAft>
                          <a:spcPts val="0"/>
                        </a:spcAft>
                      </a:pPr>
                      <a:r>
                        <a:rPr lang="en-IN" sz="2400" b="1" kern="1200">
                          <a:effectLst/>
                        </a:rPr>
                        <a:t>3</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a:effectLst/>
                        </a:rPr>
                        <a:t>Training Loss</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0.37</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2016065"/>
                  </a:ext>
                </a:extLst>
              </a:tr>
              <a:tr h="347852">
                <a:tc>
                  <a:txBody>
                    <a:bodyPr/>
                    <a:lstStyle/>
                    <a:p>
                      <a:pPr marL="0" marR="0" algn="ctr">
                        <a:lnSpc>
                          <a:spcPct val="115000"/>
                        </a:lnSpc>
                        <a:spcBef>
                          <a:spcPts val="0"/>
                        </a:spcBef>
                        <a:spcAft>
                          <a:spcPts val="0"/>
                        </a:spcAft>
                      </a:pPr>
                      <a:r>
                        <a:rPr lang="en-IN" sz="2400" b="1" kern="1200">
                          <a:effectLst/>
                        </a:rPr>
                        <a:t>4</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a:effectLst/>
                        </a:rPr>
                        <a:t>Validation Accuracy</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86.11%</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8649261"/>
                  </a:ext>
                </a:extLst>
              </a:tr>
              <a:tr h="347852">
                <a:tc>
                  <a:txBody>
                    <a:bodyPr/>
                    <a:lstStyle/>
                    <a:p>
                      <a:pPr marL="0" marR="0" algn="ctr">
                        <a:lnSpc>
                          <a:spcPct val="115000"/>
                        </a:lnSpc>
                        <a:spcBef>
                          <a:spcPts val="0"/>
                        </a:spcBef>
                        <a:spcAft>
                          <a:spcPts val="0"/>
                        </a:spcAft>
                      </a:pPr>
                      <a:r>
                        <a:rPr lang="en-IN" sz="2400" b="1" kern="1200">
                          <a:effectLst/>
                        </a:rPr>
                        <a:t>5</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a:effectLst/>
                        </a:rPr>
                        <a:t>Validation Loss</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0.32</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1724651"/>
                  </a:ext>
                </a:extLst>
              </a:tr>
              <a:tr h="347852">
                <a:tc>
                  <a:txBody>
                    <a:bodyPr/>
                    <a:lstStyle/>
                    <a:p>
                      <a:pPr marL="0" marR="0" algn="ctr">
                        <a:lnSpc>
                          <a:spcPct val="115000"/>
                        </a:lnSpc>
                        <a:spcBef>
                          <a:spcPts val="0"/>
                        </a:spcBef>
                        <a:spcAft>
                          <a:spcPts val="0"/>
                        </a:spcAft>
                      </a:pPr>
                      <a:r>
                        <a:rPr lang="en-IN" sz="2400" b="1" kern="1200">
                          <a:effectLst/>
                        </a:rPr>
                        <a:t>6</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a:effectLst/>
                        </a:rPr>
                        <a:t>Testing Accuracy</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77.77%</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8746684"/>
                  </a:ext>
                </a:extLst>
              </a:tr>
              <a:tr h="347852">
                <a:tc>
                  <a:txBody>
                    <a:bodyPr/>
                    <a:lstStyle/>
                    <a:p>
                      <a:pPr marL="0" marR="0" algn="ctr">
                        <a:lnSpc>
                          <a:spcPct val="115000"/>
                        </a:lnSpc>
                        <a:spcBef>
                          <a:spcPts val="0"/>
                        </a:spcBef>
                        <a:spcAft>
                          <a:spcPts val="0"/>
                        </a:spcAft>
                      </a:pPr>
                      <a:r>
                        <a:rPr lang="en-IN" sz="2400" b="1" kern="1200">
                          <a:effectLst/>
                        </a:rPr>
                        <a:t>7</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a:effectLst/>
                        </a:rPr>
                        <a:t>Test Loss</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0.32</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0705615"/>
                  </a:ext>
                </a:extLst>
              </a:tr>
              <a:tr h="347852">
                <a:tc>
                  <a:txBody>
                    <a:bodyPr/>
                    <a:lstStyle/>
                    <a:p>
                      <a:pPr marL="0" marR="0" algn="ctr">
                        <a:lnSpc>
                          <a:spcPct val="115000"/>
                        </a:lnSpc>
                        <a:spcBef>
                          <a:spcPts val="0"/>
                        </a:spcBef>
                        <a:spcAft>
                          <a:spcPts val="0"/>
                        </a:spcAft>
                      </a:pPr>
                      <a:r>
                        <a:rPr lang="en-IN" sz="2400" b="1">
                          <a:effectLst/>
                        </a:rPr>
                        <a:t>8</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a:effectLst/>
                        </a:rPr>
                        <a:t>Batch Size</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32</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4746720"/>
                  </a:ext>
                </a:extLst>
              </a:tr>
              <a:tr h="347852">
                <a:tc>
                  <a:txBody>
                    <a:bodyPr/>
                    <a:lstStyle/>
                    <a:p>
                      <a:pPr marL="0" marR="0" algn="ctr">
                        <a:lnSpc>
                          <a:spcPct val="115000"/>
                        </a:lnSpc>
                        <a:spcBef>
                          <a:spcPts val="0"/>
                        </a:spcBef>
                        <a:spcAft>
                          <a:spcPts val="0"/>
                        </a:spcAft>
                      </a:pPr>
                      <a:r>
                        <a:rPr lang="en-IN" sz="2400" b="1">
                          <a:effectLst/>
                        </a:rPr>
                        <a:t>9</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dirty="0">
                          <a:effectLst/>
                        </a:rPr>
                        <a:t>Loss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err="1">
                          <a:effectLst/>
                        </a:rPr>
                        <a:t>binary_crossentropy</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4219610"/>
                  </a:ext>
                </a:extLst>
              </a:tr>
              <a:tr h="347852">
                <a:tc>
                  <a:txBody>
                    <a:bodyPr/>
                    <a:lstStyle/>
                    <a:p>
                      <a:pPr marL="0" marR="0" algn="ctr">
                        <a:lnSpc>
                          <a:spcPct val="115000"/>
                        </a:lnSpc>
                        <a:spcBef>
                          <a:spcPts val="0"/>
                        </a:spcBef>
                        <a:spcAft>
                          <a:spcPts val="0"/>
                        </a:spcAft>
                      </a:pPr>
                      <a:r>
                        <a:rPr lang="en-IN" sz="2400" b="1">
                          <a:effectLst/>
                        </a:rPr>
                        <a:t>10</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a:effectLst/>
                        </a:rPr>
                        <a:t>Optimizer</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err="1">
                          <a:effectLst/>
                        </a:rPr>
                        <a:t>adam</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5884975"/>
                  </a:ext>
                </a:extLst>
              </a:tr>
              <a:tr h="347852">
                <a:tc>
                  <a:txBody>
                    <a:bodyPr/>
                    <a:lstStyle/>
                    <a:p>
                      <a:pPr marL="0" marR="0" algn="ctr">
                        <a:lnSpc>
                          <a:spcPct val="115000"/>
                        </a:lnSpc>
                        <a:spcBef>
                          <a:spcPts val="0"/>
                        </a:spcBef>
                        <a:spcAft>
                          <a:spcPts val="0"/>
                        </a:spcAft>
                      </a:pPr>
                      <a:r>
                        <a:rPr lang="en-IN" sz="2400" b="1" kern="1200">
                          <a:effectLst/>
                        </a:rPr>
                        <a:t>11</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a:effectLst/>
                        </a:rPr>
                        <a:t>Activation Function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Sigmoid</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089713"/>
                  </a:ext>
                </a:extLst>
              </a:tr>
              <a:tr h="347852">
                <a:tc>
                  <a:txBody>
                    <a:bodyPr/>
                    <a:lstStyle/>
                    <a:p>
                      <a:pPr marL="0" marR="0" algn="ctr">
                        <a:lnSpc>
                          <a:spcPct val="115000"/>
                        </a:lnSpc>
                        <a:spcBef>
                          <a:spcPts val="0"/>
                        </a:spcBef>
                        <a:spcAft>
                          <a:spcPts val="0"/>
                        </a:spcAft>
                      </a:pPr>
                      <a:r>
                        <a:rPr lang="en-IN" sz="2400" b="1" kern="1200">
                          <a:effectLst/>
                        </a:rPr>
                        <a:t>12</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a:effectLst/>
                        </a:rPr>
                        <a:t>GRU Unit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100</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7329436"/>
                  </a:ext>
                </a:extLst>
              </a:tr>
              <a:tr h="347852">
                <a:tc>
                  <a:txBody>
                    <a:bodyPr/>
                    <a:lstStyle/>
                    <a:p>
                      <a:pPr marL="0" marR="0" algn="ctr">
                        <a:lnSpc>
                          <a:spcPct val="115000"/>
                        </a:lnSpc>
                        <a:spcBef>
                          <a:spcPts val="0"/>
                        </a:spcBef>
                        <a:spcAft>
                          <a:spcPts val="0"/>
                        </a:spcAft>
                      </a:pPr>
                      <a:r>
                        <a:rPr lang="en-IN" sz="2400" b="1" kern="1200">
                          <a:effectLst/>
                        </a:rPr>
                        <a:t>13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a:effectLst/>
                        </a:rPr>
                        <a:t>Learning rate</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0.001</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7264008"/>
                  </a:ext>
                </a:extLst>
              </a:tr>
              <a:tr h="347852">
                <a:tc>
                  <a:txBody>
                    <a:bodyPr/>
                    <a:lstStyle/>
                    <a:p>
                      <a:pPr marL="0" marR="0" algn="ctr">
                        <a:lnSpc>
                          <a:spcPct val="115000"/>
                        </a:lnSpc>
                        <a:spcBef>
                          <a:spcPts val="0"/>
                        </a:spcBef>
                        <a:spcAft>
                          <a:spcPts val="0"/>
                        </a:spcAft>
                      </a:pPr>
                      <a:r>
                        <a:rPr lang="en-IN" sz="2400" b="1" kern="1200">
                          <a:effectLst/>
                        </a:rPr>
                        <a:t>14</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b="1" kern="1200">
                          <a:effectLst/>
                        </a:rPr>
                        <a:t>Test size</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2400" b="1" kern="1200" dirty="0">
                          <a:effectLst/>
                        </a:rPr>
                        <a:t>0.2</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7733166"/>
                  </a:ext>
                </a:extLst>
              </a:tr>
            </a:tbl>
          </a:graphicData>
        </a:graphic>
      </p:graphicFrame>
      <p:pic>
        <p:nvPicPr>
          <p:cNvPr id="20" name="Picture 19">
            <a:extLst>
              <a:ext uri="{FF2B5EF4-FFF2-40B4-BE49-F238E27FC236}">
                <a16:creationId xmlns:a16="http://schemas.microsoft.com/office/drawing/2014/main" id="{4B77C939-3586-AA58-14FE-77D3BB5AB670}"/>
              </a:ext>
            </a:extLst>
          </p:cNvPr>
          <p:cNvPicPr>
            <a:picLocks noChangeAspect="1"/>
          </p:cNvPicPr>
          <p:nvPr/>
        </p:nvPicPr>
        <p:blipFill>
          <a:blip r:embed="rId13"/>
          <a:stretch>
            <a:fillRect/>
          </a:stretch>
        </p:blipFill>
        <p:spPr>
          <a:xfrm>
            <a:off x="15306272" y="27443673"/>
            <a:ext cx="7370527" cy="2214274"/>
          </a:xfrm>
          <a:prstGeom prst="rect">
            <a:avLst/>
          </a:prstGeom>
        </p:spPr>
      </p:pic>
      <p:pic>
        <p:nvPicPr>
          <p:cNvPr id="23" name="Picture 22">
            <a:extLst>
              <a:ext uri="{FF2B5EF4-FFF2-40B4-BE49-F238E27FC236}">
                <a16:creationId xmlns:a16="http://schemas.microsoft.com/office/drawing/2014/main" id="{14EBB9BE-D9BD-F5E1-BF6E-1F3EEFB7FBB7}"/>
              </a:ext>
            </a:extLst>
          </p:cNvPr>
          <p:cNvPicPr>
            <a:picLocks noChangeAspect="1"/>
          </p:cNvPicPr>
          <p:nvPr/>
        </p:nvPicPr>
        <p:blipFill>
          <a:blip r:embed="rId14"/>
          <a:stretch>
            <a:fillRect/>
          </a:stretch>
        </p:blipFill>
        <p:spPr>
          <a:xfrm>
            <a:off x="23159860" y="27425203"/>
            <a:ext cx="6192377" cy="2253453"/>
          </a:xfrm>
          <a:prstGeom prst="rect">
            <a:avLst/>
          </a:prstGeom>
        </p:spPr>
      </p:pic>
      <p:pic>
        <p:nvPicPr>
          <p:cNvPr id="24" name="Picture 23">
            <a:extLst>
              <a:ext uri="{FF2B5EF4-FFF2-40B4-BE49-F238E27FC236}">
                <a16:creationId xmlns:a16="http://schemas.microsoft.com/office/drawing/2014/main" id="{57C144D7-83D6-0C47-CC5C-8448A3A1FA29}"/>
              </a:ext>
            </a:extLst>
          </p:cNvPr>
          <p:cNvPicPr>
            <a:picLocks noChangeAspect="1"/>
          </p:cNvPicPr>
          <p:nvPr/>
        </p:nvPicPr>
        <p:blipFill>
          <a:blip r:embed="rId15"/>
          <a:stretch>
            <a:fillRect/>
          </a:stretch>
        </p:blipFill>
        <p:spPr>
          <a:xfrm>
            <a:off x="15537746" y="33617164"/>
            <a:ext cx="14035471" cy="3379708"/>
          </a:xfrm>
          <a:prstGeom prst="rect">
            <a:avLst/>
          </a:prstGeom>
        </p:spPr>
      </p:pic>
    </p:spTree>
    <p:extLst>
      <p:ext uri="{BB962C8B-B14F-4D97-AF65-F5344CB8AC3E}">
        <p14:creationId xmlns:p14="http://schemas.microsoft.com/office/powerpoint/2010/main" val="539286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B5F47233843042880735E18FAA59BE" ma:contentTypeVersion="2" ma:contentTypeDescription="Create a new document." ma:contentTypeScope="" ma:versionID="13eaac3c468bfd56fd5a076065d1d2dd">
  <xsd:schema xmlns:xsd="http://www.w3.org/2001/XMLSchema" xmlns:xs="http://www.w3.org/2001/XMLSchema" xmlns:p="http://schemas.microsoft.com/office/2006/metadata/properties" xmlns:ns2="1a1e5d50-b72e-4320-85cd-2c2e09c62374" targetNamespace="http://schemas.microsoft.com/office/2006/metadata/properties" ma:root="true" ma:fieldsID="6bc13f7fbf386c38a4a11010a54e8e15" ns2:_="">
    <xsd:import namespace="1a1e5d50-b72e-4320-85cd-2c2e09c623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1e5d50-b72e-4320-85cd-2c2e09c62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4FE422-37AB-4004-A37E-A48917C5764B}">
  <ds:schemaRefs>
    <ds:schemaRef ds:uri="1a1e5d50-b72e-4320-85cd-2c2e09c62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E204F40-53ED-455E-AEBC-50E9CB6A6F88}">
  <ds:schemaRefs>
    <ds:schemaRef ds:uri="http://schemas.microsoft.com/sharepoint/v3/contenttype/forms"/>
  </ds:schemaRefs>
</ds:datastoreItem>
</file>

<file path=customXml/itemProps3.xml><?xml version="1.0" encoding="utf-8"?>
<ds:datastoreItem xmlns:ds="http://schemas.openxmlformats.org/officeDocument/2006/customXml" ds:itemID="{0F9E99C7-0682-48D1-AEBB-8C4D30A80DB3}">
  <ds:schemaRefs>
    <ds:schemaRef ds:uri="1a1e5d50-b72e-4320-85cd-2c2e09c62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46</TotalTime>
  <Words>703</Words>
  <Application>Microsoft Office PowerPoint</Application>
  <PresentationFormat>Custom</PresentationFormat>
  <Paragraphs>164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Aravindh Mahendran</dc:creator>
  <cp:lastModifiedBy>Zarak jahan</cp:lastModifiedBy>
  <cp:revision>6</cp:revision>
  <dcterms:created xsi:type="dcterms:W3CDTF">2016-09-20T18:32:57Z</dcterms:created>
  <dcterms:modified xsi:type="dcterms:W3CDTF">2024-01-10T12:41:37Z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0x010100B0B5F47233843042880735E18FAA59BE</vt:lpwstr>
  </property>
</Properties>
</file>