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8" r:id="rId4"/>
  </p:sldMasterIdLst>
  <p:notesMasterIdLst>
    <p:notesMasterId r:id="rId25"/>
  </p:notesMasterIdLst>
  <p:sldIdLst>
    <p:sldId id="256" r:id="rId5"/>
    <p:sldId id="278" r:id="rId6"/>
    <p:sldId id="277" r:id="rId7"/>
    <p:sldId id="276" r:id="rId8"/>
    <p:sldId id="258" r:id="rId9"/>
    <p:sldId id="269" r:id="rId10"/>
    <p:sldId id="268" r:id="rId11"/>
    <p:sldId id="259" r:id="rId12"/>
    <p:sldId id="260" r:id="rId13"/>
    <p:sldId id="261" r:id="rId14"/>
    <p:sldId id="270" r:id="rId15"/>
    <p:sldId id="273" r:id="rId16"/>
    <p:sldId id="271" r:id="rId17"/>
    <p:sldId id="272" r:id="rId18"/>
    <p:sldId id="274" r:id="rId19"/>
    <p:sldId id="275" r:id="rId20"/>
    <p:sldId id="263" r:id="rId21"/>
    <p:sldId id="265"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6C2C8-EEA7-45DE-9D12-0112E2D7107B}" v="54" dt="2020-12-14T02:16:50.597"/>
    <p1510:client id="{9E51A84F-9912-4BEC-9278-73A615F145DF}" v="1" dt="2020-12-14T02:27:34.636"/>
    <p1510:client id="{C4A3C82C-0BAA-4C40-8254-93F97C82DB76}" v="24" dt="2020-12-14T02:50:40.888"/>
    <p1510:client id="{C5F385B2-BB87-4134-BA14-B01110EAED87}" v="54" dt="2020-12-14T02:17:21.070"/>
    <p1510:client id="{DCF4AA63-3343-4167-B269-4808E1D3AF96}" v="6" dt="2020-12-13T02:50:50.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ubode, Michael O." userId="S::mikeolubode@ou.edu::737f6353-2e14-474f-8cd1-d532cc8d7668" providerId="AD" clId="Web-{10673107-48DE-43EA-A5E3-216DF0352CBF}"/>
    <pc:docChg chg="modSld">
      <pc:chgData name="Olubode, Michael O." userId="S::mikeolubode@ou.edu::737f6353-2e14-474f-8cd1-d532cc8d7668" providerId="AD" clId="Web-{10673107-48DE-43EA-A5E3-216DF0352CBF}" dt="2020-12-12T04:52:53.503" v="437" actId="20577"/>
      <pc:docMkLst>
        <pc:docMk/>
      </pc:docMkLst>
      <pc:sldChg chg="addSp modSp mod setBg setClrOvrMap">
        <pc:chgData name="Olubode, Michael O." userId="S::mikeolubode@ou.edu::737f6353-2e14-474f-8cd1-d532cc8d7668" providerId="AD" clId="Web-{10673107-48DE-43EA-A5E3-216DF0352CBF}" dt="2020-12-12T04:52:51.143" v="435" actId="20577"/>
        <pc:sldMkLst>
          <pc:docMk/>
          <pc:sldMk cId="2494736847" sldId="261"/>
        </pc:sldMkLst>
        <pc:spChg chg="mod">
          <ac:chgData name="Olubode, Michael O." userId="S::mikeolubode@ou.edu::737f6353-2e14-474f-8cd1-d532cc8d7668" providerId="AD" clId="Web-{10673107-48DE-43EA-A5E3-216DF0352CBF}" dt="2020-12-12T04:52:51.143" v="435" actId="20577"/>
          <ac:spMkLst>
            <pc:docMk/>
            <pc:sldMk cId="2494736847" sldId="261"/>
            <ac:spMk id="2" creationId="{00000000-0000-0000-0000-000000000000}"/>
          </ac:spMkLst>
        </pc:spChg>
        <pc:spChg chg="mod">
          <ac:chgData name="Olubode, Michael O." userId="S::mikeolubode@ou.edu::737f6353-2e14-474f-8cd1-d532cc8d7668" providerId="AD" clId="Web-{10673107-48DE-43EA-A5E3-216DF0352CBF}" dt="2020-12-12T04:52:23.767" v="429"/>
          <ac:spMkLst>
            <pc:docMk/>
            <pc:sldMk cId="2494736847" sldId="261"/>
            <ac:spMk id="3" creationId="{00000000-0000-0000-0000-000000000000}"/>
          </ac:spMkLst>
        </pc:spChg>
        <pc:spChg chg="add">
          <ac:chgData name="Olubode, Michael O." userId="S::mikeolubode@ou.edu::737f6353-2e14-474f-8cd1-d532cc8d7668" providerId="AD" clId="Web-{10673107-48DE-43EA-A5E3-216DF0352CBF}" dt="2020-12-12T04:52:23.767" v="429"/>
          <ac:spMkLst>
            <pc:docMk/>
            <pc:sldMk cId="2494736847" sldId="261"/>
            <ac:spMk id="9" creationId="{9F4444CE-BC8D-4D61-B303-4C05614E62AB}"/>
          </ac:spMkLst>
        </pc:spChg>
        <pc:spChg chg="add">
          <ac:chgData name="Olubode, Michael O." userId="S::mikeolubode@ou.edu::737f6353-2e14-474f-8cd1-d532cc8d7668" providerId="AD" clId="Web-{10673107-48DE-43EA-A5E3-216DF0352CBF}" dt="2020-12-12T04:52:23.767" v="429"/>
          <ac:spMkLst>
            <pc:docMk/>
            <pc:sldMk cId="2494736847" sldId="261"/>
            <ac:spMk id="11" creationId="{62423CA5-E2E1-4789-B759-9906C1C94063}"/>
          </ac:spMkLst>
        </pc:spChg>
        <pc:spChg chg="add">
          <ac:chgData name="Olubode, Michael O." userId="S::mikeolubode@ou.edu::737f6353-2e14-474f-8cd1-d532cc8d7668" providerId="AD" clId="Web-{10673107-48DE-43EA-A5E3-216DF0352CBF}" dt="2020-12-12T04:52:23.767" v="429"/>
          <ac:spMkLst>
            <pc:docMk/>
            <pc:sldMk cId="2494736847" sldId="261"/>
            <ac:spMk id="13" creationId="{73772B81-181F-48B7-8826-4D9686D15DF5}"/>
          </ac:spMkLst>
        </pc:spChg>
        <pc:spChg chg="add">
          <ac:chgData name="Olubode, Michael O." userId="S::mikeolubode@ou.edu::737f6353-2e14-474f-8cd1-d532cc8d7668" providerId="AD" clId="Web-{10673107-48DE-43EA-A5E3-216DF0352CBF}" dt="2020-12-12T04:52:23.767" v="429"/>
          <ac:spMkLst>
            <pc:docMk/>
            <pc:sldMk cId="2494736847" sldId="261"/>
            <ac:spMk id="15" creationId="{B2205F6E-03C6-4E92-877C-E2482F6599AA}"/>
          </ac:spMkLst>
        </pc:spChg>
        <pc:picChg chg="add mod">
          <ac:chgData name="Olubode, Michael O." userId="S::mikeolubode@ou.edu::737f6353-2e14-474f-8cd1-d532cc8d7668" providerId="AD" clId="Web-{10673107-48DE-43EA-A5E3-216DF0352CBF}" dt="2020-12-12T04:52:23.767" v="429"/>
          <ac:picMkLst>
            <pc:docMk/>
            <pc:sldMk cId="2494736847" sldId="261"/>
            <ac:picMk id="4" creationId="{D5B1A3FE-214F-4802-8B00-D1F76FFD3F10}"/>
          </ac:picMkLst>
        </pc:picChg>
      </pc:sldChg>
      <pc:sldChg chg="modSp">
        <pc:chgData name="Olubode, Michael O." userId="S::mikeolubode@ou.edu::737f6353-2e14-474f-8cd1-d532cc8d7668" providerId="AD" clId="Web-{10673107-48DE-43EA-A5E3-216DF0352CBF}" dt="2020-12-12T04:43:53.658" v="2" actId="20577"/>
        <pc:sldMkLst>
          <pc:docMk/>
          <pc:sldMk cId="2306512043" sldId="264"/>
        </pc:sldMkLst>
        <pc:spChg chg="mod">
          <ac:chgData name="Olubode, Michael O." userId="S::mikeolubode@ou.edu::737f6353-2e14-474f-8cd1-d532cc8d7668" providerId="AD" clId="Web-{10673107-48DE-43EA-A5E3-216DF0352CBF}" dt="2020-12-12T04:43:53.658" v="2" actId="20577"/>
          <ac:spMkLst>
            <pc:docMk/>
            <pc:sldMk cId="2306512043" sldId="264"/>
            <ac:spMk id="2" creationId="{00000000-0000-0000-0000-000000000000}"/>
          </ac:spMkLst>
        </pc:spChg>
      </pc:sldChg>
    </pc:docChg>
  </pc:docChgLst>
  <pc:docChgLst>
    <pc:chgData name="Odiachi, Judah C." userId="85db3799-d679-4918-b974-b074a35f3264" providerId="ADAL" clId="{C4A3C82C-0BAA-4C40-8254-93F97C82DB76}"/>
    <pc:docChg chg="undo custSel mod addSld modSld">
      <pc:chgData name="Odiachi, Judah C." userId="85db3799-d679-4918-b974-b074a35f3264" providerId="ADAL" clId="{C4A3C82C-0BAA-4C40-8254-93F97C82DB76}" dt="2020-12-14T02:24:48.625" v="1560" actId="20577"/>
      <pc:docMkLst>
        <pc:docMk/>
      </pc:docMkLst>
      <pc:sldChg chg="addSp delSp modSp mod setBg">
        <pc:chgData name="Odiachi, Judah C." userId="85db3799-d679-4918-b974-b074a35f3264" providerId="ADAL" clId="{C4A3C82C-0BAA-4C40-8254-93F97C82DB76}" dt="2020-12-10T05:09:27.404" v="269" actId="1076"/>
        <pc:sldMkLst>
          <pc:docMk/>
          <pc:sldMk cId="457498186" sldId="257"/>
        </pc:sldMkLst>
        <pc:spChg chg="mod">
          <ac:chgData name="Odiachi, Judah C." userId="85db3799-d679-4918-b974-b074a35f3264" providerId="ADAL" clId="{C4A3C82C-0BAA-4C40-8254-93F97C82DB76}" dt="2020-12-10T05:06:17.106" v="167" actId="26606"/>
          <ac:spMkLst>
            <pc:docMk/>
            <pc:sldMk cId="457498186" sldId="257"/>
            <ac:spMk id="2" creationId="{00000000-0000-0000-0000-000000000000}"/>
          </ac:spMkLst>
        </pc:spChg>
        <pc:spChg chg="del">
          <ac:chgData name="Odiachi, Judah C." userId="85db3799-d679-4918-b974-b074a35f3264" providerId="ADAL" clId="{C4A3C82C-0BAA-4C40-8254-93F97C82DB76}" dt="2020-12-10T05:00:05.251" v="0" actId="478"/>
          <ac:spMkLst>
            <pc:docMk/>
            <pc:sldMk cId="457498186" sldId="257"/>
            <ac:spMk id="3" creationId="{00000000-0000-0000-0000-000000000000}"/>
          </ac:spMkLst>
        </pc:spChg>
        <pc:spChg chg="add del mod">
          <ac:chgData name="Odiachi, Judah C." userId="85db3799-d679-4918-b974-b074a35f3264" providerId="ADAL" clId="{C4A3C82C-0BAA-4C40-8254-93F97C82DB76}" dt="2020-12-10T05:00:09.626" v="1" actId="478"/>
          <ac:spMkLst>
            <pc:docMk/>
            <pc:sldMk cId="457498186" sldId="257"/>
            <ac:spMk id="5" creationId="{B4DE6D8E-ACB0-46EE-8BD5-9CB710B6CF86}"/>
          </ac:spMkLst>
        </pc:spChg>
        <pc:spChg chg="add mod">
          <ac:chgData name="Odiachi, Judah C." userId="85db3799-d679-4918-b974-b074a35f3264" providerId="ADAL" clId="{C4A3C82C-0BAA-4C40-8254-93F97C82DB76}" dt="2020-12-10T05:06:17.106" v="167" actId="26606"/>
          <ac:spMkLst>
            <pc:docMk/>
            <pc:sldMk cId="457498186" sldId="257"/>
            <ac:spMk id="8" creationId="{CB570981-2E95-4EF5-A210-839658D583DC}"/>
          </ac:spMkLst>
        </pc:spChg>
        <pc:spChg chg="add mod">
          <ac:chgData name="Odiachi, Judah C." userId="85db3799-d679-4918-b974-b074a35f3264" providerId="ADAL" clId="{C4A3C82C-0BAA-4C40-8254-93F97C82DB76}" dt="2020-12-10T05:09:27.404" v="269" actId="1076"/>
          <ac:spMkLst>
            <pc:docMk/>
            <pc:sldMk cId="457498186" sldId="257"/>
            <ac:spMk id="9" creationId="{ECA0BA3B-BE83-4BB9-992C-B91002C953C3}"/>
          </ac:spMkLst>
        </pc:spChg>
        <pc:spChg chg="add mod">
          <ac:chgData name="Odiachi, Judah C." userId="85db3799-d679-4918-b974-b074a35f3264" providerId="ADAL" clId="{C4A3C82C-0BAA-4C40-8254-93F97C82DB76}" dt="2020-12-10T05:09:20.349" v="268" actId="1076"/>
          <ac:spMkLst>
            <pc:docMk/>
            <pc:sldMk cId="457498186" sldId="257"/>
            <ac:spMk id="23" creationId="{C82A3EC2-916B-4F99-88F6-FAF3ADB655B7}"/>
          </ac:spMkLst>
        </pc:spChg>
        <pc:grpChg chg="add del">
          <ac:chgData name="Odiachi, Judah C." userId="85db3799-d679-4918-b974-b074a35f3264" providerId="ADAL" clId="{C4A3C82C-0BAA-4C40-8254-93F97C82DB76}" dt="2020-12-10T05:02:01.006" v="10" actId="26606"/>
          <ac:grpSpMkLst>
            <pc:docMk/>
            <pc:sldMk cId="457498186" sldId="257"/>
            <ac:grpSpMk id="12" creationId="{0B799415-C8A1-4AF4-937A-39B3E588AEEB}"/>
          </ac:grpSpMkLst>
        </pc:grpChg>
        <pc:grpChg chg="add del">
          <ac:chgData name="Odiachi, Judah C." userId="85db3799-d679-4918-b974-b074a35f3264" providerId="ADAL" clId="{C4A3C82C-0BAA-4C40-8254-93F97C82DB76}" dt="2020-12-10T05:06:17.106" v="167" actId="26606"/>
          <ac:grpSpMkLst>
            <pc:docMk/>
            <pc:sldMk cId="457498186" sldId="257"/>
            <ac:grpSpMk id="29" creationId="{0B799415-C8A1-4AF4-937A-39B3E588AEEB}"/>
          </ac:grpSpMkLst>
        </pc:grpChg>
        <pc:picChg chg="add mod ord">
          <ac:chgData name="Odiachi, Judah C." userId="85db3799-d679-4918-b974-b074a35f3264" providerId="ADAL" clId="{C4A3C82C-0BAA-4C40-8254-93F97C82DB76}" dt="2020-12-10T05:09:15.497" v="266" actId="1076"/>
          <ac:picMkLst>
            <pc:docMk/>
            <pc:sldMk cId="457498186" sldId="257"/>
            <ac:picMk id="6" creationId="{83232DEB-9E69-4CCF-B193-D3FDDFB218A4}"/>
          </ac:picMkLst>
        </pc:picChg>
        <pc:picChg chg="add del mod">
          <ac:chgData name="Odiachi, Judah C." userId="85db3799-d679-4918-b974-b074a35f3264" providerId="ADAL" clId="{C4A3C82C-0BAA-4C40-8254-93F97C82DB76}" dt="2020-12-10T05:06:11.747" v="160" actId="478"/>
          <ac:picMkLst>
            <pc:docMk/>
            <pc:sldMk cId="457498186" sldId="257"/>
            <ac:picMk id="7" creationId="{B8BFC9E1-8444-454C-B4A3-B05B2171618B}"/>
          </ac:picMkLst>
        </pc:picChg>
        <pc:picChg chg="add del mod ord">
          <ac:chgData name="Odiachi, Judah C." userId="85db3799-d679-4918-b974-b074a35f3264" providerId="ADAL" clId="{C4A3C82C-0BAA-4C40-8254-93F97C82DB76}" dt="2020-12-10T05:07:12.129" v="172" actId="478"/>
          <ac:picMkLst>
            <pc:docMk/>
            <pc:sldMk cId="457498186" sldId="257"/>
            <ac:picMk id="24" creationId="{C29388D4-7E3D-4A7A-A757-6B74CDCB9FE6}"/>
          </ac:picMkLst>
        </pc:picChg>
        <pc:picChg chg="add mod">
          <ac:chgData name="Odiachi, Judah C." userId="85db3799-d679-4918-b974-b074a35f3264" providerId="ADAL" clId="{C4A3C82C-0BAA-4C40-8254-93F97C82DB76}" dt="2020-12-10T05:09:17.541" v="267" actId="1076"/>
          <ac:picMkLst>
            <pc:docMk/>
            <pc:sldMk cId="457498186" sldId="257"/>
            <ac:picMk id="40" creationId="{1529A214-1178-41A8-B925-C4C11CDA67E5}"/>
          </ac:picMkLst>
        </pc:picChg>
      </pc:sldChg>
      <pc:sldChg chg="addSp delSp modSp mod">
        <pc:chgData name="Odiachi, Judah C." userId="85db3799-d679-4918-b974-b074a35f3264" providerId="ADAL" clId="{C4A3C82C-0BAA-4C40-8254-93F97C82DB76}" dt="2020-12-10T05:19:07.367" v="575" actId="1076"/>
        <pc:sldMkLst>
          <pc:docMk/>
          <pc:sldMk cId="2504485748" sldId="258"/>
        </pc:sldMkLst>
        <pc:spChg chg="mod">
          <ac:chgData name="Odiachi, Judah C." userId="85db3799-d679-4918-b974-b074a35f3264" providerId="ADAL" clId="{C4A3C82C-0BAA-4C40-8254-93F97C82DB76}" dt="2020-12-10T05:05:37.316" v="159" actId="1076"/>
          <ac:spMkLst>
            <pc:docMk/>
            <pc:sldMk cId="2504485748" sldId="258"/>
            <ac:spMk id="2" creationId="{00000000-0000-0000-0000-000000000000}"/>
          </ac:spMkLst>
        </pc:spChg>
        <pc:spChg chg="del">
          <ac:chgData name="Odiachi, Judah C." userId="85db3799-d679-4918-b974-b074a35f3264" providerId="ADAL" clId="{C4A3C82C-0BAA-4C40-8254-93F97C82DB76}" dt="2020-12-10T05:10:01.941" v="270" actId="478"/>
          <ac:spMkLst>
            <pc:docMk/>
            <pc:sldMk cId="2504485748" sldId="258"/>
            <ac:spMk id="3" creationId="{00000000-0000-0000-0000-000000000000}"/>
          </ac:spMkLst>
        </pc:spChg>
        <pc:spChg chg="add del mod">
          <ac:chgData name="Odiachi, Judah C." userId="85db3799-d679-4918-b974-b074a35f3264" providerId="ADAL" clId="{C4A3C82C-0BAA-4C40-8254-93F97C82DB76}" dt="2020-12-10T05:10:06.241" v="271" actId="478"/>
          <ac:spMkLst>
            <pc:docMk/>
            <pc:sldMk cId="2504485748" sldId="258"/>
            <ac:spMk id="5" creationId="{C4D97CD2-40A9-4685-99FA-AC1C3A80983F}"/>
          </ac:spMkLst>
        </pc:spChg>
        <pc:spChg chg="add mod">
          <ac:chgData name="Odiachi, Judah C." userId="85db3799-d679-4918-b974-b074a35f3264" providerId="ADAL" clId="{C4A3C82C-0BAA-4C40-8254-93F97C82DB76}" dt="2020-12-10T05:10:16.639" v="273"/>
          <ac:spMkLst>
            <pc:docMk/>
            <pc:sldMk cId="2504485748" sldId="258"/>
            <ac:spMk id="8" creationId="{29E5EDB3-85C8-4E16-8496-A267452EDC1F}"/>
          </ac:spMkLst>
        </pc:spChg>
        <pc:spChg chg="add mod">
          <ac:chgData name="Odiachi, Judah C." userId="85db3799-d679-4918-b974-b074a35f3264" providerId="ADAL" clId="{C4A3C82C-0BAA-4C40-8254-93F97C82DB76}" dt="2020-12-10T05:10:16.639" v="273"/>
          <ac:spMkLst>
            <pc:docMk/>
            <pc:sldMk cId="2504485748" sldId="258"/>
            <ac:spMk id="9" creationId="{A6359C1D-E492-424D-9199-15CA527D84DF}"/>
          </ac:spMkLst>
        </pc:spChg>
        <pc:spChg chg="add mod">
          <ac:chgData name="Odiachi, Judah C." userId="85db3799-d679-4918-b974-b074a35f3264" providerId="ADAL" clId="{C4A3C82C-0BAA-4C40-8254-93F97C82DB76}" dt="2020-12-10T05:18:00.727" v="460" actId="1076"/>
          <ac:spMkLst>
            <pc:docMk/>
            <pc:sldMk cId="2504485748" sldId="258"/>
            <ac:spMk id="12" creationId="{ED42583A-4D21-4350-B714-211DFF257B6C}"/>
          </ac:spMkLst>
        </pc:spChg>
        <pc:spChg chg="add mod">
          <ac:chgData name="Odiachi, Judah C." userId="85db3799-d679-4918-b974-b074a35f3264" providerId="ADAL" clId="{C4A3C82C-0BAA-4C40-8254-93F97C82DB76}" dt="2020-12-10T05:18:05.724" v="462" actId="1076"/>
          <ac:spMkLst>
            <pc:docMk/>
            <pc:sldMk cId="2504485748" sldId="258"/>
            <ac:spMk id="13" creationId="{13C6C949-607A-4CFB-A8B2-6BBAD21B5FDD}"/>
          </ac:spMkLst>
        </pc:spChg>
        <pc:spChg chg="add mod">
          <ac:chgData name="Odiachi, Judah C." userId="85db3799-d679-4918-b974-b074a35f3264" providerId="ADAL" clId="{C4A3C82C-0BAA-4C40-8254-93F97C82DB76}" dt="2020-12-10T05:17:57.037" v="459" actId="1076"/>
          <ac:spMkLst>
            <pc:docMk/>
            <pc:sldMk cId="2504485748" sldId="258"/>
            <ac:spMk id="14" creationId="{B46678EA-03F3-4F6E-94FD-F77CEEC7688E}"/>
          </ac:spMkLst>
        </pc:spChg>
        <pc:spChg chg="add mod">
          <ac:chgData name="Odiachi, Judah C." userId="85db3799-d679-4918-b974-b074a35f3264" providerId="ADAL" clId="{C4A3C82C-0BAA-4C40-8254-93F97C82DB76}" dt="2020-12-10T05:19:07.367" v="575" actId="1076"/>
          <ac:spMkLst>
            <pc:docMk/>
            <pc:sldMk cId="2504485748" sldId="258"/>
            <ac:spMk id="15" creationId="{DA3B2DED-DF02-49E4-BACF-8C49339BF813}"/>
          </ac:spMkLst>
        </pc:spChg>
        <pc:picChg chg="add mod">
          <ac:chgData name="Odiachi, Judah C." userId="85db3799-d679-4918-b974-b074a35f3264" providerId="ADAL" clId="{C4A3C82C-0BAA-4C40-8254-93F97C82DB76}" dt="2020-12-10T05:10:16.639" v="273"/>
          <ac:picMkLst>
            <pc:docMk/>
            <pc:sldMk cId="2504485748" sldId="258"/>
            <ac:picMk id="6" creationId="{B1B3FB23-5653-456D-AEC6-FDC610F531F4}"/>
          </ac:picMkLst>
        </pc:picChg>
        <pc:picChg chg="add mod">
          <ac:chgData name="Odiachi, Judah C." userId="85db3799-d679-4918-b974-b074a35f3264" providerId="ADAL" clId="{C4A3C82C-0BAA-4C40-8254-93F97C82DB76}" dt="2020-12-10T05:10:16.639" v="273"/>
          <ac:picMkLst>
            <pc:docMk/>
            <pc:sldMk cId="2504485748" sldId="258"/>
            <ac:picMk id="7" creationId="{3CF2589E-85DA-4018-979A-7B36961E99FA}"/>
          </ac:picMkLst>
        </pc:picChg>
        <pc:picChg chg="add mod">
          <ac:chgData name="Odiachi, Judah C." userId="85db3799-d679-4918-b974-b074a35f3264" providerId="ADAL" clId="{C4A3C82C-0BAA-4C40-8254-93F97C82DB76}" dt="2020-12-10T05:18:02.791" v="461" actId="1076"/>
          <ac:picMkLst>
            <pc:docMk/>
            <pc:sldMk cId="2504485748" sldId="258"/>
            <ac:picMk id="10" creationId="{4D2E730F-BE42-4D74-9A67-696B5542EB59}"/>
          </ac:picMkLst>
        </pc:picChg>
        <pc:picChg chg="add mod">
          <ac:chgData name="Odiachi, Judah C." userId="85db3799-d679-4918-b974-b074a35f3264" providerId="ADAL" clId="{C4A3C82C-0BAA-4C40-8254-93F97C82DB76}" dt="2020-12-10T05:18:08.033" v="463" actId="1076"/>
          <ac:picMkLst>
            <pc:docMk/>
            <pc:sldMk cId="2504485748" sldId="258"/>
            <ac:picMk id="11" creationId="{00B26D62-4810-4500-998D-2803682E64EF}"/>
          </ac:picMkLst>
        </pc:picChg>
      </pc:sldChg>
      <pc:sldChg chg="addSp delSp modSp mod">
        <pc:chgData name="Odiachi, Judah C." userId="85db3799-d679-4918-b974-b074a35f3264" providerId="ADAL" clId="{C4A3C82C-0BAA-4C40-8254-93F97C82DB76}" dt="2020-12-14T02:24:48.625" v="1560" actId="20577"/>
        <pc:sldMkLst>
          <pc:docMk/>
          <pc:sldMk cId="2311514788" sldId="259"/>
        </pc:sldMkLst>
        <pc:spChg chg="mod">
          <ac:chgData name="Odiachi, Judah C." userId="85db3799-d679-4918-b974-b074a35f3264" providerId="ADAL" clId="{C4A3C82C-0BAA-4C40-8254-93F97C82DB76}" dt="2020-12-10T05:20:20.734" v="578" actId="1076"/>
          <ac:spMkLst>
            <pc:docMk/>
            <pc:sldMk cId="2311514788" sldId="259"/>
            <ac:spMk id="2" creationId="{00000000-0000-0000-0000-000000000000}"/>
          </ac:spMkLst>
        </pc:spChg>
        <pc:spChg chg="del">
          <ac:chgData name="Odiachi, Judah C." userId="85db3799-d679-4918-b974-b074a35f3264" providerId="ADAL" clId="{C4A3C82C-0BAA-4C40-8254-93F97C82DB76}" dt="2020-12-10T05:20:03.191" v="576" actId="478"/>
          <ac:spMkLst>
            <pc:docMk/>
            <pc:sldMk cId="2311514788" sldId="259"/>
            <ac:spMk id="3" creationId="{00000000-0000-0000-0000-000000000000}"/>
          </ac:spMkLst>
        </pc:spChg>
        <pc:spChg chg="add del mod">
          <ac:chgData name="Odiachi, Judah C." userId="85db3799-d679-4918-b974-b074a35f3264" providerId="ADAL" clId="{C4A3C82C-0BAA-4C40-8254-93F97C82DB76}" dt="2020-12-10T05:20:05.014" v="577" actId="478"/>
          <ac:spMkLst>
            <pc:docMk/>
            <pc:sldMk cId="2311514788" sldId="259"/>
            <ac:spMk id="5" creationId="{E7112519-ABE9-4537-A366-13BBCCC56674}"/>
          </ac:spMkLst>
        </pc:spChg>
        <pc:spChg chg="add mod">
          <ac:chgData name="Odiachi, Judah C." userId="85db3799-d679-4918-b974-b074a35f3264" providerId="ADAL" clId="{C4A3C82C-0BAA-4C40-8254-93F97C82DB76}" dt="2020-12-10T05:23:38.860" v="710" actId="20577"/>
          <ac:spMkLst>
            <pc:docMk/>
            <pc:sldMk cId="2311514788" sldId="259"/>
            <ac:spMk id="10" creationId="{08CF1383-40BC-44FE-A206-CAFE982C6654}"/>
          </ac:spMkLst>
        </pc:spChg>
        <pc:spChg chg="add mod">
          <ac:chgData name="Odiachi, Judah C." userId="85db3799-d679-4918-b974-b074a35f3264" providerId="ADAL" clId="{C4A3C82C-0BAA-4C40-8254-93F97C82DB76}" dt="2020-12-10T05:38:01.241" v="992" actId="1076"/>
          <ac:spMkLst>
            <pc:docMk/>
            <pc:sldMk cId="2311514788" sldId="259"/>
            <ac:spMk id="13" creationId="{30462FC1-8180-4C09-B0F1-0EBC10ACF9A2}"/>
          </ac:spMkLst>
        </pc:spChg>
        <pc:spChg chg="add mod">
          <ac:chgData name="Odiachi, Judah C." userId="85db3799-d679-4918-b974-b074a35f3264" providerId="ADAL" clId="{C4A3C82C-0BAA-4C40-8254-93F97C82DB76}" dt="2020-12-14T02:24:48.625" v="1560" actId="20577"/>
          <ac:spMkLst>
            <pc:docMk/>
            <pc:sldMk cId="2311514788" sldId="259"/>
            <ac:spMk id="14" creationId="{5BF6FE9C-2CAA-4337-9A32-D6064477DDD0}"/>
          </ac:spMkLst>
        </pc:spChg>
        <pc:spChg chg="add mod">
          <ac:chgData name="Odiachi, Judah C." userId="85db3799-d679-4918-b974-b074a35f3264" providerId="ADAL" clId="{C4A3C82C-0BAA-4C40-8254-93F97C82DB76}" dt="2020-12-10T05:40:29.746" v="1167" actId="20577"/>
          <ac:spMkLst>
            <pc:docMk/>
            <pc:sldMk cId="2311514788" sldId="259"/>
            <ac:spMk id="15" creationId="{5BB1F100-54EF-4BFA-BE71-840AD96138F3}"/>
          </ac:spMkLst>
        </pc:spChg>
        <pc:picChg chg="add mod">
          <ac:chgData name="Odiachi, Judah C." userId="85db3799-d679-4918-b974-b074a35f3264" providerId="ADAL" clId="{C4A3C82C-0BAA-4C40-8254-93F97C82DB76}" dt="2020-12-10T05:38:21.774" v="996" actId="14100"/>
          <ac:picMkLst>
            <pc:docMk/>
            <pc:sldMk cId="2311514788" sldId="259"/>
            <ac:picMk id="6" creationId="{2887D6DC-947F-4C5E-BDED-5CAD973924D4}"/>
          </ac:picMkLst>
        </pc:picChg>
        <pc:picChg chg="add mod">
          <ac:chgData name="Odiachi, Judah C." userId="85db3799-d679-4918-b974-b074a35f3264" providerId="ADAL" clId="{C4A3C82C-0BAA-4C40-8254-93F97C82DB76}" dt="2020-12-10T05:38:10.439" v="994" actId="1076"/>
          <ac:picMkLst>
            <pc:docMk/>
            <pc:sldMk cId="2311514788" sldId="259"/>
            <ac:picMk id="7" creationId="{300CD715-EA79-48B7-B41C-1B3D9B678797}"/>
          </ac:picMkLst>
        </pc:picChg>
        <pc:picChg chg="add mod">
          <ac:chgData name="Odiachi, Judah C." userId="85db3799-d679-4918-b974-b074a35f3264" providerId="ADAL" clId="{C4A3C82C-0BAA-4C40-8254-93F97C82DB76}" dt="2020-12-10T05:25:24.553" v="736" actId="1076"/>
          <ac:picMkLst>
            <pc:docMk/>
            <pc:sldMk cId="2311514788" sldId="259"/>
            <ac:picMk id="8" creationId="{0714F2AD-F0B2-42A9-B03C-1288C86C8C93}"/>
          </ac:picMkLst>
        </pc:picChg>
        <pc:picChg chg="add mod">
          <ac:chgData name="Odiachi, Judah C." userId="85db3799-d679-4918-b974-b074a35f3264" providerId="ADAL" clId="{C4A3C82C-0BAA-4C40-8254-93F97C82DB76}" dt="2020-12-10T05:25:18.227" v="734" actId="14100"/>
          <ac:picMkLst>
            <pc:docMk/>
            <pc:sldMk cId="2311514788" sldId="259"/>
            <ac:picMk id="9" creationId="{711181E9-74BE-4045-8964-D83B85B56F23}"/>
          </ac:picMkLst>
        </pc:picChg>
        <pc:picChg chg="add mod">
          <ac:chgData name="Odiachi, Judah C." userId="85db3799-d679-4918-b974-b074a35f3264" providerId="ADAL" clId="{C4A3C82C-0BAA-4C40-8254-93F97C82DB76}" dt="2020-12-10T05:24:55.109" v="731" actId="1076"/>
          <ac:picMkLst>
            <pc:docMk/>
            <pc:sldMk cId="2311514788" sldId="259"/>
            <ac:picMk id="11" creationId="{CBF115DA-AD6D-4968-9AE6-184196FA7593}"/>
          </ac:picMkLst>
        </pc:picChg>
        <pc:picChg chg="add mod">
          <ac:chgData name="Odiachi, Judah C." userId="85db3799-d679-4918-b974-b074a35f3264" providerId="ADAL" clId="{C4A3C82C-0BAA-4C40-8254-93F97C82DB76}" dt="2020-12-10T05:38:04.260" v="993" actId="1076"/>
          <ac:picMkLst>
            <pc:docMk/>
            <pc:sldMk cId="2311514788" sldId="259"/>
            <ac:picMk id="12" creationId="{EBA2468D-5B61-44A8-AC09-928453BBA85F}"/>
          </ac:picMkLst>
        </pc:picChg>
      </pc:sldChg>
      <pc:sldChg chg="modSp mod">
        <pc:chgData name="Odiachi, Judah C." userId="85db3799-d679-4918-b974-b074a35f3264" providerId="ADAL" clId="{C4A3C82C-0BAA-4C40-8254-93F97C82DB76}" dt="2020-12-14T02:23:31.563" v="1552" actId="113"/>
        <pc:sldMkLst>
          <pc:docMk/>
          <pc:sldMk cId="2760582079" sldId="268"/>
        </pc:sldMkLst>
        <pc:spChg chg="mod">
          <ac:chgData name="Odiachi, Judah C." userId="85db3799-d679-4918-b974-b074a35f3264" providerId="ADAL" clId="{C4A3C82C-0BAA-4C40-8254-93F97C82DB76}" dt="2020-12-14T02:23:15.204" v="1550" actId="113"/>
          <ac:spMkLst>
            <pc:docMk/>
            <pc:sldMk cId="2760582079" sldId="268"/>
            <ac:spMk id="7" creationId="{1F08722C-C73C-4096-9C2B-D91504161C73}"/>
          </ac:spMkLst>
        </pc:spChg>
        <pc:spChg chg="mod">
          <ac:chgData name="Odiachi, Judah C." userId="85db3799-d679-4918-b974-b074a35f3264" providerId="ADAL" clId="{C4A3C82C-0BAA-4C40-8254-93F97C82DB76}" dt="2020-12-14T02:23:27.424" v="1551" actId="113"/>
          <ac:spMkLst>
            <pc:docMk/>
            <pc:sldMk cId="2760582079" sldId="268"/>
            <ac:spMk id="8" creationId="{293B16F6-87E5-4DBC-8BF4-8E8AC277A26F}"/>
          </ac:spMkLst>
        </pc:spChg>
        <pc:spChg chg="mod">
          <ac:chgData name="Odiachi, Judah C." userId="85db3799-d679-4918-b974-b074a35f3264" providerId="ADAL" clId="{C4A3C82C-0BAA-4C40-8254-93F97C82DB76}" dt="2020-12-14T02:23:31.563" v="1552" actId="113"/>
          <ac:spMkLst>
            <pc:docMk/>
            <pc:sldMk cId="2760582079" sldId="268"/>
            <ac:spMk id="9" creationId="{7C2BC3B1-DF9E-4BCA-A6B3-C96D38FC8968}"/>
          </ac:spMkLst>
        </pc:spChg>
        <pc:spChg chg="mod">
          <ac:chgData name="Odiachi, Judah C." userId="85db3799-d679-4918-b974-b074a35f3264" providerId="ADAL" clId="{C4A3C82C-0BAA-4C40-8254-93F97C82DB76}" dt="2020-12-14T02:22:12.489" v="1542" actId="255"/>
          <ac:spMkLst>
            <pc:docMk/>
            <pc:sldMk cId="2760582079" sldId="268"/>
            <ac:spMk id="11" creationId="{00AD702A-CB87-4BCB-B8C5-FC0F5C2384FD}"/>
          </ac:spMkLst>
        </pc:spChg>
        <pc:picChg chg="mod">
          <ac:chgData name="Odiachi, Judah C." userId="85db3799-d679-4918-b974-b074a35f3264" providerId="ADAL" clId="{C4A3C82C-0BAA-4C40-8254-93F97C82DB76}" dt="2020-12-14T02:23:00.518" v="1547" actId="14100"/>
          <ac:picMkLst>
            <pc:docMk/>
            <pc:sldMk cId="2760582079" sldId="268"/>
            <ac:picMk id="4" creationId="{66DB6FB8-9B07-4C13-887A-BF05B31E0502}"/>
          </ac:picMkLst>
        </pc:picChg>
        <pc:picChg chg="mod">
          <ac:chgData name="Odiachi, Judah C." userId="85db3799-d679-4918-b974-b074a35f3264" providerId="ADAL" clId="{C4A3C82C-0BAA-4C40-8254-93F97C82DB76}" dt="2020-12-14T02:23:05.309" v="1548" actId="14100"/>
          <ac:picMkLst>
            <pc:docMk/>
            <pc:sldMk cId="2760582079" sldId="268"/>
            <ac:picMk id="5" creationId="{8AA53E0E-7890-4843-B235-71BD6FF80521}"/>
          </ac:picMkLst>
        </pc:picChg>
        <pc:picChg chg="mod">
          <ac:chgData name="Odiachi, Judah C." userId="85db3799-d679-4918-b974-b074a35f3264" providerId="ADAL" clId="{C4A3C82C-0BAA-4C40-8254-93F97C82DB76}" dt="2020-12-14T02:23:08.587" v="1549" actId="14100"/>
          <ac:picMkLst>
            <pc:docMk/>
            <pc:sldMk cId="2760582079" sldId="268"/>
            <ac:picMk id="6" creationId="{114BA310-A002-4568-855E-B1988FE28AA2}"/>
          </ac:picMkLst>
        </pc:picChg>
      </pc:sldChg>
      <pc:sldChg chg="addSp delSp modSp add mod">
        <pc:chgData name="Odiachi, Judah C." userId="85db3799-d679-4918-b974-b074a35f3264" providerId="ADAL" clId="{C4A3C82C-0BAA-4C40-8254-93F97C82DB76}" dt="2020-12-14T02:23:55.748" v="1556" actId="14100"/>
        <pc:sldMkLst>
          <pc:docMk/>
          <pc:sldMk cId="2610792619" sldId="269"/>
        </pc:sldMkLst>
        <pc:spChg chg="add mod">
          <ac:chgData name="Odiachi, Judah C." userId="85db3799-d679-4918-b974-b074a35f3264" providerId="ADAL" clId="{C4A3C82C-0BAA-4C40-8254-93F97C82DB76}" dt="2020-12-10T06:01:34.848" v="1490" actId="20577"/>
          <ac:spMkLst>
            <pc:docMk/>
            <pc:sldMk cId="2610792619" sldId="269"/>
            <ac:spMk id="3" creationId="{5121972D-C7AA-43AE-9EB6-7183696880BE}"/>
          </ac:spMkLst>
        </pc:spChg>
        <pc:spChg chg="add mod">
          <ac:chgData name="Odiachi, Judah C." userId="85db3799-d679-4918-b974-b074a35f3264" providerId="ADAL" clId="{C4A3C82C-0BAA-4C40-8254-93F97C82DB76}" dt="2020-12-14T02:23:41.830" v="1553" actId="1076"/>
          <ac:spMkLst>
            <pc:docMk/>
            <pc:sldMk cId="2610792619" sldId="269"/>
            <ac:spMk id="4" creationId="{4222C503-78A5-4E4A-A272-CF8368182E02}"/>
          </ac:spMkLst>
        </pc:spChg>
        <pc:spChg chg="add mod">
          <ac:chgData name="Odiachi, Judah C." userId="85db3799-d679-4918-b974-b074a35f3264" providerId="ADAL" clId="{C4A3C82C-0BAA-4C40-8254-93F97C82DB76}" dt="2020-12-10T06:02:13.038" v="1523" actId="1076"/>
          <ac:spMkLst>
            <pc:docMk/>
            <pc:sldMk cId="2610792619" sldId="269"/>
            <ac:spMk id="5" creationId="{6F65201A-6985-464D-9A7B-5F1AE6DD7389}"/>
          </ac:spMkLst>
        </pc:spChg>
        <pc:spChg chg="add mod">
          <ac:chgData name="Odiachi, Judah C." userId="85db3799-d679-4918-b974-b074a35f3264" providerId="ADAL" clId="{C4A3C82C-0BAA-4C40-8254-93F97C82DB76}" dt="2020-12-10T06:02:09.687" v="1522" actId="1076"/>
          <ac:spMkLst>
            <pc:docMk/>
            <pc:sldMk cId="2610792619" sldId="269"/>
            <ac:spMk id="6" creationId="{54731AB3-0D28-4CE7-BEB1-AB0CA9FC1F9A}"/>
          </ac:spMkLst>
        </pc:spChg>
        <pc:spChg chg="del">
          <ac:chgData name="Odiachi, Judah C." userId="85db3799-d679-4918-b974-b074a35f3264" providerId="ADAL" clId="{C4A3C82C-0BAA-4C40-8254-93F97C82DB76}" dt="2020-12-10T05:41:36.189" v="1170" actId="478"/>
          <ac:spMkLst>
            <pc:docMk/>
            <pc:sldMk cId="2610792619" sldId="269"/>
            <ac:spMk id="12" creationId="{ED42583A-4D21-4350-B714-211DFF257B6C}"/>
          </ac:spMkLst>
        </pc:spChg>
        <pc:spChg chg="del">
          <ac:chgData name="Odiachi, Judah C." userId="85db3799-d679-4918-b974-b074a35f3264" providerId="ADAL" clId="{C4A3C82C-0BAA-4C40-8254-93F97C82DB76}" dt="2020-12-10T05:41:36.189" v="1170" actId="478"/>
          <ac:spMkLst>
            <pc:docMk/>
            <pc:sldMk cId="2610792619" sldId="269"/>
            <ac:spMk id="13" creationId="{13C6C949-607A-4CFB-A8B2-6BBAD21B5FDD}"/>
          </ac:spMkLst>
        </pc:spChg>
        <pc:spChg chg="del">
          <ac:chgData name="Odiachi, Judah C." userId="85db3799-d679-4918-b974-b074a35f3264" providerId="ADAL" clId="{C4A3C82C-0BAA-4C40-8254-93F97C82DB76}" dt="2020-12-10T05:41:26.185" v="1169" actId="478"/>
          <ac:spMkLst>
            <pc:docMk/>
            <pc:sldMk cId="2610792619" sldId="269"/>
            <ac:spMk id="14" creationId="{B46678EA-03F3-4F6E-94FD-F77CEEC7688E}"/>
          </ac:spMkLst>
        </pc:spChg>
        <pc:spChg chg="del">
          <ac:chgData name="Odiachi, Judah C." userId="85db3799-d679-4918-b974-b074a35f3264" providerId="ADAL" clId="{C4A3C82C-0BAA-4C40-8254-93F97C82DB76}" dt="2020-12-10T05:41:36.189" v="1170" actId="478"/>
          <ac:spMkLst>
            <pc:docMk/>
            <pc:sldMk cId="2610792619" sldId="269"/>
            <ac:spMk id="15" creationId="{DA3B2DED-DF02-49E4-BACF-8C49339BF813}"/>
          </ac:spMkLst>
        </pc:spChg>
        <pc:spChg chg="add mod">
          <ac:chgData name="Odiachi, Judah C." userId="85db3799-d679-4918-b974-b074a35f3264" providerId="ADAL" clId="{C4A3C82C-0BAA-4C40-8254-93F97C82DB76}" dt="2020-12-14T02:23:45.999" v="1554" actId="1076"/>
          <ac:spMkLst>
            <pc:docMk/>
            <pc:sldMk cId="2610792619" sldId="269"/>
            <ac:spMk id="19" creationId="{32A93C05-F39C-4EFE-9D80-23393CE94CE6}"/>
          </ac:spMkLst>
        </pc:spChg>
        <pc:spChg chg="add del mod">
          <ac:chgData name="Odiachi, Judah C." userId="85db3799-d679-4918-b974-b074a35f3264" providerId="ADAL" clId="{C4A3C82C-0BAA-4C40-8254-93F97C82DB76}" dt="2020-12-10T05:48:41.792" v="1357"/>
          <ac:spMkLst>
            <pc:docMk/>
            <pc:sldMk cId="2610792619" sldId="269"/>
            <ac:spMk id="20" creationId="{8D95889F-5C8B-4AF9-9EDD-CB587F0DB1BB}"/>
          </ac:spMkLst>
        </pc:spChg>
        <pc:spChg chg="add mod">
          <ac:chgData name="Odiachi, Judah C." userId="85db3799-d679-4918-b974-b074a35f3264" providerId="ADAL" clId="{C4A3C82C-0BAA-4C40-8254-93F97C82DB76}" dt="2020-12-10T06:03:19.025" v="1524" actId="14100"/>
          <ac:spMkLst>
            <pc:docMk/>
            <pc:sldMk cId="2610792619" sldId="269"/>
            <ac:spMk id="24" creationId="{649FC081-888A-4A65-9AF6-E305D0C69D6B}"/>
          </ac:spMkLst>
        </pc:spChg>
        <pc:spChg chg="add mod">
          <ac:chgData name="Odiachi, Judah C." userId="85db3799-d679-4918-b974-b074a35f3264" providerId="ADAL" clId="{C4A3C82C-0BAA-4C40-8254-93F97C82DB76}" dt="2020-12-10T06:04:15.120" v="1539" actId="1076"/>
          <ac:spMkLst>
            <pc:docMk/>
            <pc:sldMk cId="2610792619" sldId="269"/>
            <ac:spMk id="25" creationId="{8201CB49-2D10-4163-A685-CE452AD2848A}"/>
          </ac:spMkLst>
        </pc:spChg>
        <pc:picChg chg="add mod">
          <ac:chgData name="Odiachi, Judah C." userId="85db3799-d679-4918-b974-b074a35f3264" providerId="ADAL" clId="{C4A3C82C-0BAA-4C40-8254-93F97C82DB76}" dt="2020-12-14T02:23:55.748" v="1556" actId="14100"/>
          <ac:picMkLst>
            <pc:docMk/>
            <pc:sldMk cId="2610792619" sldId="269"/>
            <ac:picMk id="9" creationId="{53852BFA-C5A2-4CBA-B700-F65718CAD22B}"/>
          </ac:picMkLst>
        </pc:picChg>
        <pc:picChg chg="del">
          <ac:chgData name="Odiachi, Judah C." userId="85db3799-d679-4918-b974-b074a35f3264" providerId="ADAL" clId="{C4A3C82C-0BAA-4C40-8254-93F97C82DB76}" dt="2020-12-10T05:41:39.153" v="1171" actId="478"/>
          <ac:picMkLst>
            <pc:docMk/>
            <pc:sldMk cId="2610792619" sldId="269"/>
            <ac:picMk id="10" creationId="{4D2E730F-BE42-4D74-9A67-696B5542EB59}"/>
          </ac:picMkLst>
        </pc:picChg>
        <pc:picChg chg="del">
          <ac:chgData name="Odiachi, Judah C." userId="85db3799-d679-4918-b974-b074a35f3264" providerId="ADAL" clId="{C4A3C82C-0BAA-4C40-8254-93F97C82DB76}" dt="2020-12-10T05:41:39.153" v="1171" actId="478"/>
          <ac:picMkLst>
            <pc:docMk/>
            <pc:sldMk cId="2610792619" sldId="269"/>
            <ac:picMk id="11" creationId="{00B26D62-4810-4500-998D-2803682E64EF}"/>
          </ac:picMkLst>
        </pc:picChg>
        <pc:picChg chg="add mod">
          <ac:chgData name="Odiachi, Judah C." userId="85db3799-d679-4918-b974-b074a35f3264" providerId="ADAL" clId="{C4A3C82C-0BAA-4C40-8254-93F97C82DB76}" dt="2020-12-14T02:23:51.057" v="1555" actId="14100"/>
          <ac:picMkLst>
            <pc:docMk/>
            <pc:sldMk cId="2610792619" sldId="269"/>
            <ac:picMk id="16" creationId="{A6144C66-7610-43C8-B330-CAB1BAFD5A7D}"/>
          </ac:picMkLst>
        </pc:picChg>
        <pc:picChg chg="add mod">
          <ac:chgData name="Odiachi, Judah C." userId="85db3799-d679-4918-b974-b074a35f3264" providerId="ADAL" clId="{C4A3C82C-0BAA-4C40-8254-93F97C82DB76}" dt="2020-12-10T05:44:00.242" v="1177"/>
          <ac:picMkLst>
            <pc:docMk/>
            <pc:sldMk cId="2610792619" sldId="269"/>
            <ac:picMk id="17" creationId="{9A4F4084-A7C7-4772-8FA7-5F2CEE709DE4}"/>
          </ac:picMkLst>
        </pc:picChg>
        <pc:picChg chg="add mod">
          <ac:chgData name="Odiachi, Judah C." userId="85db3799-d679-4918-b974-b074a35f3264" providerId="ADAL" clId="{C4A3C82C-0BAA-4C40-8254-93F97C82DB76}" dt="2020-12-10T05:44:06.688" v="1179"/>
          <ac:picMkLst>
            <pc:docMk/>
            <pc:sldMk cId="2610792619" sldId="269"/>
            <ac:picMk id="18" creationId="{2446AB81-841B-47C5-9F08-E7016E3B6C8C}"/>
          </ac:picMkLst>
        </pc:picChg>
        <pc:picChg chg="add mod">
          <ac:chgData name="Odiachi, Judah C." userId="85db3799-d679-4918-b974-b074a35f3264" providerId="ADAL" clId="{C4A3C82C-0BAA-4C40-8254-93F97C82DB76}" dt="2020-12-10T06:04:00.701" v="1535" actId="1076"/>
          <ac:picMkLst>
            <pc:docMk/>
            <pc:sldMk cId="2610792619" sldId="269"/>
            <ac:picMk id="21" creationId="{EA374D71-D76A-43DF-ADFD-59676C7685D2}"/>
          </ac:picMkLst>
        </pc:picChg>
        <pc:picChg chg="add mod">
          <ac:chgData name="Odiachi, Judah C." userId="85db3799-d679-4918-b974-b074a35f3264" providerId="ADAL" clId="{C4A3C82C-0BAA-4C40-8254-93F97C82DB76}" dt="2020-12-10T06:04:10.594" v="1538" actId="14100"/>
          <ac:picMkLst>
            <pc:docMk/>
            <pc:sldMk cId="2610792619" sldId="269"/>
            <ac:picMk id="22" creationId="{CD72987F-EE4C-4909-A932-1C1051CF4D50}"/>
          </ac:picMkLst>
        </pc:picChg>
        <pc:picChg chg="add mod">
          <ac:chgData name="Odiachi, Judah C." userId="85db3799-d679-4918-b974-b074a35f3264" providerId="ADAL" clId="{C4A3C82C-0BAA-4C40-8254-93F97C82DB76}" dt="2020-12-10T06:04:26.137" v="1541" actId="14100"/>
          <ac:picMkLst>
            <pc:docMk/>
            <pc:sldMk cId="2610792619" sldId="269"/>
            <ac:picMk id="23" creationId="{0C504F7E-BEEC-4FCA-A648-BD75923CDCD3}"/>
          </ac:picMkLst>
        </pc:picChg>
      </pc:sldChg>
    </pc:docChg>
  </pc:docChgLst>
  <pc:docChgLst>
    <pc:chgData name="Olubode, Michael O." userId="737f6353-2e14-474f-8cd1-d532cc8d7668" providerId="ADAL" clId="{8BE6C2C8-EEA7-45DE-9D12-0112E2D7107B}"/>
    <pc:docChg chg="undo custSel mod addSld delSld modSld">
      <pc:chgData name="Olubode, Michael O." userId="737f6353-2e14-474f-8cd1-d532cc8d7668" providerId="ADAL" clId="{8BE6C2C8-EEA7-45DE-9D12-0112E2D7107B}" dt="2020-12-14T02:16:50.597" v="4880" actId="14100"/>
      <pc:docMkLst>
        <pc:docMk/>
      </pc:docMkLst>
      <pc:sldChg chg="modSp">
        <pc:chgData name="Olubode, Michael O." userId="737f6353-2e14-474f-8cd1-d532cc8d7668" providerId="ADAL" clId="{8BE6C2C8-EEA7-45DE-9D12-0112E2D7107B}" dt="2020-12-14T02:15:51.659" v="4872" actId="207"/>
        <pc:sldMkLst>
          <pc:docMk/>
          <pc:sldMk cId="2504485748" sldId="258"/>
        </pc:sldMkLst>
        <pc:spChg chg="mod">
          <ac:chgData name="Olubode, Michael O." userId="737f6353-2e14-474f-8cd1-d532cc8d7668" providerId="ADAL" clId="{8BE6C2C8-EEA7-45DE-9D12-0112E2D7107B}" dt="2020-12-14T02:15:51.659" v="4872" actId="207"/>
          <ac:spMkLst>
            <pc:docMk/>
            <pc:sldMk cId="2504485748" sldId="258"/>
            <ac:spMk id="2" creationId="{00000000-0000-0000-0000-000000000000}"/>
          </ac:spMkLst>
        </pc:spChg>
      </pc:sldChg>
      <pc:sldChg chg="modSp">
        <pc:chgData name="Olubode, Michael O." userId="737f6353-2e14-474f-8cd1-d532cc8d7668" providerId="ADAL" clId="{8BE6C2C8-EEA7-45DE-9D12-0112E2D7107B}" dt="2020-12-14T02:16:26.764" v="4876" actId="207"/>
        <pc:sldMkLst>
          <pc:docMk/>
          <pc:sldMk cId="2311514788" sldId="259"/>
        </pc:sldMkLst>
        <pc:spChg chg="mod">
          <ac:chgData name="Olubode, Michael O." userId="737f6353-2e14-474f-8cd1-d532cc8d7668" providerId="ADAL" clId="{8BE6C2C8-EEA7-45DE-9D12-0112E2D7107B}" dt="2020-12-14T02:16:26.764" v="4876" actId="207"/>
          <ac:spMkLst>
            <pc:docMk/>
            <pc:sldMk cId="2311514788" sldId="259"/>
            <ac:spMk id="2" creationId="{00000000-0000-0000-0000-000000000000}"/>
          </ac:spMkLst>
        </pc:spChg>
      </pc:sldChg>
      <pc:sldChg chg="addSp modSp mod setBg setClrOvrMap">
        <pc:chgData name="Olubode, Michael O." userId="737f6353-2e14-474f-8cd1-d532cc8d7668" providerId="ADAL" clId="{8BE6C2C8-EEA7-45DE-9D12-0112E2D7107B}" dt="2020-12-14T02:11:01.531" v="4824" actId="1076"/>
        <pc:sldMkLst>
          <pc:docMk/>
          <pc:sldMk cId="1255005614" sldId="260"/>
        </pc:sldMkLst>
        <pc:spChg chg="mod">
          <ac:chgData name="Olubode, Michael O." userId="737f6353-2e14-474f-8cd1-d532cc8d7668" providerId="ADAL" clId="{8BE6C2C8-EEA7-45DE-9D12-0112E2D7107B}" dt="2020-12-14T02:09:39.760" v="4804" actId="1076"/>
          <ac:spMkLst>
            <pc:docMk/>
            <pc:sldMk cId="1255005614" sldId="260"/>
            <ac:spMk id="2" creationId="{00000000-0000-0000-0000-000000000000}"/>
          </ac:spMkLst>
        </pc:spChg>
        <pc:spChg chg="mod">
          <ac:chgData name="Olubode, Michael O." userId="737f6353-2e14-474f-8cd1-d532cc8d7668" providerId="ADAL" clId="{8BE6C2C8-EEA7-45DE-9D12-0112E2D7107B}" dt="2020-12-14T02:11:01.531" v="4824" actId="1076"/>
          <ac:spMkLst>
            <pc:docMk/>
            <pc:sldMk cId="1255005614" sldId="260"/>
            <ac:spMk id="3" creationId="{00000000-0000-0000-0000-000000000000}"/>
          </ac:spMkLst>
        </pc:spChg>
        <pc:spChg chg="add">
          <ac:chgData name="Olubode, Michael O." userId="737f6353-2e14-474f-8cd1-d532cc8d7668" providerId="ADAL" clId="{8BE6C2C8-EEA7-45DE-9D12-0112E2D7107B}" dt="2020-12-14T02:09:28.993" v="4801" actId="26606"/>
          <ac:spMkLst>
            <pc:docMk/>
            <pc:sldMk cId="1255005614" sldId="260"/>
            <ac:spMk id="10" creationId="{9F4444CE-BC8D-4D61-B303-4C05614E62AB}"/>
          </ac:spMkLst>
        </pc:spChg>
        <pc:spChg chg="add">
          <ac:chgData name="Olubode, Michael O." userId="737f6353-2e14-474f-8cd1-d532cc8d7668" providerId="ADAL" clId="{8BE6C2C8-EEA7-45DE-9D12-0112E2D7107B}" dt="2020-12-14T02:09:28.993" v="4801" actId="26606"/>
          <ac:spMkLst>
            <pc:docMk/>
            <pc:sldMk cId="1255005614" sldId="260"/>
            <ac:spMk id="12" creationId="{62423CA5-E2E1-4789-B759-9906C1C94063}"/>
          </ac:spMkLst>
        </pc:spChg>
        <pc:spChg chg="add">
          <ac:chgData name="Olubode, Michael O." userId="737f6353-2e14-474f-8cd1-d532cc8d7668" providerId="ADAL" clId="{8BE6C2C8-EEA7-45DE-9D12-0112E2D7107B}" dt="2020-12-14T02:09:28.993" v="4801" actId="26606"/>
          <ac:spMkLst>
            <pc:docMk/>
            <pc:sldMk cId="1255005614" sldId="260"/>
            <ac:spMk id="14" creationId="{73772B81-181F-48B7-8826-4D9686D15DF5}"/>
          </ac:spMkLst>
        </pc:spChg>
        <pc:spChg chg="add">
          <ac:chgData name="Olubode, Michael O." userId="737f6353-2e14-474f-8cd1-d532cc8d7668" providerId="ADAL" clId="{8BE6C2C8-EEA7-45DE-9D12-0112E2D7107B}" dt="2020-12-14T02:09:28.993" v="4801" actId="26606"/>
          <ac:spMkLst>
            <pc:docMk/>
            <pc:sldMk cId="1255005614" sldId="260"/>
            <ac:spMk id="16" creationId="{B2205F6E-03C6-4E92-877C-E2482F6599AA}"/>
          </ac:spMkLst>
        </pc:spChg>
        <pc:picChg chg="add">
          <ac:chgData name="Olubode, Michael O." userId="737f6353-2e14-474f-8cd1-d532cc8d7668" providerId="ADAL" clId="{8BE6C2C8-EEA7-45DE-9D12-0112E2D7107B}" dt="2020-12-14T02:09:28.993" v="4801" actId="26606"/>
          <ac:picMkLst>
            <pc:docMk/>
            <pc:sldMk cId="1255005614" sldId="260"/>
            <ac:picMk id="7" creationId="{D5666FF6-904A-4A4D-9BC6-77215D44AFC9}"/>
          </ac:picMkLst>
        </pc:picChg>
      </pc:sldChg>
      <pc:sldChg chg="modSp">
        <pc:chgData name="Olubode, Michael O." userId="737f6353-2e14-474f-8cd1-d532cc8d7668" providerId="ADAL" clId="{8BE6C2C8-EEA7-45DE-9D12-0112E2D7107B}" dt="2020-12-14T02:11:09.194" v="4826" actId="403"/>
        <pc:sldMkLst>
          <pc:docMk/>
          <pc:sldMk cId="2494736847" sldId="261"/>
        </pc:sldMkLst>
        <pc:spChg chg="mod">
          <ac:chgData name="Olubode, Michael O." userId="737f6353-2e14-474f-8cd1-d532cc8d7668" providerId="ADAL" clId="{8BE6C2C8-EEA7-45DE-9D12-0112E2D7107B}" dt="2020-12-14T02:09:54.363" v="4807" actId="14100"/>
          <ac:spMkLst>
            <pc:docMk/>
            <pc:sldMk cId="2494736847" sldId="261"/>
            <ac:spMk id="2" creationId="{00000000-0000-0000-0000-000000000000}"/>
          </ac:spMkLst>
        </pc:spChg>
        <pc:spChg chg="mod">
          <ac:chgData name="Olubode, Michael O." userId="737f6353-2e14-474f-8cd1-d532cc8d7668" providerId="ADAL" clId="{8BE6C2C8-EEA7-45DE-9D12-0112E2D7107B}" dt="2020-12-14T02:11:09.194" v="4826" actId="403"/>
          <ac:spMkLst>
            <pc:docMk/>
            <pc:sldMk cId="2494736847" sldId="261"/>
            <ac:spMk id="3" creationId="{00000000-0000-0000-0000-000000000000}"/>
          </ac:spMkLst>
        </pc:spChg>
      </pc:sldChg>
      <pc:sldChg chg="modSp">
        <pc:chgData name="Olubode, Michael O." userId="737f6353-2e14-474f-8cd1-d532cc8d7668" providerId="ADAL" clId="{8BE6C2C8-EEA7-45DE-9D12-0112E2D7107B}" dt="2020-12-14T02:14:26.393" v="4859" actId="1076"/>
        <pc:sldMkLst>
          <pc:docMk/>
          <pc:sldMk cId="4248230839" sldId="263"/>
        </pc:sldMkLst>
        <pc:spChg chg="mod">
          <ac:chgData name="Olubode, Michael O." userId="737f6353-2e14-474f-8cd1-d532cc8d7668" providerId="ADAL" clId="{8BE6C2C8-EEA7-45DE-9D12-0112E2D7107B}" dt="2020-12-14T02:14:04.323" v="4855" actId="207"/>
          <ac:spMkLst>
            <pc:docMk/>
            <pc:sldMk cId="4248230839" sldId="263"/>
            <ac:spMk id="2" creationId="{00000000-0000-0000-0000-000000000000}"/>
          </ac:spMkLst>
        </pc:spChg>
        <pc:spChg chg="mod">
          <ac:chgData name="Olubode, Michael O." userId="737f6353-2e14-474f-8cd1-d532cc8d7668" providerId="ADAL" clId="{8BE6C2C8-EEA7-45DE-9D12-0112E2D7107B}" dt="2020-12-14T02:14:26.393" v="4859" actId="1076"/>
          <ac:spMkLst>
            <pc:docMk/>
            <pc:sldMk cId="4248230839" sldId="263"/>
            <ac:spMk id="3" creationId="{00000000-0000-0000-0000-000000000000}"/>
          </ac:spMkLst>
        </pc:spChg>
      </pc:sldChg>
      <pc:sldChg chg="del">
        <pc:chgData name="Olubode, Michael O." userId="737f6353-2e14-474f-8cd1-d532cc8d7668" providerId="ADAL" clId="{8BE6C2C8-EEA7-45DE-9D12-0112E2D7107B}" dt="2020-12-12T06:20:03.398" v="3608" actId="2696"/>
        <pc:sldMkLst>
          <pc:docMk/>
          <pc:sldMk cId="2306512043" sldId="264"/>
        </pc:sldMkLst>
      </pc:sldChg>
      <pc:sldChg chg="modSp">
        <pc:chgData name="Olubode, Michael O." userId="737f6353-2e14-474f-8cd1-d532cc8d7668" providerId="ADAL" clId="{8BE6C2C8-EEA7-45DE-9D12-0112E2D7107B}" dt="2020-12-14T02:14:18.564" v="4858" actId="1076"/>
        <pc:sldMkLst>
          <pc:docMk/>
          <pc:sldMk cId="3384757836" sldId="265"/>
        </pc:sldMkLst>
        <pc:spChg chg="mod">
          <ac:chgData name="Olubode, Michael O." userId="737f6353-2e14-474f-8cd1-d532cc8d7668" providerId="ADAL" clId="{8BE6C2C8-EEA7-45DE-9D12-0112E2D7107B}" dt="2020-12-14T02:14:14.416" v="4857" actId="207"/>
          <ac:spMkLst>
            <pc:docMk/>
            <pc:sldMk cId="3384757836" sldId="265"/>
            <ac:spMk id="2" creationId="{00000000-0000-0000-0000-000000000000}"/>
          </ac:spMkLst>
        </pc:spChg>
        <pc:spChg chg="mod">
          <ac:chgData name="Olubode, Michael O." userId="737f6353-2e14-474f-8cd1-d532cc8d7668" providerId="ADAL" clId="{8BE6C2C8-EEA7-45DE-9D12-0112E2D7107B}" dt="2020-12-14T02:14:18.564" v="4858" actId="1076"/>
          <ac:spMkLst>
            <pc:docMk/>
            <pc:sldMk cId="3384757836" sldId="265"/>
            <ac:spMk id="3" creationId="{00000000-0000-0000-0000-000000000000}"/>
          </ac:spMkLst>
        </pc:spChg>
      </pc:sldChg>
      <pc:sldChg chg="modSp">
        <pc:chgData name="Olubode, Michael O." userId="737f6353-2e14-474f-8cd1-d532cc8d7668" providerId="ADAL" clId="{8BE6C2C8-EEA7-45DE-9D12-0112E2D7107B}" dt="2020-12-14T02:15:10.877" v="4866" actId="1076"/>
        <pc:sldMkLst>
          <pc:docMk/>
          <pc:sldMk cId="2552197727" sldId="266"/>
        </pc:sldMkLst>
        <pc:spChg chg="mod">
          <ac:chgData name="Olubode, Michael O." userId="737f6353-2e14-474f-8cd1-d532cc8d7668" providerId="ADAL" clId="{8BE6C2C8-EEA7-45DE-9D12-0112E2D7107B}" dt="2020-12-14T02:14:36.412" v="4861" actId="14100"/>
          <ac:spMkLst>
            <pc:docMk/>
            <pc:sldMk cId="2552197727" sldId="266"/>
            <ac:spMk id="2" creationId="{00000000-0000-0000-0000-000000000000}"/>
          </ac:spMkLst>
        </pc:spChg>
        <pc:spChg chg="mod">
          <ac:chgData name="Olubode, Michael O." userId="737f6353-2e14-474f-8cd1-d532cc8d7668" providerId="ADAL" clId="{8BE6C2C8-EEA7-45DE-9D12-0112E2D7107B}" dt="2020-12-14T02:15:10.877" v="4866" actId="1076"/>
          <ac:spMkLst>
            <pc:docMk/>
            <pc:sldMk cId="2552197727" sldId="266"/>
            <ac:spMk id="3" creationId="{00000000-0000-0000-0000-000000000000}"/>
          </ac:spMkLst>
        </pc:spChg>
      </pc:sldChg>
      <pc:sldChg chg="modSp">
        <pc:chgData name="Olubode, Michael O." userId="737f6353-2e14-474f-8cd1-d532cc8d7668" providerId="ADAL" clId="{8BE6C2C8-EEA7-45DE-9D12-0112E2D7107B}" dt="2020-12-14T02:15:06.407" v="4865" actId="1076"/>
        <pc:sldMkLst>
          <pc:docMk/>
          <pc:sldMk cId="1669319396" sldId="267"/>
        </pc:sldMkLst>
        <pc:spChg chg="mod">
          <ac:chgData name="Olubode, Michael O." userId="737f6353-2e14-474f-8cd1-d532cc8d7668" providerId="ADAL" clId="{8BE6C2C8-EEA7-45DE-9D12-0112E2D7107B}" dt="2020-12-14T02:14:59.322" v="4864" actId="14100"/>
          <ac:spMkLst>
            <pc:docMk/>
            <pc:sldMk cId="1669319396" sldId="267"/>
            <ac:spMk id="2" creationId="{00000000-0000-0000-0000-000000000000}"/>
          </ac:spMkLst>
        </pc:spChg>
        <pc:spChg chg="mod">
          <ac:chgData name="Olubode, Michael O." userId="737f6353-2e14-474f-8cd1-d532cc8d7668" providerId="ADAL" clId="{8BE6C2C8-EEA7-45DE-9D12-0112E2D7107B}" dt="2020-12-14T02:15:06.407" v="4865" actId="1076"/>
          <ac:spMkLst>
            <pc:docMk/>
            <pc:sldMk cId="1669319396" sldId="267"/>
            <ac:spMk id="3" creationId="{00000000-0000-0000-0000-000000000000}"/>
          </ac:spMkLst>
        </pc:spChg>
      </pc:sldChg>
      <pc:sldChg chg="modSp">
        <pc:chgData name="Olubode, Michael O." userId="737f6353-2e14-474f-8cd1-d532cc8d7668" providerId="ADAL" clId="{8BE6C2C8-EEA7-45DE-9D12-0112E2D7107B}" dt="2020-12-14T02:16:21.421" v="4875" actId="207"/>
        <pc:sldMkLst>
          <pc:docMk/>
          <pc:sldMk cId="2760582079" sldId="268"/>
        </pc:sldMkLst>
        <pc:spChg chg="mod">
          <ac:chgData name="Olubode, Michael O." userId="737f6353-2e14-474f-8cd1-d532cc8d7668" providerId="ADAL" clId="{8BE6C2C8-EEA7-45DE-9D12-0112E2D7107B}" dt="2020-12-14T02:16:21.421" v="4875" actId="207"/>
          <ac:spMkLst>
            <pc:docMk/>
            <pc:sldMk cId="2760582079" sldId="268"/>
            <ac:spMk id="2" creationId="{00000000-0000-0000-0000-000000000000}"/>
          </ac:spMkLst>
        </pc:spChg>
      </pc:sldChg>
      <pc:sldChg chg="modSp">
        <pc:chgData name="Olubode, Michael O." userId="737f6353-2e14-474f-8cd1-d532cc8d7668" providerId="ADAL" clId="{8BE6C2C8-EEA7-45DE-9D12-0112E2D7107B}" dt="2020-12-14T02:16:50.597" v="4880" actId="14100"/>
        <pc:sldMkLst>
          <pc:docMk/>
          <pc:sldMk cId="2610792619" sldId="269"/>
        </pc:sldMkLst>
        <pc:spChg chg="mod">
          <ac:chgData name="Olubode, Michael O." userId="737f6353-2e14-474f-8cd1-d532cc8d7668" providerId="ADAL" clId="{8BE6C2C8-EEA7-45DE-9D12-0112E2D7107B}" dt="2020-12-14T02:16:04.725" v="4874" actId="207"/>
          <ac:spMkLst>
            <pc:docMk/>
            <pc:sldMk cId="2610792619" sldId="269"/>
            <ac:spMk id="2" creationId="{00000000-0000-0000-0000-000000000000}"/>
          </ac:spMkLst>
        </pc:spChg>
        <pc:picChg chg="mod">
          <ac:chgData name="Olubode, Michael O." userId="737f6353-2e14-474f-8cd1-d532cc8d7668" providerId="ADAL" clId="{8BE6C2C8-EEA7-45DE-9D12-0112E2D7107B}" dt="2020-12-14T02:16:50.597" v="4880" actId="14100"/>
          <ac:picMkLst>
            <pc:docMk/>
            <pc:sldMk cId="2610792619" sldId="269"/>
            <ac:picMk id="9" creationId="{53852BFA-C5A2-4CBA-B700-F65718CAD22B}"/>
          </ac:picMkLst>
        </pc:picChg>
      </pc:sldChg>
      <pc:sldChg chg="addSp delSp modSp add mod setBg setClrOvrMap">
        <pc:chgData name="Olubode, Michael O." userId="737f6353-2e14-474f-8cd1-d532cc8d7668" providerId="ADAL" clId="{8BE6C2C8-EEA7-45DE-9D12-0112E2D7107B}" dt="2020-12-14T02:12:02.881" v="4840" actId="1076"/>
        <pc:sldMkLst>
          <pc:docMk/>
          <pc:sldMk cId="3530961322" sldId="270"/>
        </pc:sldMkLst>
        <pc:spChg chg="mod">
          <ac:chgData name="Olubode, Michael O." userId="737f6353-2e14-474f-8cd1-d532cc8d7668" providerId="ADAL" clId="{8BE6C2C8-EEA7-45DE-9D12-0112E2D7107B}" dt="2020-12-14T02:11:59.770" v="4839" actId="14100"/>
          <ac:spMkLst>
            <pc:docMk/>
            <pc:sldMk cId="3530961322" sldId="270"/>
            <ac:spMk id="2" creationId="{A13CAB65-DE51-464C-8FA7-ACD7077ED611}"/>
          </ac:spMkLst>
        </pc:spChg>
        <pc:spChg chg="del mod">
          <ac:chgData name="Olubode, Michael O." userId="737f6353-2e14-474f-8cd1-d532cc8d7668" providerId="ADAL" clId="{8BE6C2C8-EEA7-45DE-9D12-0112E2D7107B}" dt="2020-12-12T04:54:33.126" v="21"/>
          <ac:spMkLst>
            <pc:docMk/>
            <pc:sldMk cId="3530961322" sldId="270"/>
            <ac:spMk id="3" creationId="{7057BA47-4D05-4035-AE27-4F18C384A8C7}"/>
          </ac:spMkLst>
        </pc:spChg>
        <pc:spChg chg="add del">
          <ac:chgData name="Olubode, Michael O." userId="737f6353-2e14-474f-8cd1-d532cc8d7668" providerId="ADAL" clId="{8BE6C2C8-EEA7-45DE-9D12-0112E2D7107B}" dt="2020-12-12T04:54:50.225" v="23" actId="26606"/>
          <ac:spMkLst>
            <pc:docMk/>
            <pc:sldMk cId="3530961322" sldId="270"/>
            <ac:spMk id="9" creationId="{14D16F1A-5D78-4402-81FF-31A98AFD6BBD}"/>
          </ac:spMkLst>
        </pc:spChg>
        <pc:spChg chg="add del">
          <ac:chgData name="Olubode, Michael O." userId="737f6353-2e14-474f-8cd1-d532cc8d7668" providerId="ADAL" clId="{8BE6C2C8-EEA7-45DE-9D12-0112E2D7107B}" dt="2020-12-12T04:54:50.225" v="23" actId="26606"/>
          <ac:spMkLst>
            <pc:docMk/>
            <pc:sldMk cId="3530961322" sldId="270"/>
            <ac:spMk id="11" creationId="{1B2FB7F0-6A45-43E8-88A7-48E46E6D48CA}"/>
          </ac:spMkLst>
        </pc:spChg>
        <pc:spChg chg="add del">
          <ac:chgData name="Olubode, Michael O." userId="737f6353-2e14-474f-8cd1-d532cc8d7668" providerId="ADAL" clId="{8BE6C2C8-EEA7-45DE-9D12-0112E2D7107B}" dt="2020-12-14T01:58:10.075" v="4497" actId="26606"/>
          <ac:spMkLst>
            <pc:docMk/>
            <pc:sldMk cId="3530961322" sldId="270"/>
            <ac:spMk id="12" creationId="{9F4444CE-BC8D-4D61-B303-4C05614E62AB}"/>
          </ac:spMkLst>
        </pc:spChg>
        <pc:spChg chg="add del">
          <ac:chgData name="Olubode, Michael O." userId="737f6353-2e14-474f-8cd1-d532cc8d7668" providerId="ADAL" clId="{8BE6C2C8-EEA7-45DE-9D12-0112E2D7107B}" dt="2020-12-12T04:54:50.225" v="23" actId="26606"/>
          <ac:spMkLst>
            <pc:docMk/>
            <pc:sldMk cId="3530961322" sldId="270"/>
            <ac:spMk id="13" creationId="{6BA9C607-662B-4FBB-A3F3-CF593AD736CD}"/>
          </ac:spMkLst>
        </pc:spChg>
        <pc:spChg chg="add del">
          <ac:chgData name="Olubode, Michael O." userId="737f6353-2e14-474f-8cd1-d532cc8d7668" providerId="ADAL" clId="{8BE6C2C8-EEA7-45DE-9D12-0112E2D7107B}" dt="2020-12-14T01:58:10.075" v="4497" actId="26606"/>
          <ac:spMkLst>
            <pc:docMk/>
            <pc:sldMk cId="3530961322" sldId="270"/>
            <ac:spMk id="14" creationId="{62423CA5-E2E1-4789-B759-9906C1C94063}"/>
          </ac:spMkLst>
        </pc:spChg>
        <pc:spChg chg="add mod">
          <ac:chgData name="Olubode, Michael O." userId="737f6353-2e14-474f-8cd1-d532cc8d7668" providerId="ADAL" clId="{8BE6C2C8-EEA7-45DE-9D12-0112E2D7107B}" dt="2020-12-14T02:12:02.881" v="4840" actId="1076"/>
          <ac:spMkLst>
            <pc:docMk/>
            <pc:sldMk cId="3530961322" sldId="270"/>
            <ac:spMk id="15" creationId="{0DD7EEC4-ACF5-4381-9F28-E0D7D81D8AB4}"/>
          </ac:spMkLst>
        </pc:spChg>
        <pc:spChg chg="add del">
          <ac:chgData name="Olubode, Michael O." userId="737f6353-2e14-474f-8cd1-d532cc8d7668" providerId="ADAL" clId="{8BE6C2C8-EEA7-45DE-9D12-0112E2D7107B}" dt="2020-12-14T01:58:10.075" v="4497" actId="26606"/>
          <ac:spMkLst>
            <pc:docMk/>
            <pc:sldMk cId="3530961322" sldId="270"/>
            <ac:spMk id="16" creationId="{73772B81-181F-48B7-8826-4D9686D15DF5}"/>
          </ac:spMkLst>
        </pc:spChg>
        <pc:spChg chg="add del">
          <ac:chgData name="Olubode, Michael O." userId="737f6353-2e14-474f-8cd1-d532cc8d7668" providerId="ADAL" clId="{8BE6C2C8-EEA7-45DE-9D12-0112E2D7107B}" dt="2020-12-14T01:58:10.075" v="4497" actId="26606"/>
          <ac:spMkLst>
            <pc:docMk/>
            <pc:sldMk cId="3530961322" sldId="270"/>
            <ac:spMk id="18" creationId="{B2205F6E-03C6-4E92-877C-E2482F6599AA}"/>
          </ac:spMkLst>
        </pc:spChg>
        <pc:spChg chg="add">
          <ac:chgData name="Olubode, Michael O." userId="737f6353-2e14-474f-8cd1-d532cc8d7668" providerId="ADAL" clId="{8BE6C2C8-EEA7-45DE-9D12-0112E2D7107B}" dt="2020-12-14T01:58:10.075" v="4497" actId="26606"/>
          <ac:spMkLst>
            <pc:docMk/>
            <pc:sldMk cId="3530961322" sldId="270"/>
            <ac:spMk id="23" creationId="{9F4444CE-BC8D-4D61-B303-4C05614E62AB}"/>
          </ac:spMkLst>
        </pc:spChg>
        <pc:spChg chg="add">
          <ac:chgData name="Olubode, Michael O." userId="737f6353-2e14-474f-8cd1-d532cc8d7668" providerId="ADAL" clId="{8BE6C2C8-EEA7-45DE-9D12-0112E2D7107B}" dt="2020-12-14T01:58:10.075" v="4497" actId="26606"/>
          <ac:spMkLst>
            <pc:docMk/>
            <pc:sldMk cId="3530961322" sldId="270"/>
            <ac:spMk id="25" creationId="{62423CA5-E2E1-4789-B759-9906C1C94063}"/>
          </ac:spMkLst>
        </pc:spChg>
        <pc:spChg chg="add">
          <ac:chgData name="Olubode, Michael O." userId="737f6353-2e14-474f-8cd1-d532cc8d7668" providerId="ADAL" clId="{8BE6C2C8-EEA7-45DE-9D12-0112E2D7107B}" dt="2020-12-14T01:58:10.075" v="4497" actId="26606"/>
          <ac:spMkLst>
            <pc:docMk/>
            <pc:sldMk cId="3530961322" sldId="270"/>
            <ac:spMk id="27" creationId="{73772B81-181F-48B7-8826-4D9686D15DF5}"/>
          </ac:spMkLst>
        </pc:spChg>
        <pc:spChg chg="add">
          <ac:chgData name="Olubode, Michael O." userId="737f6353-2e14-474f-8cd1-d532cc8d7668" providerId="ADAL" clId="{8BE6C2C8-EEA7-45DE-9D12-0112E2D7107B}" dt="2020-12-14T01:58:10.075" v="4497" actId="26606"/>
          <ac:spMkLst>
            <pc:docMk/>
            <pc:sldMk cId="3530961322" sldId="270"/>
            <ac:spMk id="29" creationId="{B2205F6E-03C6-4E92-877C-E2482F6599AA}"/>
          </ac:spMkLst>
        </pc:spChg>
        <pc:graphicFrameChg chg="add mod modGraphic">
          <ac:chgData name="Olubode, Michael O." userId="737f6353-2e14-474f-8cd1-d532cc8d7668" providerId="ADAL" clId="{8BE6C2C8-EEA7-45DE-9D12-0112E2D7107B}" dt="2020-12-14T02:01:26.014" v="4520" actId="1076"/>
          <ac:graphicFrameMkLst>
            <pc:docMk/>
            <pc:sldMk cId="3530961322" sldId="270"/>
            <ac:graphicFrameMk id="3" creationId="{E6AEC2BE-CC85-46C4-B76C-E24A876181C6}"/>
          </ac:graphicFrameMkLst>
        </pc:graphicFrameChg>
        <pc:graphicFrameChg chg="add del mod modGraphic">
          <ac:chgData name="Olubode, Michael O." userId="737f6353-2e14-474f-8cd1-d532cc8d7668" providerId="ADAL" clId="{8BE6C2C8-EEA7-45DE-9D12-0112E2D7107B}" dt="2020-12-12T04:54:50.255" v="24" actId="26606"/>
          <ac:graphicFrameMkLst>
            <pc:docMk/>
            <pc:sldMk cId="3530961322" sldId="270"/>
            <ac:graphicFrameMk id="4" creationId="{8BA33C34-5548-4EEA-864F-233750F2C4FD}"/>
          </ac:graphicFrameMkLst>
        </pc:graphicFrameChg>
        <pc:graphicFrameChg chg="add del mod modGraphic">
          <ac:chgData name="Olubode, Michael O." userId="737f6353-2e14-474f-8cd1-d532cc8d7668" providerId="ADAL" clId="{8BE6C2C8-EEA7-45DE-9D12-0112E2D7107B}" dt="2020-12-14T01:57:54.426" v="4495" actId="478"/>
          <ac:graphicFrameMkLst>
            <pc:docMk/>
            <pc:sldMk cId="3530961322" sldId="270"/>
            <ac:graphicFrameMk id="7" creationId="{8BA33C34-5548-4EEA-864F-233750F2C4FD}"/>
          </ac:graphicFrameMkLst>
        </pc:graphicFrameChg>
      </pc:sldChg>
      <pc:sldChg chg="addSp delSp modSp add mod setBg setClrOvrMap">
        <pc:chgData name="Olubode, Michael O." userId="737f6353-2e14-474f-8cd1-d532cc8d7668" providerId="ADAL" clId="{8BE6C2C8-EEA7-45DE-9D12-0112E2D7107B}" dt="2020-12-14T02:12:28.444" v="4842" actId="14100"/>
        <pc:sldMkLst>
          <pc:docMk/>
          <pc:sldMk cId="1410555368" sldId="271"/>
        </pc:sldMkLst>
        <pc:spChg chg="mod">
          <ac:chgData name="Olubode, Michael O." userId="737f6353-2e14-474f-8cd1-d532cc8d7668" providerId="ADAL" clId="{8BE6C2C8-EEA7-45DE-9D12-0112E2D7107B}" dt="2020-12-14T02:12:28.444" v="4842" actId="14100"/>
          <ac:spMkLst>
            <pc:docMk/>
            <pc:sldMk cId="1410555368" sldId="271"/>
            <ac:spMk id="2" creationId="{C9DC67A8-9B46-43E4-9E5C-3171CA886929}"/>
          </ac:spMkLst>
        </pc:spChg>
        <pc:spChg chg="del">
          <ac:chgData name="Olubode, Michael O." userId="737f6353-2e14-474f-8cd1-d532cc8d7668" providerId="ADAL" clId="{8BE6C2C8-EEA7-45DE-9D12-0112E2D7107B}" dt="2020-12-12T05:03:36.669" v="738"/>
          <ac:spMkLst>
            <pc:docMk/>
            <pc:sldMk cId="1410555368" sldId="271"/>
            <ac:spMk id="3" creationId="{9A64CF7B-514D-494D-A6EA-5172C4C84C55}"/>
          </ac:spMkLst>
        </pc:spChg>
        <pc:spChg chg="add del">
          <ac:chgData name="Olubode, Michael O." userId="737f6353-2e14-474f-8cd1-d532cc8d7668" providerId="ADAL" clId="{8BE6C2C8-EEA7-45DE-9D12-0112E2D7107B}" dt="2020-12-12T05:03:44.368" v="740" actId="26606"/>
          <ac:spMkLst>
            <pc:docMk/>
            <pc:sldMk cId="1410555368" sldId="271"/>
            <ac:spMk id="9" creationId="{CB07FDFB-FF3C-4048-A06B-06EAAF9DBF5A}"/>
          </ac:spMkLst>
        </pc:spChg>
        <pc:spChg chg="add del">
          <ac:chgData name="Olubode, Michael O." userId="737f6353-2e14-474f-8cd1-d532cc8d7668" providerId="ADAL" clId="{8BE6C2C8-EEA7-45DE-9D12-0112E2D7107B}" dt="2020-12-12T05:03:44.368" v="740" actId="26606"/>
          <ac:spMkLst>
            <pc:docMk/>
            <pc:sldMk cId="1410555368" sldId="271"/>
            <ac:spMk id="12" creationId="{9F4444CE-BC8D-4D61-B303-4C05614E62AB}"/>
          </ac:spMkLst>
        </pc:spChg>
        <pc:spChg chg="add del">
          <ac:chgData name="Olubode, Michael O." userId="737f6353-2e14-474f-8cd1-d532cc8d7668" providerId="ADAL" clId="{8BE6C2C8-EEA7-45DE-9D12-0112E2D7107B}" dt="2020-12-12T05:03:44.368" v="740" actId="26606"/>
          <ac:spMkLst>
            <pc:docMk/>
            <pc:sldMk cId="1410555368" sldId="271"/>
            <ac:spMk id="14" creationId="{62423CA5-E2E1-4789-B759-9906C1C94063}"/>
          </ac:spMkLst>
        </pc:spChg>
        <pc:spChg chg="add del">
          <ac:chgData name="Olubode, Michael O." userId="737f6353-2e14-474f-8cd1-d532cc8d7668" providerId="ADAL" clId="{8BE6C2C8-EEA7-45DE-9D12-0112E2D7107B}" dt="2020-12-12T05:03:44.368" v="740" actId="26606"/>
          <ac:spMkLst>
            <pc:docMk/>
            <pc:sldMk cId="1410555368" sldId="271"/>
            <ac:spMk id="16" creationId="{73772B81-181F-48B7-8826-4D9686D15DF5}"/>
          </ac:spMkLst>
        </pc:spChg>
        <pc:spChg chg="add del">
          <ac:chgData name="Olubode, Michael O." userId="737f6353-2e14-474f-8cd1-d532cc8d7668" providerId="ADAL" clId="{8BE6C2C8-EEA7-45DE-9D12-0112E2D7107B}" dt="2020-12-12T05:03:44.368" v="740" actId="26606"/>
          <ac:spMkLst>
            <pc:docMk/>
            <pc:sldMk cId="1410555368" sldId="271"/>
            <ac:spMk id="18" creationId="{B2205F6E-03C6-4E92-877C-E2482F6599AA}"/>
          </ac:spMkLst>
        </pc:spChg>
        <pc:spChg chg="add">
          <ac:chgData name="Olubode, Michael O." userId="737f6353-2e14-474f-8cd1-d532cc8d7668" providerId="ADAL" clId="{8BE6C2C8-EEA7-45DE-9D12-0112E2D7107B}" dt="2020-12-12T05:03:44.384" v="741" actId="26606"/>
          <ac:spMkLst>
            <pc:docMk/>
            <pc:sldMk cId="1410555368" sldId="271"/>
            <ac:spMk id="20" creationId="{9F4444CE-BC8D-4D61-B303-4C05614E62AB}"/>
          </ac:spMkLst>
        </pc:spChg>
        <pc:spChg chg="add">
          <ac:chgData name="Olubode, Michael O." userId="737f6353-2e14-474f-8cd1-d532cc8d7668" providerId="ADAL" clId="{8BE6C2C8-EEA7-45DE-9D12-0112E2D7107B}" dt="2020-12-12T05:03:44.384" v="741" actId="26606"/>
          <ac:spMkLst>
            <pc:docMk/>
            <pc:sldMk cId="1410555368" sldId="271"/>
            <ac:spMk id="21" creationId="{62423CA5-E2E1-4789-B759-9906C1C94063}"/>
          </ac:spMkLst>
        </pc:spChg>
        <pc:spChg chg="add">
          <ac:chgData name="Olubode, Michael O." userId="737f6353-2e14-474f-8cd1-d532cc8d7668" providerId="ADAL" clId="{8BE6C2C8-EEA7-45DE-9D12-0112E2D7107B}" dt="2020-12-12T05:03:44.384" v="741" actId="26606"/>
          <ac:spMkLst>
            <pc:docMk/>
            <pc:sldMk cId="1410555368" sldId="271"/>
            <ac:spMk id="22" creationId="{73772B81-181F-48B7-8826-4D9686D15DF5}"/>
          </ac:spMkLst>
        </pc:spChg>
        <pc:spChg chg="add mod">
          <ac:chgData name="Olubode, Michael O." userId="737f6353-2e14-474f-8cd1-d532cc8d7668" providerId="ADAL" clId="{8BE6C2C8-EEA7-45DE-9D12-0112E2D7107B}" dt="2020-12-14T02:05:59.052" v="4680" actId="27636"/>
          <ac:spMkLst>
            <pc:docMk/>
            <pc:sldMk cId="1410555368" sldId="271"/>
            <ac:spMk id="23" creationId="{C660E811-8EDD-42C6-A884-7D4475F0BB26}"/>
          </ac:spMkLst>
        </pc:spChg>
        <pc:spChg chg="add">
          <ac:chgData name="Olubode, Michael O." userId="737f6353-2e14-474f-8cd1-d532cc8d7668" providerId="ADAL" clId="{8BE6C2C8-EEA7-45DE-9D12-0112E2D7107B}" dt="2020-12-12T05:03:44.384" v="741" actId="26606"/>
          <ac:spMkLst>
            <pc:docMk/>
            <pc:sldMk cId="1410555368" sldId="271"/>
            <ac:spMk id="24" creationId="{B2205F6E-03C6-4E92-877C-E2482F6599AA}"/>
          </ac:spMkLst>
        </pc:spChg>
        <pc:graphicFrameChg chg="add del mod">
          <ac:chgData name="Olubode, Michael O." userId="737f6353-2e14-474f-8cd1-d532cc8d7668" providerId="ADAL" clId="{8BE6C2C8-EEA7-45DE-9D12-0112E2D7107B}" dt="2020-12-14T02:00:29.667" v="4511"/>
          <ac:graphicFrameMkLst>
            <pc:docMk/>
            <pc:sldMk cId="1410555368" sldId="271"/>
            <ac:graphicFrameMk id="3" creationId="{3A2E5B5F-1765-4BF0-8B33-83C4FE692C41}"/>
          </ac:graphicFrameMkLst>
        </pc:graphicFrameChg>
        <pc:graphicFrameChg chg="add del mod">
          <ac:chgData name="Olubode, Michael O." userId="737f6353-2e14-474f-8cd1-d532cc8d7668" providerId="ADAL" clId="{8BE6C2C8-EEA7-45DE-9D12-0112E2D7107B}" dt="2020-12-12T05:03:44.384" v="741" actId="26606"/>
          <ac:graphicFrameMkLst>
            <pc:docMk/>
            <pc:sldMk cId="1410555368" sldId="271"/>
            <ac:graphicFrameMk id="4" creationId="{BDF828F4-4786-4634-BBB0-629DA3C82CD9}"/>
          </ac:graphicFrameMkLst>
        </pc:graphicFrameChg>
        <pc:graphicFrameChg chg="add del">
          <ac:chgData name="Olubode, Michael O." userId="737f6353-2e14-474f-8cd1-d532cc8d7668" providerId="ADAL" clId="{8BE6C2C8-EEA7-45DE-9D12-0112E2D7107B}" dt="2020-12-12T05:03:44.368" v="740" actId="26606"/>
          <ac:graphicFrameMkLst>
            <pc:docMk/>
            <pc:sldMk cId="1410555368" sldId="271"/>
            <ac:graphicFrameMk id="7" creationId="{BDF828F4-4786-4634-BBB0-629DA3C82CD9}"/>
          </ac:graphicFrameMkLst>
        </pc:graphicFrameChg>
        <pc:graphicFrameChg chg="add mod modGraphic">
          <ac:chgData name="Olubode, Michael O." userId="737f6353-2e14-474f-8cd1-d532cc8d7668" providerId="ADAL" clId="{8BE6C2C8-EEA7-45DE-9D12-0112E2D7107B}" dt="2020-12-14T02:03:54.463" v="4535" actId="113"/>
          <ac:graphicFrameMkLst>
            <pc:docMk/>
            <pc:sldMk cId="1410555368" sldId="271"/>
            <ac:graphicFrameMk id="12" creationId="{655B678F-B012-404D-ABF7-E6E71724CCBD}"/>
          </ac:graphicFrameMkLst>
        </pc:graphicFrameChg>
        <pc:graphicFrameChg chg="add del mod modGraphic">
          <ac:chgData name="Olubode, Michael O." userId="737f6353-2e14-474f-8cd1-d532cc8d7668" providerId="ADAL" clId="{8BE6C2C8-EEA7-45DE-9D12-0112E2D7107B}" dt="2020-12-14T01:59:50.510" v="4508" actId="478"/>
          <ac:graphicFrameMkLst>
            <pc:docMk/>
            <pc:sldMk cId="1410555368" sldId="271"/>
            <ac:graphicFrameMk id="25" creationId="{BDF828F4-4786-4634-BBB0-629DA3C82CD9}"/>
          </ac:graphicFrameMkLst>
        </pc:graphicFrameChg>
        <pc:picChg chg="add mod">
          <ac:chgData name="Olubode, Michael O." userId="737f6353-2e14-474f-8cd1-d532cc8d7668" providerId="ADAL" clId="{8BE6C2C8-EEA7-45DE-9D12-0112E2D7107B}" dt="2020-12-14T01:59:15.177" v="4504" actId="1076"/>
          <ac:picMkLst>
            <pc:docMk/>
            <pc:sldMk cId="1410555368" sldId="271"/>
            <ac:picMk id="5" creationId="{D05345B2-2332-430E-8C34-FC0C95031EC8}"/>
          </ac:picMkLst>
        </pc:picChg>
        <pc:picChg chg="add mod">
          <ac:chgData name="Olubode, Michael O." userId="737f6353-2e14-474f-8cd1-d532cc8d7668" providerId="ADAL" clId="{8BE6C2C8-EEA7-45DE-9D12-0112E2D7107B}" dt="2020-12-14T01:59:10.250" v="4503" actId="1076"/>
          <ac:picMkLst>
            <pc:docMk/>
            <pc:sldMk cId="1410555368" sldId="271"/>
            <ac:picMk id="6" creationId="{347B1448-BC42-4D73-ABC0-8FC9C83FDF20}"/>
          </ac:picMkLst>
        </pc:picChg>
      </pc:sldChg>
      <pc:sldChg chg="addSp delSp modSp add mod setBg setClrOvrMap">
        <pc:chgData name="Olubode, Michael O." userId="737f6353-2e14-474f-8cd1-d532cc8d7668" providerId="ADAL" clId="{8BE6C2C8-EEA7-45DE-9D12-0112E2D7107B}" dt="2020-12-14T02:12:40.441" v="4843" actId="207"/>
        <pc:sldMkLst>
          <pc:docMk/>
          <pc:sldMk cId="263350774" sldId="272"/>
        </pc:sldMkLst>
        <pc:spChg chg="mod">
          <ac:chgData name="Olubode, Michael O." userId="737f6353-2e14-474f-8cd1-d532cc8d7668" providerId="ADAL" clId="{8BE6C2C8-EEA7-45DE-9D12-0112E2D7107B}" dt="2020-12-14T02:12:40.441" v="4843" actId="207"/>
          <ac:spMkLst>
            <pc:docMk/>
            <pc:sldMk cId="263350774" sldId="272"/>
            <ac:spMk id="2" creationId="{C3E829E7-21C9-4DF0-BBEC-7E580B450A30}"/>
          </ac:spMkLst>
        </pc:spChg>
        <pc:spChg chg="del">
          <ac:chgData name="Olubode, Michael O." userId="737f6353-2e14-474f-8cd1-d532cc8d7668" providerId="ADAL" clId="{8BE6C2C8-EEA7-45DE-9D12-0112E2D7107B}" dt="2020-12-12T05:06:34.211" v="784"/>
          <ac:spMkLst>
            <pc:docMk/>
            <pc:sldMk cId="263350774" sldId="272"/>
            <ac:spMk id="3" creationId="{1C6C8CD9-0A1B-4097-A2BF-361BF11DFB0A}"/>
          </ac:spMkLst>
        </pc:spChg>
        <pc:spChg chg="add del mod">
          <ac:chgData name="Olubode, Michael O." userId="737f6353-2e14-474f-8cd1-d532cc8d7668" providerId="ADAL" clId="{8BE6C2C8-EEA7-45DE-9D12-0112E2D7107B}" dt="2020-12-12T06:11:08.384" v="2942" actId="26606"/>
          <ac:spMkLst>
            <pc:docMk/>
            <pc:sldMk cId="263350774" sldId="272"/>
            <ac:spMk id="9" creationId="{63648DAC-914A-425C-A2DC-534071295499}"/>
          </ac:spMkLst>
        </pc:spChg>
        <pc:spChg chg="add del">
          <ac:chgData name="Olubode, Michael O." userId="737f6353-2e14-474f-8cd1-d532cc8d7668" providerId="ADAL" clId="{8BE6C2C8-EEA7-45DE-9D12-0112E2D7107B}" dt="2020-12-12T06:11:08.384" v="2942" actId="26606"/>
          <ac:spMkLst>
            <pc:docMk/>
            <pc:sldMk cId="263350774" sldId="272"/>
            <ac:spMk id="12" creationId="{9F4444CE-BC8D-4D61-B303-4C05614E62AB}"/>
          </ac:spMkLst>
        </pc:spChg>
        <pc:spChg chg="add del">
          <ac:chgData name="Olubode, Michael O." userId="737f6353-2e14-474f-8cd1-d532cc8d7668" providerId="ADAL" clId="{8BE6C2C8-EEA7-45DE-9D12-0112E2D7107B}" dt="2020-12-12T06:11:08.384" v="2942" actId="26606"/>
          <ac:spMkLst>
            <pc:docMk/>
            <pc:sldMk cId="263350774" sldId="272"/>
            <ac:spMk id="14" creationId="{62423CA5-E2E1-4789-B759-9906C1C94063}"/>
          </ac:spMkLst>
        </pc:spChg>
        <pc:spChg chg="add del">
          <ac:chgData name="Olubode, Michael O." userId="737f6353-2e14-474f-8cd1-d532cc8d7668" providerId="ADAL" clId="{8BE6C2C8-EEA7-45DE-9D12-0112E2D7107B}" dt="2020-12-12T06:11:08.384" v="2942" actId="26606"/>
          <ac:spMkLst>
            <pc:docMk/>
            <pc:sldMk cId="263350774" sldId="272"/>
            <ac:spMk id="16" creationId="{73772B81-181F-48B7-8826-4D9686D15DF5}"/>
          </ac:spMkLst>
        </pc:spChg>
        <pc:spChg chg="add del">
          <ac:chgData name="Olubode, Michael O." userId="737f6353-2e14-474f-8cd1-d532cc8d7668" providerId="ADAL" clId="{8BE6C2C8-EEA7-45DE-9D12-0112E2D7107B}" dt="2020-12-12T06:11:08.384" v="2942" actId="26606"/>
          <ac:spMkLst>
            <pc:docMk/>
            <pc:sldMk cId="263350774" sldId="272"/>
            <ac:spMk id="18" creationId="{B2205F6E-03C6-4E92-877C-E2482F6599AA}"/>
          </ac:spMkLst>
        </pc:spChg>
        <pc:spChg chg="add del">
          <ac:chgData name="Olubode, Michael O." userId="737f6353-2e14-474f-8cd1-d532cc8d7668" providerId="ADAL" clId="{8BE6C2C8-EEA7-45DE-9D12-0112E2D7107B}" dt="2020-12-12T06:11:00.734" v="2939" actId="26606"/>
          <ac:spMkLst>
            <pc:docMk/>
            <pc:sldMk cId="263350774" sldId="272"/>
            <ac:spMk id="24" creationId="{14D16F1A-5D78-4402-81FF-31A98AFD6BBD}"/>
          </ac:spMkLst>
        </pc:spChg>
        <pc:spChg chg="add del">
          <ac:chgData name="Olubode, Michael O." userId="737f6353-2e14-474f-8cd1-d532cc8d7668" providerId="ADAL" clId="{8BE6C2C8-EEA7-45DE-9D12-0112E2D7107B}" dt="2020-12-12T06:11:00.734" v="2939" actId="26606"/>
          <ac:spMkLst>
            <pc:docMk/>
            <pc:sldMk cId="263350774" sldId="272"/>
            <ac:spMk id="26" creationId="{1B2FB7F0-6A45-43E8-88A7-48E46E6D48CA}"/>
          </ac:spMkLst>
        </pc:spChg>
        <pc:spChg chg="add del">
          <ac:chgData name="Olubode, Michael O." userId="737f6353-2e14-474f-8cd1-d532cc8d7668" providerId="ADAL" clId="{8BE6C2C8-EEA7-45DE-9D12-0112E2D7107B}" dt="2020-12-12T06:11:00.734" v="2939" actId="26606"/>
          <ac:spMkLst>
            <pc:docMk/>
            <pc:sldMk cId="263350774" sldId="272"/>
            <ac:spMk id="28" creationId="{6BA9C607-662B-4FBB-A3F3-CF593AD736CD}"/>
          </ac:spMkLst>
        </pc:spChg>
        <pc:spChg chg="add del">
          <ac:chgData name="Olubode, Michael O." userId="737f6353-2e14-474f-8cd1-d532cc8d7668" providerId="ADAL" clId="{8BE6C2C8-EEA7-45DE-9D12-0112E2D7107B}" dt="2020-12-12T06:11:08.347" v="2941" actId="26606"/>
          <ac:spMkLst>
            <pc:docMk/>
            <pc:sldMk cId="263350774" sldId="272"/>
            <ac:spMk id="30" creationId="{63648DAC-914A-425C-A2DC-534071295499}"/>
          </ac:spMkLst>
        </pc:spChg>
        <pc:spChg chg="add">
          <ac:chgData name="Olubode, Michael O." userId="737f6353-2e14-474f-8cd1-d532cc8d7668" providerId="ADAL" clId="{8BE6C2C8-EEA7-45DE-9D12-0112E2D7107B}" dt="2020-12-12T06:11:08.384" v="2942" actId="26606"/>
          <ac:spMkLst>
            <pc:docMk/>
            <pc:sldMk cId="263350774" sldId="272"/>
            <ac:spMk id="32" creationId="{14D16F1A-5D78-4402-81FF-31A98AFD6BBD}"/>
          </ac:spMkLst>
        </pc:spChg>
        <pc:spChg chg="add">
          <ac:chgData name="Olubode, Michael O." userId="737f6353-2e14-474f-8cd1-d532cc8d7668" providerId="ADAL" clId="{8BE6C2C8-EEA7-45DE-9D12-0112E2D7107B}" dt="2020-12-12T06:11:08.384" v="2942" actId="26606"/>
          <ac:spMkLst>
            <pc:docMk/>
            <pc:sldMk cId="263350774" sldId="272"/>
            <ac:spMk id="33" creationId="{1B2FB7F0-6A45-43E8-88A7-48E46E6D48CA}"/>
          </ac:spMkLst>
        </pc:spChg>
        <pc:spChg chg="add">
          <ac:chgData name="Olubode, Michael O." userId="737f6353-2e14-474f-8cd1-d532cc8d7668" providerId="ADAL" clId="{8BE6C2C8-EEA7-45DE-9D12-0112E2D7107B}" dt="2020-12-12T06:11:08.384" v="2942" actId="26606"/>
          <ac:spMkLst>
            <pc:docMk/>
            <pc:sldMk cId="263350774" sldId="272"/>
            <ac:spMk id="34" creationId="{6BA9C607-662B-4FBB-A3F3-CF593AD736CD}"/>
          </ac:spMkLst>
        </pc:spChg>
        <pc:graphicFrameChg chg="add del mod">
          <ac:chgData name="Olubode, Michael O." userId="737f6353-2e14-474f-8cd1-d532cc8d7668" providerId="ADAL" clId="{8BE6C2C8-EEA7-45DE-9D12-0112E2D7107B}" dt="2020-12-12T05:06:36.142" v="785" actId="26606"/>
          <ac:graphicFrameMkLst>
            <pc:docMk/>
            <pc:sldMk cId="263350774" sldId="272"/>
            <ac:graphicFrameMk id="4" creationId="{F9DCA770-BB79-43CD-BA51-0089D45F9784}"/>
          </ac:graphicFrameMkLst>
        </pc:graphicFrameChg>
        <pc:graphicFrameChg chg="add del modGraphic">
          <ac:chgData name="Olubode, Michael O." userId="737f6353-2e14-474f-8cd1-d532cc8d7668" providerId="ADAL" clId="{8BE6C2C8-EEA7-45DE-9D12-0112E2D7107B}" dt="2020-12-12T06:10:40.855" v="2937" actId="478"/>
          <ac:graphicFrameMkLst>
            <pc:docMk/>
            <pc:sldMk cId="263350774" sldId="272"/>
            <ac:graphicFrameMk id="7" creationId="{F9DCA770-BB79-43CD-BA51-0089D45F9784}"/>
          </ac:graphicFrameMkLst>
        </pc:graphicFrameChg>
        <pc:graphicFrameChg chg="add del">
          <ac:chgData name="Olubode, Michael O." userId="737f6353-2e14-474f-8cd1-d532cc8d7668" providerId="ADAL" clId="{8BE6C2C8-EEA7-45DE-9D12-0112E2D7107B}" dt="2020-12-12T06:11:00.734" v="2939" actId="26606"/>
          <ac:graphicFrameMkLst>
            <pc:docMk/>
            <pc:sldMk cId="263350774" sldId="272"/>
            <ac:graphicFrameMk id="20" creationId="{D95824B8-FCE9-46BE-BB00-9D6BC3352797}"/>
          </ac:graphicFrameMkLst>
        </pc:graphicFrameChg>
        <pc:graphicFrameChg chg="add">
          <ac:chgData name="Olubode, Michael O." userId="737f6353-2e14-474f-8cd1-d532cc8d7668" providerId="ADAL" clId="{8BE6C2C8-EEA7-45DE-9D12-0112E2D7107B}" dt="2020-12-12T06:11:08.384" v="2942" actId="26606"/>
          <ac:graphicFrameMkLst>
            <pc:docMk/>
            <pc:sldMk cId="263350774" sldId="272"/>
            <ac:graphicFrameMk id="35" creationId="{D95824B8-FCE9-46BE-BB00-9D6BC3352797}"/>
          </ac:graphicFrameMkLst>
        </pc:graphicFrameChg>
        <pc:cxnChg chg="add del">
          <ac:chgData name="Olubode, Michael O." userId="737f6353-2e14-474f-8cd1-d532cc8d7668" providerId="ADAL" clId="{8BE6C2C8-EEA7-45DE-9D12-0112E2D7107B}" dt="2020-12-12T06:11:08.347" v="2941" actId="26606"/>
          <ac:cxnSpMkLst>
            <pc:docMk/>
            <pc:sldMk cId="263350774" sldId="272"/>
            <ac:cxnSpMk id="23" creationId="{0B5F7E3B-C5F1-40E0-A491-558BAFBC1127}"/>
          </ac:cxnSpMkLst>
        </pc:cxnChg>
      </pc:sldChg>
      <pc:sldChg chg="addSp modSp add mod setBg">
        <pc:chgData name="Olubode, Michael O." userId="737f6353-2e14-474f-8cd1-d532cc8d7668" providerId="ADAL" clId="{8BE6C2C8-EEA7-45DE-9D12-0112E2D7107B}" dt="2020-12-14T02:12:15.835" v="4841" actId="1076"/>
        <pc:sldMkLst>
          <pc:docMk/>
          <pc:sldMk cId="2971600702" sldId="273"/>
        </pc:sldMkLst>
        <pc:spChg chg="mod">
          <ac:chgData name="Olubode, Michael O." userId="737f6353-2e14-474f-8cd1-d532cc8d7668" providerId="ADAL" clId="{8BE6C2C8-EEA7-45DE-9D12-0112E2D7107B}" dt="2020-12-14T02:06:47.347" v="4684" actId="207"/>
          <ac:spMkLst>
            <pc:docMk/>
            <pc:sldMk cId="2971600702" sldId="273"/>
            <ac:spMk id="2" creationId="{D2432FAD-8EB2-43D0-B74D-B56D2894AEC0}"/>
          </ac:spMkLst>
        </pc:spChg>
        <pc:spChg chg="mod">
          <ac:chgData name="Olubode, Michael O." userId="737f6353-2e14-474f-8cd1-d532cc8d7668" providerId="ADAL" clId="{8BE6C2C8-EEA7-45DE-9D12-0112E2D7107B}" dt="2020-12-14T02:12:15.835" v="4841" actId="1076"/>
          <ac:spMkLst>
            <pc:docMk/>
            <pc:sldMk cId="2971600702" sldId="273"/>
            <ac:spMk id="3" creationId="{93990141-73D9-4542-A3C0-CDA3E2DDD51B}"/>
          </ac:spMkLst>
        </pc:spChg>
        <pc:picChg chg="add mod ord">
          <ac:chgData name="Olubode, Michael O." userId="737f6353-2e14-474f-8cd1-d532cc8d7668" providerId="ADAL" clId="{8BE6C2C8-EEA7-45DE-9D12-0112E2D7107B}" dt="2020-12-12T05:32:22.704" v="1077" actId="1076"/>
          <ac:picMkLst>
            <pc:docMk/>
            <pc:sldMk cId="2971600702" sldId="273"/>
            <ac:picMk id="4" creationId="{FE04CA90-E21A-409A-AFDA-044D1B27FA3D}"/>
          </ac:picMkLst>
        </pc:picChg>
        <pc:picChg chg="add mod">
          <ac:chgData name="Olubode, Michael O." userId="737f6353-2e14-474f-8cd1-d532cc8d7668" providerId="ADAL" clId="{8BE6C2C8-EEA7-45DE-9D12-0112E2D7107B}" dt="2020-12-12T05:32:25.465" v="1078" actId="1076"/>
          <ac:picMkLst>
            <pc:docMk/>
            <pc:sldMk cId="2971600702" sldId="273"/>
            <ac:picMk id="5" creationId="{572E6BD0-D02F-4F8D-94EC-1D770894128B}"/>
          </ac:picMkLst>
        </pc:picChg>
      </pc:sldChg>
      <pc:sldChg chg="addSp delSp modSp add mod setBg setClrOvrMap">
        <pc:chgData name="Olubode, Michael O." userId="737f6353-2e14-474f-8cd1-d532cc8d7668" providerId="ADAL" clId="{8BE6C2C8-EEA7-45DE-9D12-0112E2D7107B}" dt="2020-12-14T02:13:44.084" v="4853" actId="14100"/>
        <pc:sldMkLst>
          <pc:docMk/>
          <pc:sldMk cId="40746804" sldId="274"/>
        </pc:sldMkLst>
        <pc:spChg chg="mod">
          <ac:chgData name="Olubode, Michael O." userId="737f6353-2e14-474f-8cd1-d532cc8d7668" providerId="ADAL" clId="{8BE6C2C8-EEA7-45DE-9D12-0112E2D7107B}" dt="2020-12-14T02:13:44.084" v="4853" actId="14100"/>
          <ac:spMkLst>
            <pc:docMk/>
            <pc:sldMk cId="40746804" sldId="274"/>
            <ac:spMk id="2" creationId="{8522550A-3D95-4B39-B4E0-69D9AC1FF0D4}"/>
          </ac:spMkLst>
        </pc:spChg>
        <pc:spChg chg="mod">
          <ac:chgData name="Olubode, Michael O." userId="737f6353-2e14-474f-8cd1-d532cc8d7668" providerId="ADAL" clId="{8BE6C2C8-EEA7-45DE-9D12-0112E2D7107B}" dt="2020-12-14T02:13:25.860" v="4851" actId="403"/>
          <ac:spMkLst>
            <pc:docMk/>
            <pc:sldMk cId="40746804" sldId="274"/>
            <ac:spMk id="3" creationId="{9DDC45B6-0E5C-401F-ACFA-937477E6F3BA}"/>
          </ac:spMkLst>
        </pc:spChg>
        <pc:spChg chg="add">
          <ac:chgData name="Olubode, Michael O." userId="737f6353-2e14-474f-8cd1-d532cc8d7668" providerId="ADAL" clId="{8BE6C2C8-EEA7-45DE-9D12-0112E2D7107B}" dt="2020-12-12T06:10:30.969" v="2935" actId="26606"/>
          <ac:spMkLst>
            <pc:docMk/>
            <pc:sldMk cId="40746804" sldId="274"/>
            <ac:spMk id="9" creationId="{9F4444CE-BC8D-4D61-B303-4C05614E62AB}"/>
          </ac:spMkLst>
        </pc:spChg>
        <pc:spChg chg="add">
          <ac:chgData name="Olubode, Michael O." userId="737f6353-2e14-474f-8cd1-d532cc8d7668" providerId="ADAL" clId="{8BE6C2C8-EEA7-45DE-9D12-0112E2D7107B}" dt="2020-12-12T06:10:30.969" v="2935" actId="26606"/>
          <ac:spMkLst>
            <pc:docMk/>
            <pc:sldMk cId="40746804" sldId="274"/>
            <ac:spMk id="11" creationId="{62423CA5-E2E1-4789-B759-9906C1C94063}"/>
          </ac:spMkLst>
        </pc:spChg>
        <pc:spChg chg="add">
          <ac:chgData name="Olubode, Michael O." userId="737f6353-2e14-474f-8cd1-d532cc8d7668" providerId="ADAL" clId="{8BE6C2C8-EEA7-45DE-9D12-0112E2D7107B}" dt="2020-12-12T06:10:30.969" v="2935" actId="26606"/>
          <ac:spMkLst>
            <pc:docMk/>
            <pc:sldMk cId="40746804" sldId="274"/>
            <ac:spMk id="13" creationId="{73772B81-181F-48B7-8826-4D9686D15DF5}"/>
          </ac:spMkLst>
        </pc:spChg>
        <pc:spChg chg="add">
          <ac:chgData name="Olubode, Michael O." userId="737f6353-2e14-474f-8cd1-d532cc8d7668" providerId="ADAL" clId="{8BE6C2C8-EEA7-45DE-9D12-0112E2D7107B}" dt="2020-12-12T06:10:30.969" v="2935" actId="26606"/>
          <ac:spMkLst>
            <pc:docMk/>
            <pc:sldMk cId="40746804" sldId="274"/>
            <ac:spMk id="15" creationId="{B2205F6E-03C6-4E92-877C-E2482F6599AA}"/>
          </ac:spMkLst>
        </pc:spChg>
        <pc:graphicFrameChg chg="add del modGraphic">
          <ac:chgData name="Olubode, Michael O." userId="737f6353-2e14-474f-8cd1-d532cc8d7668" providerId="ADAL" clId="{8BE6C2C8-EEA7-45DE-9D12-0112E2D7107B}" dt="2020-12-14T02:02:35.279" v="4524" actId="478"/>
          <ac:graphicFrameMkLst>
            <pc:docMk/>
            <pc:sldMk cId="40746804" sldId="274"/>
            <ac:graphicFrameMk id="4" creationId="{E0A88705-8764-493C-9FBB-A2E6DE06EE28}"/>
          </ac:graphicFrameMkLst>
        </pc:graphicFrameChg>
        <pc:graphicFrameChg chg="add mod modGraphic">
          <ac:chgData name="Olubode, Michael O." userId="737f6353-2e14-474f-8cd1-d532cc8d7668" providerId="ADAL" clId="{8BE6C2C8-EEA7-45DE-9D12-0112E2D7107B}" dt="2020-12-14T02:03:36.247" v="4533" actId="113"/>
          <ac:graphicFrameMkLst>
            <pc:docMk/>
            <pc:sldMk cId="40746804" sldId="274"/>
            <ac:graphicFrameMk id="12" creationId="{934A644B-5991-47FB-AC37-2C2621B36295}"/>
          </ac:graphicFrameMkLst>
        </pc:graphicFrameChg>
        <pc:picChg chg="add mod">
          <ac:chgData name="Olubode, Michael O." userId="737f6353-2e14-474f-8cd1-d532cc8d7668" providerId="ADAL" clId="{8BE6C2C8-EEA7-45DE-9D12-0112E2D7107B}" dt="2020-12-14T02:02:59.404" v="4528" actId="1076"/>
          <ac:picMkLst>
            <pc:docMk/>
            <pc:sldMk cId="40746804" sldId="274"/>
            <ac:picMk id="5" creationId="{25DA17E9-275B-4922-808A-2FB2CB03AE31}"/>
          </ac:picMkLst>
        </pc:picChg>
        <pc:picChg chg="add mod">
          <ac:chgData name="Olubode, Michael O." userId="737f6353-2e14-474f-8cd1-d532cc8d7668" providerId="ADAL" clId="{8BE6C2C8-EEA7-45DE-9D12-0112E2D7107B}" dt="2020-12-14T02:03:08.471" v="4529" actId="1076"/>
          <ac:picMkLst>
            <pc:docMk/>
            <pc:sldMk cId="40746804" sldId="274"/>
            <ac:picMk id="6" creationId="{109C09F5-9613-497A-8969-3F2D5EE56FE0}"/>
          </ac:picMkLst>
        </pc:picChg>
      </pc:sldChg>
      <pc:sldChg chg="addSp modSp add mod setBg setClrOvrMap">
        <pc:chgData name="Olubode, Michael O." userId="737f6353-2e14-474f-8cd1-d532cc8d7668" providerId="ADAL" clId="{8BE6C2C8-EEA7-45DE-9D12-0112E2D7107B}" dt="2020-12-14T02:13:52.016" v="4854" actId="14100"/>
        <pc:sldMkLst>
          <pc:docMk/>
          <pc:sldMk cId="97931190" sldId="275"/>
        </pc:sldMkLst>
        <pc:spChg chg="mod">
          <ac:chgData name="Olubode, Michael O." userId="737f6353-2e14-474f-8cd1-d532cc8d7668" providerId="ADAL" clId="{8BE6C2C8-EEA7-45DE-9D12-0112E2D7107B}" dt="2020-12-14T02:13:52.016" v="4854" actId="14100"/>
          <ac:spMkLst>
            <pc:docMk/>
            <pc:sldMk cId="97931190" sldId="275"/>
            <ac:spMk id="2" creationId="{469F7845-5867-44ED-8FF7-04CFB3DE7CA8}"/>
          </ac:spMkLst>
        </pc:spChg>
        <pc:spChg chg="mod">
          <ac:chgData name="Olubode, Michael O." userId="737f6353-2e14-474f-8cd1-d532cc8d7668" providerId="ADAL" clId="{8BE6C2C8-EEA7-45DE-9D12-0112E2D7107B}" dt="2020-12-14T02:13:37.303" v="4852" actId="1076"/>
          <ac:spMkLst>
            <pc:docMk/>
            <pc:sldMk cId="97931190" sldId="275"/>
            <ac:spMk id="3" creationId="{028237A6-FA96-416B-8CFA-DE3A2DA97456}"/>
          </ac:spMkLst>
        </pc:spChg>
        <pc:spChg chg="add">
          <ac:chgData name="Olubode, Michael O." userId="737f6353-2e14-474f-8cd1-d532cc8d7668" providerId="ADAL" clId="{8BE6C2C8-EEA7-45DE-9D12-0112E2D7107B}" dt="2020-12-12T06:30:03.470" v="4343" actId="26606"/>
          <ac:spMkLst>
            <pc:docMk/>
            <pc:sldMk cId="97931190" sldId="275"/>
            <ac:spMk id="9" creationId="{9F4444CE-BC8D-4D61-B303-4C05614E62AB}"/>
          </ac:spMkLst>
        </pc:spChg>
        <pc:spChg chg="add">
          <ac:chgData name="Olubode, Michael O." userId="737f6353-2e14-474f-8cd1-d532cc8d7668" providerId="ADAL" clId="{8BE6C2C8-EEA7-45DE-9D12-0112E2D7107B}" dt="2020-12-12T06:30:03.470" v="4343" actId="26606"/>
          <ac:spMkLst>
            <pc:docMk/>
            <pc:sldMk cId="97931190" sldId="275"/>
            <ac:spMk id="11" creationId="{62423CA5-E2E1-4789-B759-9906C1C94063}"/>
          </ac:spMkLst>
        </pc:spChg>
        <pc:spChg chg="add">
          <ac:chgData name="Olubode, Michael O." userId="737f6353-2e14-474f-8cd1-d532cc8d7668" providerId="ADAL" clId="{8BE6C2C8-EEA7-45DE-9D12-0112E2D7107B}" dt="2020-12-12T06:30:03.470" v="4343" actId="26606"/>
          <ac:spMkLst>
            <pc:docMk/>
            <pc:sldMk cId="97931190" sldId="275"/>
            <ac:spMk id="13" creationId="{73772B81-181F-48B7-8826-4D9686D15DF5}"/>
          </ac:spMkLst>
        </pc:spChg>
        <pc:spChg chg="add">
          <ac:chgData name="Olubode, Michael O." userId="737f6353-2e14-474f-8cd1-d532cc8d7668" providerId="ADAL" clId="{8BE6C2C8-EEA7-45DE-9D12-0112E2D7107B}" dt="2020-12-12T06:30:03.470" v="4343" actId="26606"/>
          <ac:spMkLst>
            <pc:docMk/>
            <pc:sldMk cId="97931190" sldId="275"/>
            <ac:spMk id="15" creationId="{B2205F6E-03C6-4E92-877C-E2482F6599AA}"/>
          </ac:spMkLst>
        </pc:spChg>
        <pc:picChg chg="add mod">
          <ac:chgData name="Olubode, Michael O." userId="737f6353-2e14-474f-8cd1-d532cc8d7668" providerId="ADAL" clId="{8BE6C2C8-EEA7-45DE-9D12-0112E2D7107B}" dt="2020-12-12T06:30:03.470" v="4343" actId="26606"/>
          <ac:picMkLst>
            <pc:docMk/>
            <pc:sldMk cId="97931190" sldId="275"/>
            <ac:picMk id="4" creationId="{D64DE2FD-3E83-430D-95A6-47744EBAF933}"/>
          </ac:picMkLst>
        </pc:picChg>
      </pc:sldChg>
      <pc:sldChg chg="modSp">
        <pc:chgData name="Olubode, Michael O." userId="737f6353-2e14-474f-8cd1-d532cc8d7668" providerId="ADAL" clId="{8BE6C2C8-EEA7-45DE-9D12-0112E2D7107B}" dt="2020-12-14T02:15:38.233" v="4870" actId="207"/>
        <pc:sldMkLst>
          <pc:docMk/>
          <pc:sldMk cId="1234192429" sldId="276"/>
        </pc:sldMkLst>
        <pc:spChg chg="mod">
          <ac:chgData name="Olubode, Michael O." userId="737f6353-2e14-474f-8cd1-d532cc8d7668" providerId="ADAL" clId="{8BE6C2C8-EEA7-45DE-9D12-0112E2D7107B}" dt="2020-12-14T02:15:38.233" v="4870" actId="207"/>
          <ac:spMkLst>
            <pc:docMk/>
            <pc:sldMk cId="1234192429" sldId="276"/>
            <ac:spMk id="2" creationId="{00000000-0000-0000-0000-000000000000}"/>
          </ac:spMkLst>
        </pc:spChg>
      </pc:sldChg>
      <pc:sldChg chg="modSp">
        <pc:chgData name="Olubode, Michael O." userId="737f6353-2e14-474f-8cd1-d532cc8d7668" providerId="ADAL" clId="{8BE6C2C8-EEA7-45DE-9D12-0112E2D7107B}" dt="2020-12-14T02:15:27.758" v="4868" actId="207"/>
        <pc:sldMkLst>
          <pc:docMk/>
          <pc:sldMk cId="618559493" sldId="277"/>
        </pc:sldMkLst>
        <pc:spChg chg="mod">
          <ac:chgData name="Olubode, Michael O." userId="737f6353-2e14-474f-8cd1-d532cc8d7668" providerId="ADAL" clId="{8BE6C2C8-EEA7-45DE-9D12-0112E2D7107B}" dt="2020-12-14T02:15:27.758" v="4868" actId="207"/>
          <ac:spMkLst>
            <pc:docMk/>
            <pc:sldMk cId="618559493" sldId="277"/>
            <ac:spMk id="2" creationId="{00000000-0000-0000-0000-000000000000}"/>
          </ac:spMkLst>
        </pc:spChg>
      </pc:sldChg>
      <pc:sldChg chg="modSp">
        <pc:chgData name="Olubode, Michael O." userId="737f6353-2e14-474f-8cd1-d532cc8d7668" providerId="ADAL" clId="{8BE6C2C8-EEA7-45DE-9D12-0112E2D7107B}" dt="2020-12-14T02:15:23.577" v="4867" actId="207"/>
        <pc:sldMkLst>
          <pc:docMk/>
          <pc:sldMk cId="2329903650" sldId="278"/>
        </pc:sldMkLst>
        <pc:spChg chg="mod">
          <ac:chgData name="Olubode, Michael O." userId="737f6353-2e14-474f-8cd1-d532cc8d7668" providerId="ADAL" clId="{8BE6C2C8-EEA7-45DE-9D12-0112E2D7107B}" dt="2020-12-14T02:15:23.577" v="4867" actId="207"/>
          <ac:spMkLst>
            <pc:docMk/>
            <pc:sldMk cId="2329903650" sldId="278"/>
            <ac:spMk id="2" creationId="{00000000-0000-0000-0000-000000000000}"/>
          </ac:spMkLst>
        </pc:spChg>
      </pc:sldChg>
      <pc:sldChg chg="addSp delSp modSp add del mod setBg setClrOvrMap">
        <pc:chgData name="Olubode, Michael O." userId="737f6353-2e14-474f-8cd1-d532cc8d7668" providerId="ADAL" clId="{8BE6C2C8-EEA7-45DE-9D12-0112E2D7107B}" dt="2020-12-14T02:03:57.261" v="4536" actId="2696"/>
        <pc:sldMkLst>
          <pc:docMk/>
          <pc:sldMk cId="3747872916" sldId="279"/>
        </pc:sldMkLst>
        <pc:spChg chg="mod">
          <ac:chgData name="Olubode, Michael O." userId="737f6353-2e14-474f-8cd1-d532cc8d7668" providerId="ADAL" clId="{8BE6C2C8-EEA7-45DE-9D12-0112E2D7107B}" dt="2020-12-14T02:00:39.410" v="4514" actId="26606"/>
          <ac:spMkLst>
            <pc:docMk/>
            <pc:sldMk cId="3747872916" sldId="279"/>
            <ac:spMk id="2" creationId="{A314848A-8188-4043-9AE1-B300AD133EA4}"/>
          </ac:spMkLst>
        </pc:spChg>
        <pc:spChg chg="del mod">
          <ac:chgData name="Olubode, Michael O." userId="737f6353-2e14-474f-8cd1-d532cc8d7668" providerId="ADAL" clId="{8BE6C2C8-EEA7-45DE-9D12-0112E2D7107B}" dt="2020-12-14T02:02:13.522" v="4522"/>
          <ac:spMkLst>
            <pc:docMk/>
            <pc:sldMk cId="3747872916" sldId="279"/>
            <ac:spMk id="3" creationId="{7BBA0626-E209-4DBF-A0EE-20952E39073B}"/>
          </ac:spMkLst>
        </pc:spChg>
        <pc:spChg chg="add del">
          <ac:chgData name="Olubode, Michael O." userId="737f6353-2e14-474f-8cd1-d532cc8d7668" providerId="ADAL" clId="{8BE6C2C8-EEA7-45DE-9D12-0112E2D7107B}" dt="2020-12-14T02:02:16.555" v="4523" actId="26606"/>
          <ac:spMkLst>
            <pc:docMk/>
            <pc:sldMk cId="3747872916" sldId="279"/>
            <ac:spMk id="9" creationId="{9F4444CE-BC8D-4D61-B303-4C05614E62AB}"/>
          </ac:spMkLst>
        </pc:spChg>
        <pc:spChg chg="add del">
          <ac:chgData name="Olubode, Michael O." userId="737f6353-2e14-474f-8cd1-d532cc8d7668" providerId="ADAL" clId="{8BE6C2C8-EEA7-45DE-9D12-0112E2D7107B}" dt="2020-12-14T02:02:16.555" v="4523" actId="26606"/>
          <ac:spMkLst>
            <pc:docMk/>
            <pc:sldMk cId="3747872916" sldId="279"/>
            <ac:spMk id="11" creationId="{62423CA5-E2E1-4789-B759-9906C1C94063}"/>
          </ac:spMkLst>
        </pc:spChg>
        <pc:spChg chg="add del">
          <ac:chgData name="Olubode, Michael O." userId="737f6353-2e14-474f-8cd1-d532cc8d7668" providerId="ADAL" clId="{8BE6C2C8-EEA7-45DE-9D12-0112E2D7107B}" dt="2020-12-14T02:02:16.555" v="4523" actId="26606"/>
          <ac:spMkLst>
            <pc:docMk/>
            <pc:sldMk cId="3747872916" sldId="279"/>
            <ac:spMk id="13" creationId="{73772B81-181F-48B7-8826-4D9686D15DF5}"/>
          </ac:spMkLst>
        </pc:spChg>
        <pc:spChg chg="add del">
          <ac:chgData name="Olubode, Michael O." userId="737f6353-2e14-474f-8cd1-d532cc8d7668" providerId="ADAL" clId="{8BE6C2C8-EEA7-45DE-9D12-0112E2D7107B}" dt="2020-12-14T02:02:16.555" v="4523" actId="26606"/>
          <ac:spMkLst>
            <pc:docMk/>
            <pc:sldMk cId="3747872916" sldId="279"/>
            <ac:spMk id="15" creationId="{B2205F6E-03C6-4E92-877C-E2482F6599AA}"/>
          </ac:spMkLst>
        </pc:spChg>
        <pc:spChg chg="add">
          <ac:chgData name="Olubode, Michael O." userId="737f6353-2e14-474f-8cd1-d532cc8d7668" providerId="ADAL" clId="{8BE6C2C8-EEA7-45DE-9D12-0112E2D7107B}" dt="2020-12-14T02:02:16.555" v="4523" actId="26606"/>
          <ac:spMkLst>
            <pc:docMk/>
            <pc:sldMk cId="3747872916" sldId="279"/>
            <ac:spMk id="20" creationId="{138AFD55-DB91-46E2-ACBA-D5046553F469}"/>
          </ac:spMkLst>
        </pc:spChg>
        <pc:spChg chg="add">
          <ac:chgData name="Olubode, Michael O." userId="737f6353-2e14-474f-8cd1-d532cc8d7668" providerId="ADAL" clId="{8BE6C2C8-EEA7-45DE-9D12-0112E2D7107B}" dt="2020-12-14T02:02:16.555" v="4523" actId="26606"/>
          <ac:spMkLst>
            <pc:docMk/>
            <pc:sldMk cId="3747872916" sldId="279"/>
            <ac:spMk id="23" creationId="{9F4444CE-BC8D-4D61-B303-4C05614E62AB}"/>
          </ac:spMkLst>
        </pc:spChg>
        <pc:spChg chg="add">
          <ac:chgData name="Olubode, Michael O." userId="737f6353-2e14-474f-8cd1-d532cc8d7668" providerId="ADAL" clId="{8BE6C2C8-EEA7-45DE-9D12-0112E2D7107B}" dt="2020-12-14T02:02:16.555" v="4523" actId="26606"/>
          <ac:spMkLst>
            <pc:docMk/>
            <pc:sldMk cId="3747872916" sldId="279"/>
            <ac:spMk id="25" creationId="{62423CA5-E2E1-4789-B759-9906C1C94063}"/>
          </ac:spMkLst>
        </pc:spChg>
        <pc:spChg chg="add">
          <ac:chgData name="Olubode, Michael O." userId="737f6353-2e14-474f-8cd1-d532cc8d7668" providerId="ADAL" clId="{8BE6C2C8-EEA7-45DE-9D12-0112E2D7107B}" dt="2020-12-14T02:02:16.555" v="4523" actId="26606"/>
          <ac:spMkLst>
            <pc:docMk/>
            <pc:sldMk cId="3747872916" sldId="279"/>
            <ac:spMk id="27" creationId="{73772B81-181F-48B7-8826-4D9686D15DF5}"/>
          </ac:spMkLst>
        </pc:spChg>
        <pc:spChg chg="add">
          <ac:chgData name="Olubode, Michael O." userId="737f6353-2e14-474f-8cd1-d532cc8d7668" providerId="ADAL" clId="{8BE6C2C8-EEA7-45DE-9D12-0112E2D7107B}" dt="2020-12-14T02:02:16.555" v="4523" actId="26606"/>
          <ac:spMkLst>
            <pc:docMk/>
            <pc:sldMk cId="3747872916" sldId="279"/>
            <ac:spMk id="29" creationId="{B2205F6E-03C6-4E92-877C-E2482F6599AA}"/>
          </ac:spMkLst>
        </pc:spChg>
        <pc:graphicFrameChg chg="add del mod">
          <ac:chgData name="Olubode, Michael O." userId="737f6353-2e14-474f-8cd1-d532cc8d7668" providerId="ADAL" clId="{8BE6C2C8-EEA7-45DE-9D12-0112E2D7107B}" dt="2020-12-14T02:01:59.340" v="4521" actId="478"/>
          <ac:graphicFrameMkLst>
            <pc:docMk/>
            <pc:sldMk cId="3747872916" sldId="279"/>
            <ac:graphicFrameMk id="4" creationId="{FB7DAA84-2239-4F17-BC07-2EF466CADA44}"/>
          </ac:graphicFrameMkLst>
        </pc:graphicFrameChg>
        <pc:graphicFrameChg chg="add del mod">
          <ac:chgData name="Olubode, Michael O." userId="737f6353-2e14-474f-8cd1-d532cc8d7668" providerId="ADAL" clId="{8BE6C2C8-EEA7-45DE-9D12-0112E2D7107B}" dt="2020-12-14T02:02:16.555" v="4523" actId="26606"/>
          <ac:graphicFrameMkLst>
            <pc:docMk/>
            <pc:sldMk cId="3747872916" sldId="279"/>
            <ac:graphicFrameMk id="5" creationId="{4399BA05-BD0D-4CC8-83C9-BE2DC533F7AF}"/>
          </ac:graphicFrameMkLst>
        </pc:graphicFrameChg>
        <pc:graphicFrameChg chg="add">
          <ac:chgData name="Olubode, Michael O." userId="737f6353-2e14-474f-8cd1-d532cc8d7668" providerId="ADAL" clId="{8BE6C2C8-EEA7-45DE-9D12-0112E2D7107B}" dt="2020-12-14T02:02:16.555" v="4523" actId="26606"/>
          <ac:graphicFrameMkLst>
            <pc:docMk/>
            <pc:sldMk cId="3747872916" sldId="279"/>
            <ac:graphicFrameMk id="18" creationId="{4399BA05-BD0D-4CC8-83C9-BE2DC533F7AF}"/>
          </ac:graphicFrameMkLst>
        </pc:graphicFrameChg>
      </pc:sldChg>
    </pc:docChg>
  </pc:docChgLst>
  <pc:docChgLst>
    <pc:chgData name="Judah" userId="85db3799-d679-4918-b974-b074a35f3264" providerId="ADAL" clId="{C4A3C82C-0BAA-4C40-8254-93F97C82DB76}"/>
    <pc:docChg chg="undo custSel addSld modSld sldOrd">
      <pc:chgData name="Judah" userId="85db3799-d679-4918-b974-b074a35f3264" providerId="ADAL" clId="{C4A3C82C-0BAA-4C40-8254-93F97C82DB76}" dt="2020-12-13T02:16:26.963" v="2461" actId="1076"/>
      <pc:docMkLst>
        <pc:docMk/>
      </pc:docMkLst>
      <pc:sldChg chg="addSp delSp modSp mod">
        <pc:chgData name="Judah" userId="85db3799-d679-4918-b974-b074a35f3264" providerId="ADAL" clId="{C4A3C82C-0BAA-4C40-8254-93F97C82DB76}" dt="2020-12-13T01:27:43.111" v="25"/>
        <pc:sldMkLst>
          <pc:docMk/>
          <pc:sldMk cId="457498186" sldId="257"/>
        </pc:sldMkLst>
        <pc:spChg chg="mod">
          <ac:chgData name="Judah" userId="85db3799-d679-4918-b974-b074a35f3264" providerId="ADAL" clId="{C4A3C82C-0BAA-4C40-8254-93F97C82DB76}" dt="2020-12-13T01:26:52.273" v="15" actId="14100"/>
          <ac:spMkLst>
            <pc:docMk/>
            <pc:sldMk cId="457498186" sldId="257"/>
            <ac:spMk id="2" creationId="{00000000-0000-0000-0000-000000000000}"/>
          </ac:spMkLst>
        </pc:spChg>
        <pc:spChg chg="add del mod">
          <ac:chgData name="Judah" userId="85db3799-d679-4918-b974-b074a35f3264" providerId="ADAL" clId="{C4A3C82C-0BAA-4C40-8254-93F97C82DB76}" dt="2020-12-13T01:27:43.111" v="25"/>
          <ac:spMkLst>
            <pc:docMk/>
            <pc:sldMk cId="457498186" sldId="257"/>
            <ac:spMk id="3" creationId="{826A2EA9-C65E-46F6-9013-8F1ECD34C164}"/>
          </ac:spMkLst>
        </pc:spChg>
        <pc:spChg chg="del">
          <ac:chgData name="Judah" userId="85db3799-d679-4918-b974-b074a35f3264" providerId="ADAL" clId="{C4A3C82C-0BAA-4C40-8254-93F97C82DB76}" dt="2020-12-13T01:26:58.245" v="17" actId="478"/>
          <ac:spMkLst>
            <pc:docMk/>
            <pc:sldMk cId="457498186" sldId="257"/>
            <ac:spMk id="8" creationId="{CB570981-2E95-4EF5-A210-839658D583DC}"/>
          </ac:spMkLst>
        </pc:spChg>
        <pc:spChg chg="del">
          <ac:chgData name="Judah" userId="85db3799-d679-4918-b974-b074a35f3264" providerId="ADAL" clId="{C4A3C82C-0BAA-4C40-8254-93F97C82DB76}" dt="2020-12-13T01:27:10.194" v="20" actId="478"/>
          <ac:spMkLst>
            <pc:docMk/>
            <pc:sldMk cId="457498186" sldId="257"/>
            <ac:spMk id="9" creationId="{ECA0BA3B-BE83-4BB9-992C-B91002C953C3}"/>
          </ac:spMkLst>
        </pc:spChg>
        <pc:spChg chg="del">
          <ac:chgData name="Judah" userId="85db3799-d679-4918-b974-b074a35f3264" providerId="ADAL" clId="{C4A3C82C-0BAA-4C40-8254-93F97C82DB76}" dt="2020-12-13T01:27:02.156" v="18" actId="478"/>
          <ac:spMkLst>
            <pc:docMk/>
            <pc:sldMk cId="457498186" sldId="257"/>
            <ac:spMk id="23" creationId="{C82A3EC2-916B-4F99-88F6-FAF3ADB655B7}"/>
          </ac:spMkLst>
        </pc:spChg>
        <pc:picChg chg="del">
          <ac:chgData name="Judah" userId="85db3799-d679-4918-b974-b074a35f3264" providerId="ADAL" clId="{C4A3C82C-0BAA-4C40-8254-93F97C82DB76}" dt="2020-12-13T01:26:55.914" v="16" actId="478"/>
          <ac:picMkLst>
            <pc:docMk/>
            <pc:sldMk cId="457498186" sldId="257"/>
            <ac:picMk id="6" creationId="{83232DEB-9E69-4CCF-B193-D3FDDFB218A4}"/>
          </ac:picMkLst>
        </pc:picChg>
        <pc:picChg chg="del">
          <ac:chgData name="Judah" userId="85db3799-d679-4918-b974-b074a35f3264" providerId="ADAL" clId="{C4A3C82C-0BAA-4C40-8254-93F97C82DB76}" dt="2020-12-13T01:27:03.723" v="19" actId="478"/>
          <ac:picMkLst>
            <pc:docMk/>
            <pc:sldMk cId="457498186" sldId="257"/>
            <ac:picMk id="40" creationId="{1529A214-1178-41A8-B925-C4C11CDA67E5}"/>
          </ac:picMkLst>
        </pc:picChg>
      </pc:sldChg>
      <pc:sldChg chg="modSp mod">
        <pc:chgData name="Judah" userId="85db3799-d679-4918-b974-b074a35f3264" providerId="ADAL" clId="{C4A3C82C-0BAA-4C40-8254-93F97C82DB76}" dt="2020-12-13T01:40:37.753" v="743" actId="1076"/>
        <pc:sldMkLst>
          <pc:docMk/>
          <pc:sldMk cId="2504485748" sldId="258"/>
        </pc:sldMkLst>
        <pc:spChg chg="mod">
          <ac:chgData name="Judah" userId="85db3799-d679-4918-b974-b074a35f3264" providerId="ADAL" clId="{C4A3C82C-0BAA-4C40-8254-93F97C82DB76}" dt="2020-12-13T01:40:23.959" v="741" actId="1076"/>
          <ac:spMkLst>
            <pc:docMk/>
            <pc:sldMk cId="2504485748" sldId="258"/>
            <ac:spMk id="12" creationId="{ED42583A-4D21-4350-B714-211DFF257B6C}"/>
          </ac:spMkLst>
        </pc:spChg>
        <pc:spChg chg="mod">
          <ac:chgData name="Judah" userId="85db3799-d679-4918-b974-b074a35f3264" providerId="ADAL" clId="{C4A3C82C-0BAA-4C40-8254-93F97C82DB76}" dt="2020-12-13T01:40:28.292" v="742" actId="1076"/>
          <ac:spMkLst>
            <pc:docMk/>
            <pc:sldMk cId="2504485748" sldId="258"/>
            <ac:spMk id="13" creationId="{13C6C949-607A-4CFB-A8B2-6BBAD21B5FDD}"/>
          </ac:spMkLst>
        </pc:spChg>
        <pc:spChg chg="mod">
          <ac:chgData name="Judah" userId="85db3799-d679-4918-b974-b074a35f3264" providerId="ADAL" clId="{C4A3C82C-0BAA-4C40-8254-93F97C82DB76}" dt="2020-12-13T01:40:37.753" v="743" actId="1076"/>
          <ac:spMkLst>
            <pc:docMk/>
            <pc:sldMk cId="2504485748" sldId="258"/>
            <ac:spMk id="14" creationId="{B46678EA-03F3-4F6E-94FD-F77CEEC7688E}"/>
          </ac:spMkLst>
        </pc:spChg>
        <pc:spChg chg="mod">
          <ac:chgData name="Judah" userId="85db3799-d679-4918-b974-b074a35f3264" providerId="ADAL" clId="{C4A3C82C-0BAA-4C40-8254-93F97C82DB76}" dt="2020-12-13T01:40:08.983" v="737" actId="1076"/>
          <ac:spMkLst>
            <pc:docMk/>
            <pc:sldMk cId="2504485748" sldId="258"/>
            <ac:spMk id="15" creationId="{DA3B2DED-DF02-49E4-BACF-8C49339BF813}"/>
          </ac:spMkLst>
        </pc:spChg>
        <pc:picChg chg="mod">
          <ac:chgData name="Judah" userId="85db3799-d679-4918-b974-b074a35f3264" providerId="ADAL" clId="{C4A3C82C-0BAA-4C40-8254-93F97C82DB76}" dt="2020-12-13T01:40:16.007" v="739" actId="1076"/>
          <ac:picMkLst>
            <pc:docMk/>
            <pc:sldMk cId="2504485748" sldId="258"/>
            <ac:picMk id="10" creationId="{4D2E730F-BE42-4D74-9A67-696B5542EB59}"/>
          </ac:picMkLst>
        </pc:picChg>
        <pc:picChg chg="mod">
          <ac:chgData name="Judah" userId="85db3799-d679-4918-b974-b074a35f3264" providerId="ADAL" clId="{C4A3C82C-0BAA-4C40-8254-93F97C82DB76}" dt="2020-12-13T01:40:13.236" v="738" actId="1076"/>
          <ac:picMkLst>
            <pc:docMk/>
            <pc:sldMk cId="2504485748" sldId="258"/>
            <ac:picMk id="11" creationId="{00B26D62-4810-4500-998D-2803682E64EF}"/>
          </ac:picMkLst>
        </pc:picChg>
      </pc:sldChg>
      <pc:sldChg chg="modSp mod">
        <pc:chgData name="Judah" userId="85db3799-d679-4918-b974-b074a35f3264" providerId="ADAL" clId="{C4A3C82C-0BAA-4C40-8254-93F97C82DB76}" dt="2020-12-13T02:03:48.592" v="1845" actId="20577"/>
        <pc:sldMkLst>
          <pc:docMk/>
          <pc:sldMk cId="2311514788" sldId="259"/>
        </pc:sldMkLst>
        <pc:spChg chg="mod">
          <ac:chgData name="Judah" userId="85db3799-d679-4918-b974-b074a35f3264" providerId="ADAL" clId="{C4A3C82C-0BAA-4C40-8254-93F97C82DB76}" dt="2020-12-13T02:03:48.592" v="1845" actId="20577"/>
          <ac:spMkLst>
            <pc:docMk/>
            <pc:sldMk cId="2311514788" sldId="259"/>
            <ac:spMk id="13" creationId="{30462FC1-8180-4C09-B0F1-0EBC10ACF9A2}"/>
          </ac:spMkLst>
        </pc:spChg>
      </pc:sldChg>
      <pc:sldChg chg="addSp delSp modSp mod ord">
        <pc:chgData name="Judah" userId="85db3799-d679-4918-b974-b074a35f3264" providerId="ADAL" clId="{C4A3C82C-0BAA-4C40-8254-93F97C82DB76}" dt="2020-12-13T02:04:03.092" v="1846" actId="1076"/>
        <pc:sldMkLst>
          <pc:docMk/>
          <pc:sldMk cId="2760582079" sldId="268"/>
        </pc:sldMkLst>
        <pc:spChg chg="mod">
          <ac:chgData name="Judah" userId="85db3799-d679-4918-b974-b074a35f3264" providerId="ADAL" clId="{C4A3C82C-0BAA-4C40-8254-93F97C82DB76}" dt="2020-12-13T01:41:09.145" v="761" actId="14100"/>
          <ac:spMkLst>
            <pc:docMk/>
            <pc:sldMk cId="2760582079" sldId="268"/>
            <ac:spMk id="2" creationId="{00000000-0000-0000-0000-000000000000}"/>
          </ac:spMkLst>
        </pc:spChg>
        <pc:spChg chg="del mod">
          <ac:chgData name="Judah" userId="85db3799-d679-4918-b974-b074a35f3264" providerId="ADAL" clId="{C4A3C82C-0BAA-4C40-8254-93F97C82DB76}" dt="2020-12-13T01:41:39.314" v="764" actId="478"/>
          <ac:spMkLst>
            <pc:docMk/>
            <pc:sldMk cId="2760582079" sldId="268"/>
            <ac:spMk id="3" creationId="{00000000-0000-0000-0000-000000000000}"/>
          </ac:spMkLst>
        </pc:spChg>
        <pc:spChg chg="add mod">
          <ac:chgData name="Judah" userId="85db3799-d679-4918-b974-b074a35f3264" providerId="ADAL" clId="{C4A3C82C-0BAA-4C40-8254-93F97C82DB76}" dt="2020-12-13T01:46:53.305" v="1076" actId="1076"/>
          <ac:spMkLst>
            <pc:docMk/>
            <pc:sldMk cId="2760582079" sldId="268"/>
            <ac:spMk id="7" creationId="{1F08722C-C73C-4096-9C2B-D91504161C73}"/>
          </ac:spMkLst>
        </pc:spChg>
        <pc:spChg chg="add mod">
          <ac:chgData name="Judah" userId="85db3799-d679-4918-b974-b074a35f3264" providerId="ADAL" clId="{C4A3C82C-0BAA-4C40-8254-93F97C82DB76}" dt="2020-12-13T02:03:00.158" v="1834" actId="1076"/>
          <ac:spMkLst>
            <pc:docMk/>
            <pc:sldMk cId="2760582079" sldId="268"/>
            <ac:spMk id="8" creationId="{293B16F6-87E5-4DBC-8BF4-8E8AC277A26F}"/>
          </ac:spMkLst>
        </pc:spChg>
        <pc:spChg chg="add mod">
          <ac:chgData name="Judah" userId="85db3799-d679-4918-b974-b074a35f3264" providerId="ADAL" clId="{C4A3C82C-0BAA-4C40-8254-93F97C82DB76}" dt="2020-12-13T02:04:03.092" v="1846" actId="1076"/>
          <ac:spMkLst>
            <pc:docMk/>
            <pc:sldMk cId="2760582079" sldId="268"/>
            <ac:spMk id="9" creationId="{7C2BC3B1-DF9E-4BCA-A6B3-C96D38FC8968}"/>
          </ac:spMkLst>
        </pc:spChg>
        <pc:spChg chg="add del mod">
          <ac:chgData name="Judah" userId="85db3799-d679-4918-b974-b074a35f3264" providerId="ADAL" clId="{C4A3C82C-0BAA-4C40-8254-93F97C82DB76}" dt="2020-12-13T01:46:41.695" v="1073" actId="478"/>
          <ac:spMkLst>
            <pc:docMk/>
            <pc:sldMk cId="2760582079" sldId="268"/>
            <ac:spMk id="10" creationId="{A8D83156-E2FE-447B-BFD1-A6F93E33B11B}"/>
          </ac:spMkLst>
        </pc:spChg>
        <pc:spChg chg="add mod">
          <ac:chgData name="Judah" userId="85db3799-d679-4918-b974-b074a35f3264" providerId="ADAL" clId="{C4A3C82C-0BAA-4C40-8254-93F97C82DB76}" dt="2020-12-13T01:46:37.512" v="1071" actId="14100"/>
          <ac:spMkLst>
            <pc:docMk/>
            <pc:sldMk cId="2760582079" sldId="268"/>
            <ac:spMk id="11" creationId="{00AD702A-CB87-4BCB-B8C5-FC0F5C2384FD}"/>
          </ac:spMkLst>
        </pc:spChg>
        <pc:spChg chg="add mod">
          <ac:chgData name="Judah" userId="85db3799-d679-4918-b974-b074a35f3264" providerId="ADAL" clId="{C4A3C82C-0BAA-4C40-8254-93F97C82DB76}" dt="2020-12-13T02:02:21.590" v="1827" actId="255"/>
          <ac:spMkLst>
            <pc:docMk/>
            <pc:sldMk cId="2760582079" sldId="268"/>
            <ac:spMk id="12" creationId="{8AA3EBCD-9C64-4601-BBC6-F4BDB750D1F7}"/>
          </ac:spMkLst>
        </pc:spChg>
        <pc:picChg chg="add mod">
          <ac:chgData name="Judah" userId="85db3799-d679-4918-b974-b074a35f3264" providerId="ADAL" clId="{C4A3C82C-0BAA-4C40-8254-93F97C82DB76}" dt="2020-12-13T02:02:51.684" v="1833" actId="14100"/>
          <ac:picMkLst>
            <pc:docMk/>
            <pc:sldMk cId="2760582079" sldId="268"/>
            <ac:picMk id="4" creationId="{66DB6FB8-9B07-4C13-887A-BF05B31E0502}"/>
          </ac:picMkLst>
        </pc:picChg>
        <pc:picChg chg="add mod">
          <ac:chgData name="Judah" userId="85db3799-d679-4918-b974-b074a35f3264" providerId="ADAL" clId="{C4A3C82C-0BAA-4C40-8254-93F97C82DB76}" dt="2020-12-13T02:02:37.725" v="1831" actId="1076"/>
          <ac:picMkLst>
            <pc:docMk/>
            <pc:sldMk cId="2760582079" sldId="268"/>
            <ac:picMk id="5" creationId="{8AA53E0E-7890-4843-B235-71BD6FF80521}"/>
          </ac:picMkLst>
        </pc:picChg>
        <pc:picChg chg="add mod">
          <ac:chgData name="Judah" userId="85db3799-d679-4918-b974-b074a35f3264" providerId="ADAL" clId="{C4A3C82C-0BAA-4C40-8254-93F97C82DB76}" dt="2020-12-13T02:02:44.356" v="1832" actId="14100"/>
          <ac:picMkLst>
            <pc:docMk/>
            <pc:sldMk cId="2760582079" sldId="268"/>
            <ac:picMk id="6" creationId="{114BA310-A002-4568-855E-B1988FE28AA2}"/>
          </ac:picMkLst>
        </pc:picChg>
      </pc:sldChg>
      <pc:sldChg chg="addSp delSp modSp mod">
        <pc:chgData name="Judah" userId="85db3799-d679-4918-b974-b074a35f3264" providerId="ADAL" clId="{C4A3C82C-0BAA-4C40-8254-93F97C82DB76}" dt="2020-12-13T02:16:26.963" v="2461" actId="1076"/>
        <pc:sldMkLst>
          <pc:docMk/>
          <pc:sldMk cId="2610792619" sldId="269"/>
        </pc:sldMkLst>
        <pc:spChg chg="del">
          <ac:chgData name="Judah" userId="85db3799-d679-4918-b974-b074a35f3264" providerId="ADAL" clId="{C4A3C82C-0BAA-4C40-8254-93F97C82DB76}" dt="2020-12-13T01:41:32.042" v="762" actId="21"/>
          <ac:spMkLst>
            <pc:docMk/>
            <pc:sldMk cId="2610792619" sldId="269"/>
            <ac:spMk id="5" creationId="{6F65201A-6985-464D-9A7B-5F1AE6DD7389}"/>
          </ac:spMkLst>
        </pc:spChg>
        <pc:spChg chg="del">
          <ac:chgData name="Judah" userId="85db3799-d679-4918-b974-b074a35f3264" providerId="ADAL" clId="{C4A3C82C-0BAA-4C40-8254-93F97C82DB76}" dt="2020-12-13T01:41:32.042" v="762" actId="21"/>
          <ac:spMkLst>
            <pc:docMk/>
            <pc:sldMk cId="2610792619" sldId="269"/>
            <ac:spMk id="6" creationId="{54731AB3-0D28-4CE7-BEB1-AB0CA9FC1F9A}"/>
          </ac:spMkLst>
        </pc:spChg>
        <pc:spChg chg="add mod">
          <ac:chgData name="Judah" userId="85db3799-d679-4918-b974-b074a35f3264" providerId="ADAL" clId="{C4A3C82C-0BAA-4C40-8254-93F97C82DB76}" dt="2020-12-13T02:16:26.963" v="2461" actId="1076"/>
          <ac:spMkLst>
            <pc:docMk/>
            <pc:sldMk cId="2610792619" sldId="269"/>
            <ac:spMk id="7" creationId="{55759205-3A82-4779-AAE7-6FCF58B7C6E0}"/>
          </ac:spMkLst>
        </pc:spChg>
        <pc:spChg chg="del">
          <ac:chgData name="Judah" userId="85db3799-d679-4918-b974-b074a35f3264" providerId="ADAL" clId="{C4A3C82C-0BAA-4C40-8254-93F97C82DB76}" dt="2020-12-13T01:41:32.042" v="762" actId="21"/>
          <ac:spMkLst>
            <pc:docMk/>
            <pc:sldMk cId="2610792619" sldId="269"/>
            <ac:spMk id="24" creationId="{649FC081-888A-4A65-9AF6-E305D0C69D6B}"/>
          </ac:spMkLst>
        </pc:spChg>
        <pc:spChg chg="del">
          <ac:chgData name="Judah" userId="85db3799-d679-4918-b974-b074a35f3264" providerId="ADAL" clId="{C4A3C82C-0BAA-4C40-8254-93F97C82DB76}" dt="2020-12-13T01:41:32.042" v="762" actId="21"/>
          <ac:spMkLst>
            <pc:docMk/>
            <pc:sldMk cId="2610792619" sldId="269"/>
            <ac:spMk id="25" creationId="{8201CB49-2D10-4163-A685-CE452AD2848A}"/>
          </ac:spMkLst>
        </pc:spChg>
        <pc:picChg chg="mod">
          <ac:chgData name="Judah" userId="85db3799-d679-4918-b974-b074a35f3264" providerId="ADAL" clId="{C4A3C82C-0BAA-4C40-8254-93F97C82DB76}" dt="2020-12-13T02:04:33.623" v="1849" actId="1076"/>
          <ac:picMkLst>
            <pc:docMk/>
            <pc:sldMk cId="2610792619" sldId="269"/>
            <ac:picMk id="9" creationId="{53852BFA-C5A2-4CBA-B700-F65718CAD22B}"/>
          </ac:picMkLst>
        </pc:picChg>
        <pc:picChg chg="mod">
          <ac:chgData name="Judah" userId="85db3799-d679-4918-b974-b074a35f3264" providerId="ADAL" clId="{C4A3C82C-0BAA-4C40-8254-93F97C82DB76}" dt="2020-12-13T02:04:27.858" v="1847" actId="1076"/>
          <ac:picMkLst>
            <pc:docMk/>
            <pc:sldMk cId="2610792619" sldId="269"/>
            <ac:picMk id="16" creationId="{A6144C66-7610-43C8-B330-CAB1BAFD5A7D}"/>
          </ac:picMkLst>
        </pc:picChg>
        <pc:picChg chg="del">
          <ac:chgData name="Judah" userId="85db3799-d679-4918-b974-b074a35f3264" providerId="ADAL" clId="{C4A3C82C-0BAA-4C40-8254-93F97C82DB76}" dt="2020-12-13T01:41:32.042" v="762" actId="21"/>
          <ac:picMkLst>
            <pc:docMk/>
            <pc:sldMk cId="2610792619" sldId="269"/>
            <ac:picMk id="21" creationId="{EA374D71-D76A-43DF-ADFD-59676C7685D2}"/>
          </ac:picMkLst>
        </pc:picChg>
        <pc:picChg chg="del">
          <ac:chgData name="Judah" userId="85db3799-d679-4918-b974-b074a35f3264" providerId="ADAL" clId="{C4A3C82C-0BAA-4C40-8254-93F97C82DB76}" dt="2020-12-13T01:41:32.042" v="762" actId="21"/>
          <ac:picMkLst>
            <pc:docMk/>
            <pc:sldMk cId="2610792619" sldId="269"/>
            <ac:picMk id="22" creationId="{CD72987F-EE4C-4909-A932-1C1051CF4D50}"/>
          </ac:picMkLst>
        </pc:picChg>
        <pc:picChg chg="del">
          <ac:chgData name="Judah" userId="85db3799-d679-4918-b974-b074a35f3264" providerId="ADAL" clId="{C4A3C82C-0BAA-4C40-8254-93F97C82DB76}" dt="2020-12-13T01:41:32.042" v="762" actId="21"/>
          <ac:picMkLst>
            <pc:docMk/>
            <pc:sldMk cId="2610792619" sldId="269"/>
            <ac:picMk id="23" creationId="{0C504F7E-BEEC-4FCA-A648-BD75923CDCD3}"/>
          </ac:picMkLst>
        </pc:picChg>
      </pc:sldChg>
      <pc:sldChg chg="addSp modSp add mod">
        <pc:chgData name="Judah" userId="85db3799-d679-4918-b974-b074a35f3264" providerId="ADAL" clId="{C4A3C82C-0BAA-4C40-8254-93F97C82DB76}" dt="2020-12-13T01:49:11.456" v="1092" actId="1076"/>
        <pc:sldMkLst>
          <pc:docMk/>
          <pc:sldMk cId="1234192429" sldId="276"/>
        </pc:sldMkLst>
        <pc:spChg chg="add mod">
          <ac:chgData name="Judah" userId="85db3799-d679-4918-b974-b074a35f3264" providerId="ADAL" clId="{C4A3C82C-0BAA-4C40-8254-93F97C82DB76}" dt="2020-12-13T01:49:11.456" v="1092" actId="1076"/>
          <ac:spMkLst>
            <pc:docMk/>
            <pc:sldMk cId="1234192429" sldId="276"/>
            <ac:spMk id="3" creationId="{ED90B21B-43C0-4D7E-B8CC-7C643C160D0A}"/>
          </ac:spMkLst>
        </pc:spChg>
        <pc:spChg chg="mod">
          <ac:chgData name="Judah" userId="85db3799-d679-4918-b974-b074a35f3264" providerId="ADAL" clId="{C4A3C82C-0BAA-4C40-8254-93F97C82DB76}" dt="2020-12-13T01:48:38.061" v="1088" actId="1076"/>
          <ac:spMkLst>
            <pc:docMk/>
            <pc:sldMk cId="1234192429" sldId="276"/>
            <ac:spMk id="8" creationId="{CB570981-2E95-4EF5-A210-839658D583DC}"/>
          </ac:spMkLst>
        </pc:spChg>
        <pc:spChg chg="mod">
          <ac:chgData name="Judah" userId="85db3799-d679-4918-b974-b074a35f3264" providerId="ADAL" clId="{C4A3C82C-0BAA-4C40-8254-93F97C82DB76}" dt="2020-12-13T01:48:57.914" v="1090" actId="1076"/>
          <ac:spMkLst>
            <pc:docMk/>
            <pc:sldMk cId="1234192429" sldId="276"/>
            <ac:spMk id="9" creationId="{ECA0BA3B-BE83-4BB9-992C-B91002C953C3}"/>
          </ac:spMkLst>
        </pc:spChg>
        <pc:spChg chg="mod">
          <ac:chgData name="Judah" userId="85db3799-d679-4918-b974-b074a35f3264" providerId="ADAL" clId="{C4A3C82C-0BAA-4C40-8254-93F97C82DB76}" dt="2020-12-13T01:48:43.781" v="1089" actId="1076"/>
          <ac:spMkLst>
            <pc:docMk/>
            <pc:sldMk cId="1234192429" sldId="276"/>
            <ac:spMk id="23" creationId="{C82A3EC2-916B-4F99-88F6-FAF3ADB655B7}"/>
          </ac:spMkLst>
        </pc:spChg>
        <pc:picChg chg="mod">
          <ac:chgData name="Judah" userId="85db3799-d679-4918-b974-b074a35f3264" providerId="ADAL" clId="{C4A3C82C-0BAA-4C40-8254-93F97C82DB76}" dt="2020-12-13T01:29:44.190" v="242" actId="1076"/>
          <ac:picMkLst>
            <pc:docMk/>
            <pc:sldMk cId="1234192429" sldId="276"/>
            <ac:picMk id="6" creationId="{83232DEB-9E69-4CCF-B193-D3FDDFB218A4}"/>
          </ac:picMkLst>
        </pc:picChg>
        <pc:picChg chg="mod">
          <ac:chgData name="Judah" userId="85db3799-d679-4918-b974-b074a35f3264" providerId="ADAL" clId="{C4A3C82C-0BAA-4C40-8254-93F97C82DB76}" dt="2020-12-13T01:33:11.963" v="503" actId="14100"/>
          <ac:picMkLst>
            <pc:docMk/>
            <pc:sldMk cId="1234192429" sldId="276"/>
            <ac:picMk id="40" creationId="{1529A214-1178-41A8-B925-C4C11CDA67E5}"/>
          </ac:picMkLst>
        </pc:picChg>
      </pc:sldChg>
    </pc:docChg>
  </pc:docChgLst>
  <pc:docChgLst>
    <pc:chgData name="Odiachi, Judah C." userId="S::jodiachi@ou.edu::85db3799-d679-4918-b974-b074a35f3264" providerId="AD" clId="Web-{C5F385B2-BB87-4134-BA14-B01110EAED87}"/>
    <pc:docChg chg="modSld">
      <pc:chgData name="Odiachi, Judah C." userId="S::jodiachi@ou.edu::85db3799-d679-4918-b974-b074a35f3264" providerId="AD" clId="Web-{C5F385B2-BB87-4134-BA14-B01110EAED87}" dt="2020-12-14T02:17:20.508" v="52" actId="20577"/>
      <pc:docMkLst>
        <pc:docMk/>
      </pc:docMkLst>
      <pc:sldChg chg="modSp">
        <pc:chgData name="Odiachi, Judah C." userId="S::jodiachi@ou.edu::85db3799-d679-4918-b974-b074a35f3264" providerId="AD" clId="Web-{C5F385B2-BB87-4134-BA14-B01110EAED87}" dt="2020-12-14T02:17:16.367" v="50" actId="20577"/>
        <pc:sldMkLst>
          <pc:docMk/>
          <pc:sldMk cId="2552197727" sldId="266"/>
        </pc:sldMkLst>
        <pc:spChg chg="mod">
          <ac:chgData name="Odiachi, Judah C." userId="S::jodiachi@ou.edu::85db3799-d679-4918-b974-b074a35f3264" providerId="AD" clId="Web-{C5F385B2-BB87-4134-BA14-B01110EAED87}" dt="2020-12-14T02:17:16.367" v="50" actId="20577"/>
          <ac:spMkLst>
            <pc:docMk/>
            <pc:sldMk cId="2552197727" sldId="266"/>
            <ac:spMk id="3" creationId="{00000000-0000-0000-0000-000000000000}"/>
          </ac:spMkLst>
        </pc:spChg>
      </pc:sldChg>
    </pc:docChg>
  </pc:docChgLst>
  <pc:docChgLst>
    <pc:chgData name="Obisesan, Oyindamola R." userId="S::oyin.obisesan@ou.edu::9d2a991b-e384-48ec-aaf8-5538fbf045fa" providerId="AD" clId="Web-{DCF4AA63-3343-4167-B269-4808E1D3AF96}"/>
    <pc:docChg chg="modSld">
      <pc:chgData name="Obisesan, Oyindamola R." userId="S::oyin.obisesan@ou.edu::9d2a991b-e384-48ec-aaf8-5538fbf045fa" providerId="AD" clId="Web-{DCF4AA63-3343-4167-B269-4808E1D3AF96}" dt="2020-12-13T02:50:50.216" v="4"/>
      <pc:docMkLst>
        <pc:docMk/>
      </pc:docMkLst>
      <pc:sldChg chg="addSp modSp">
        <pc:chgData name="Obisesan, Oyindamola R." userId="S::oyin.obisesan@ou.edu::9d2a991b-e384-48ec-aaf8-5538fbf045fa" providerId="AD" clId="Web-{DCF4AA63-3343-4167-B269-4808E1D3AF96}" dt="2020-12-13T02:50:50.216" v="4"/>
        <pc:sldMkLst>
          <pc:docMk/>
          <pc:sldMk cId="457498186" sldId="257"/>
        </pc:sldMkLst>
        <pc:spChg chg="add mod">
          <ac:chgData name="Obisesan, Oyindamola R." userId="S::oyin.obisesan@ou.edu::9d2a991b-e384-48ec-aaf8-5538fbf045fa" providerId="AD" clId="Web-{DCF4AA63-3343-4167-B269-4808E1D3AF96}" dt="2020-12-13T02:50:50.216" v="4"/>
          <ac:spMkLst>
            <pc:docMk/>
            <pc:sldMk cId="457498186" sldId="257"/>
            <ac:spMk id="4" creationId="{B162EAB1-DAD9-4747-9D44-BE8DCEB06C9A}"/>
          </ac:spMkLst>
        </pc:spChg>
        <pc:picChg chg="add mod">
          <ac:chgData name="Obisesan, Oyindamola R." userId="S::oyin.obisesan@ou.edu::9d2a991b-e384-48ec-aaf8-5538fbf045fa" providerId="AD" clId="Web-{DCF4AA63-3343-4167-B269-4808E1D3AF96}" dt="2020-12-13T02:50:32.075" v="1" actId="1076"/>
          <ac:picMkLst>
            <pc:docMk/>
            <pc:sldMk cId="457498186" sldId="257"/>
            <ac:picMk id="3" creationId="{0D63D27D-0DDD-40BE-9801-0889491CE998}"/>
          </ac:picMkLst>
        </pc:picChg>
      </pc:sldChg>
    </pc:docChg>
  </pc:docChgLst>
  <pc:docChgLst>
    <pc:chgData name="Obisesan, Oyindamola R." userId="S::oyin.obisesan@ou.edu::9d2a991b-e384-48ec-aaf8-5538fbf045fa" providerId="AD" clId="Web-{01140F63-DDC8-4B99-B8E9-3DE20C7A7D71}"/>
    <pc:docChg chg="delSld">
      <pc:chgData name="Obisesan, Oyindamola R." userId="S::oyin.obisesan@ou.edu::9d2a991b-e384-48ec-aaf8-5538fbf045fa" providerId="AD" clId="Web-{01140F63-DDC8-4B99-B8E9-3DE20C7A7D71}" dt="2020-12-12T17:10:07.126" v="0"/>
      <pc:docMkLst>
        <pc:docMk/>
      </pc:docMkLst>
      <pc:sldChg chg="del">
        <pc:chgData name="Obisesan, Oyindamola R." userId="S::oyin.obisesan@ou.edu::9d2a991b-e384-48ec-aaf8-5538fbf045fa" providerId="AD" clId="Web-{01140F63-DDC8-4B99-B8E9-3DE20C7A7D71}" dt="2020-12-12T17:10:07.126" v="0"/>
        <pc:sldMkLst>
          <pc:docMk/>
          <pc:sldMk cId="1538018984" sldId="262"/>
        </pc:sldMkLst>
      </pc:sldChg>
    </pc:docChg>
  </pc:docChgLst>
  <pc:docChgLst>
    <pc:chgData name="Obisesan, Oyindamola R." userId="S::oyin.obisesan@ou.edu::9d2a991b-e384-48ec-aaf8-5538fbf045fa" providerId="AD" clId="Web-{C2229D23-C7D2-4652-A8ED-40F1949CB093}"/>
    <pc:docChg chg="modSld">
      <pc:chgData name="Obisesan, Oyindamola R." userId="S::oyin.obisesan@ou.edu::9d2a991b-e384-48ec-aaf8-5538fbf045fa" providerId="AD" clId="Web-{C2229D23-C7D2-4652-A8ED-40F1949CB093}" dt="2020-12-13T00:41:46.443" v="1" actId="20577"/>
      <pc:docMkLst>
        <pc:docMk/>
      </pc:docMkLst>
      <pc:sldChg chg="modSp">
        <pc:chgData name="Obisesan, Oyindamola R." userId="S::oyin.obisesan@ou.edu::9d2a991b-e384-48ec-aaf8-5538fbf045fa" providerId="AD" clId="Web-{C2229D23-C7D2-4652-A8ED-40F1949CB093}" dt="2020-12-13T00:41:46.443" v="0" actId="20577"/>
        <pc:sldMkLst>
          <pc:docMk/>
          <pc:sldMk cId="1669319396" sldId="267"/>
        </pc:sldMkLst>
        <pc:spChg chg="mod">
          <ac:chgData name="Obisesan, Oyindamola R." userId="S::oyin.obisesan@ou.edu::9d2a991b-e384-48ec-aaf8-5538fbf045fa" providerId="AD" clId="Web-{C2229D23-C7D2-4652-A8ED-40F1949CB093}" dt="2020-12-13T00:41:46.443" v="0" actId="20577"/>
          <ac:spMkLst>
            <pc:docMk/>
            <pc:sldMk cId="1669319396" sldId="267"/>
            <ac:spMk id="3" creationId="{00000000-0000-0000-0000-000000000000}"/>
          </ac:spMkLst>
        </pc:spChg>
      </pc:sldChg>
    </pc:docChg>
  </pc:docChgLst>
  <pc:docChgLst>
    <pc:chgData name="Akanji, Adesoji" userId="S::akanji.adesoji@ou.edu::08c9e7d3-e461-4a49-8cc6-37b494647cb0" providerId="AD" clId="Web-{9E51A84F-9912-4BEC-9278-73A615F145DF}"/>
    <pc:docChg chg="modSld">
      <pc:chgData name="Akanji, Adesoji" userId="S::akanji.adesoji@ou.edu::08c9e7d3-e461-4a49-8cc6-37b494647cb0" providerId="AD" clId="Web-{9E51A84F-9912-4BEC-9278-73A615F145DF}" dt="2020-12-14T02:27:34.636" v="0"/>
      <pc:docMkLst>
        <pc:docMk/>
      </pc:docMkLst>
      <pc:sldChg chg="addSp modSp">
        <pc:chgData name="Akanji, Adesoji" userId="S::akanji.adesoji@ou.edu::08c9e7d3-e461-4a49-8cc6-37b494647cb0" providerId="AD" clId="Web-{9E51A84F-9912-4BEC-9278-73A615F145DF}" dt="2020-12-14T02:27:34.636" v="0"/>
        <pc:sldMkLst>
          <pc:docMk/>
          <pc:sldMk cId="2329903650" sldId="278"/>
        </pc:sldMkLst>
        <pc:spChg chg="add mod">
          <ac:chgData name="Akanji, Adesoji" userId="S::akanji.adesoji@ou.edu::08c9e7d3-e461-4a49-8cc6-37b494647cb0" providerId="AD" clId="Web-{9E51A84F-9912-4BEC-9278-73A615F145DF}" dt="2020-12-14T02:27:34.636" v="0"/>
          <ac:spMkLst>
            <pc:docMk/>
            <pc:sldMk cId="2329903650" sldId="278"/>
            <ac:spMk id="4" creationId="{789B869E-A127-4544-B29A-726301865503}"/>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C089A3-EE98-4922-B846-827AE9103EE9}"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6FC60D11-1BCF-4859-BF63-4B34DA041278}">
      <dgm:prSet phldrT="[Text]"/>
      <dgm:spPr/>
      <dgm:t>
        <a:bodyPr/>
        <a:lstStyle/>
        <a:p>
          <a:r>
            <a:rPr lang="en-US"/>
            <a:t>Start </a:t>
          </a:r>
        </a:p>
      </dgm:t>
    </dgm:pt>
    <dgm:pt modelId="{B1300510-6039-429A-BB30-1C5609A568E1}" type="parTrans" cxnId="{6F3E5453-FD44-4B77-A142-53FF0034CB24}">
      <dgm:prSet/>
      <dgm:spPr/>
      <dgm:t>
        <a:bodyPr/>
        <a:lstStyle/>
        <a:p>
          <a:endParaRPr lang="en-US"/>
        </a:p>
      </dgm:t>
    </dgm:pt>
    <dgm:pt modelId="{A2CDDC3B-29B7-4B7E-A6FC-D0A6939E57A8}" type="sibTrans" cxnId="{6F3E5453-FD44-4B77-A142-53FF0034CB24}">
      <dgm:prSet/>
      <dgm:spPr/>
      <dgm:t>
        <a:bodyPr/>
        <a:lstStyle/>
        <a:p>
          <a:endParaRPr lang="en-US"/>
        </a:p>
      </dgm:t>
    </dgm:pt>
    <dgm:pt modelId="{8475E82D-6909-4D83-8DBA-9634700AE099}">
      <dgm:prSet phldrT="[Text]" custT="1"/>
      <dgm:spPr/>
      <dgm:t>
        <a:bodyPr/>
        <a:lstStyle/>
        <a:p>
          <a:r>
            <a:rPr lang="en-US" sz="900"/>
            <a:t>Import Dataset</a:t>
          </a:r>
        </a:p>
      </dgm:t>
    </dgm:pt>
    <dgm:pt modelId="{06085DCB-912C-4888-95FB-0C0126ED6DA4}" type="parTrans" cxnId="{A76A30FA-81C8-4856-BB63-50D7BB8938F7}">
      <dgm:prSet/>
      <dgm:spPr/>
      <dgm:t>
        <a:bodyPr/>
        <a:lstStyle/>
        <a:p>
          <a:endParaRPr lang="en-US"/>
        </a:p>
      </dgm:t>
    </dgm:pt>
    <dgm:pt modelId="{A8355ABF-0973-49D0-9732-5E805F1C42E5}" type="sibTrans" cxnId="{A76A30FA-81C8-4856-BB63-50D7BB8938F7}">
      <dgm:prSet/>
      <dgm:spPr/>
      <dgm:t>
        <a:bodyPr/>
        <a:lstStyle/>
        <a:p>
          <a:endParaRPr lang="en-US"/>
        </a:p>
      </dgm:t>
    </dgm:pt>
    <dgm:pt modelId="{EBE71FC0-5EF2-41C1-A21C-08E4CC2D3766}">
      <dgm:prSet phldrT="[Text]" custT="1"/>
      <dgm:spPr/>
      <dgm:t>
        <a:bodyPr/>
        <a:lstStyle/>
        <a:p>
          <a:r>
            <a:rPr lang="en-US" sz="900"/>
            <a:t>Clean raw dataset</a:t>
          </a:r>
        </a:p>
      </dgm:t>
    </dgm:pt>
    <dgm:pt modelId="{6D5DF07A-7803-4914-80D4-EEE749E54751}" type="parTrans" cxnId="{FBB681D9-CDEF-4112-8576-0EDC140A4054}">
      <dgm:prSet/>
      <dgm:spPr/>
      <dgm:t>
        <a:bodyPr/>
        <a:lstStyle/>
        <a:p>
          <a:endParaRPr lang="en-US"/>
        </a:p>
      </dgm:t>
    </dgm:pt>
    <dgm:pt modelId="{17368E0F-A5A9-4974-84FC-BCEDAF86BB82}" type="sibTrans" cxnId="{FBB681D9-CDEF-4112-8576-0EDC140A4054}">
      <dgm:prSet/>
      <dgm:spPr/>
      <dgm:t>
        <a:bodyPr/>
        <a:lstStyle/>
        <a:p>
          <a:endParaRPr lang="en-US"/>
        </a:p>
      </dgm:t>
    </dgm:pt>
    <dgm:pt modelId="{294A7DBD-8F31-406B-8C54-8309016876EA}">
      <dgm:prSet phldrT="[Text]"/>
      <dgm:spPr/>
      <dgm:t>
        <a:bodyPr/>
        <a:lstStyle/>
        <a:p>
          <a:r>
            <a:rPr lang="en-US"/>
            <a:t>Exploration</a:t>
          </a:r>
        </a:p>
      </dgm:t>
    </dgm:pt>
    <dgm:pt modelId="{699C06E9-1CB9-4FFC-A5E6-5540810EA3C2}" type="parTrans" cxnId="{1DF76A18-8717-43F9-8450-948E840102C8}">
      <dgm:prSet/>
      <dgm:spPr/>
      <dgm:t>
        <a:bodyPr/>
        <a:lstStyle/>
        <a:p>
          <a:endParaRPr lang="en-US"/>
        </a:p>
      </dgm:t>
    </dgm:pt>
    <dgm:pt modelId="{C3BFE641-EFE3-41D8-8BF2-27FCF974D578}" type="sibTrans" cxnId="{1DF76A18-8717-43F9-8450-948E840102C8}">
      <dgm:prSet/>
      <dgm:spPr/>
      <dgm:t>
        <a:bodyPr/>
        <a:lstStyle/>
        <a:p>
          <a:endParaRPr lang="en-US"/>
        </a:p>
      </dgm:t>
    </dgm:pt>
    <dgm:pt modelId="{8096AC58-72F7-4487-BD3B-372168EAECDC}">
      <dgm:prSet phldrT="[Text]" custT="1"/>
      <dgm:spPr/>
      <dgm:t>
        <a:bodyPr/>
        <a:lstStyle/>
        <a:p>
          <a:r>
            <a:rPr lang="en-US" sz="900"/>
            <a:t>Data visualization</a:t>
          </a:r>
        </a:p>
      </dgm:t>
    </dgm:pt>
    <dgm:pt modelId="{E9B70F77-15CB-47AD-84D1-5156D83A51CC}" type="parTrans" cxnId="{3434D8B5-6AA8-4B4E-ACBA-2BE33221534C}">
      <dgm:prSet/>
      <dgm:spPr/>
      <dgm:t>
        <a:bodyPr/>
        <a:lstStyle/>
        <a:p>
          <a:endParaRPr lang="en-US"/>
        </a:p>
      </dgm:t>
    </dgm:pt>
    <dgm:pt modelId="{7B3631EB-7D2A-41AE-A28B-BDF30C4E9B11}" type="sibTrans" cxnId="{3434D8B5-6AA8-4B4E-ACBA-2BE33221534C}">
      <dgm:prSet/>
      <dgm:spPr/>
      <dgm:t>
        <a:bodyPr/>
        <a:lstStyle/>
        <a:p>
          <a:endParaRPr lang="en-US"/>
        </a:p>
      </dgm:t>
    </dgm:pt>
    <dgm:pt modelId="{282788C1-887D-4FF6-B8A7-3C680E820520}">
      <dgm:prSet phldrT="[Text]" custT="1"/>
      <dgm:spPr/>
      <dgm:t>
        <a:bodyPr/>
        <a:lstStyle/>
        <a:p>
          <a:r>
            <a:rPr lang="en-US" sz="900"/>
            <a:t>Analyze data; outlier, missing data, min, max </a:t>
          </a:r>
        </a:p>
      </dgm:t>
    </dgm:pt>
    <dgm:pt modelId="{3CC403A1-74B0-401E-AAF3-AC5F6E398CF4}" type="parTrans" cxnId="{62800265-AE10-42B4-BAD6-F9EEB4F13EA9}">
      <dgm:prSet/>
      <dgm:spPr/>
      <dgm:t>
        <a:bodyPr/>
        <a:lstStyle/>
        <a:p>
          <a:endParaRPr lang="en-US"/>
        </a:p>
      </dgm:t>
    </dgm:pt>
    <dgm:pt modelId="{88E598E8-9E57-47AC-BEC2-7F5BAC5F1494}" type="sibTrans" cxnId="{62800265-AE10-42B4-BAD6-F9EEB4F13EA9}">
      <dgm:prSet/>
      <dgm:spPr/>
      <dgm:t>
        <a:bodyPr/>
        <a:lstStyle/>
        <a:p>
          <a:endParaRPr lang="en-US"/>
        </a:p>
      </dgm:t>
    </dgm:pt>
    <dgm:pt modelId="{12A41874-0515-4F67-9187-78DCDADAC1BE}">
      <dgm:prSet phldrT="[Text]"/>
      <dgm:spPr/>
      <dgm:t>
        <a:bodyPr/>
        <a:lstStyle/>
        <a:p>
          <a:r>
            <a:rPr lang="en-US"/>
            <a:t>Feature Selection </a:t>
          </a:r>
        </a:p>
      </dgm:t>
    </dgm:pt>
    <dgm:pt modelId="{F19AABC2-F3C7-4D47-961A-C7BC25F88611}" type="parTrans" cxnId="{5410A219-8A11-41FD-A29F-78B3C3DC5F38}">
      <dgm:prSet/>
      <dgm:spPr/>
      <dgm:t>
        <a:bodyPr/>
        <a:lstStyle/>
        <a:p>
          <a:endParaRPr lang="en-US"/>
        </a:p>
      </dgm:t>
    </dgm:pt>
    <dgm:pt modelId="{787965E1-82FA-4DC9-8810-8ACC86C9230E}" type="sibTrans" cxnId="{5410A219-8A11-41FD-A29F-78B3C3DC5F38}">
      <dgm:prSet/>
      <dgm:spPr/>
      <dgm:t>
        <a:bodyPr/>
        <a:lstStyle/>
        <a:p>
          <a:endParaRPr lang="en-US"/>
        </a:p>
      </dgm:t>
    </dgm:pt>
    <dgm:pt modelId="{21163D07-2D90-4BC0-8326-7ECD70BEC978}">
      <dgm:prSet phldrT="[Text]" custT="1"/>
      <dgm:spPr/>
      <dgm:t>
        <a:bodyPr/>
        <a:lstStyle/>
        <a:p>
          <a:r>
            <a:rPr lang="en-US" sz="900"/>
            <a:t>Analyze the features and select important features. </a:t>
          </a:r>
        </a:p>
      </dgm:t>
    </dgm:pt>
    <dgm:pt modelId="{E08FD927-CF26-45FA-A0ED-55CA4D189D45}" type="parTrans" cxnId="{F9D0D0AD-97BA-4C63-AA64-C3908065ABE1}">
      <dgm:prSet/>
      <dgm:spPr/>
      <dgm:t>
        <a:bodyPr/>
        <a:lstStyle/>
        <a:p>
          <a:endParaRPr lang="en-US"/>
        </a:p>
      </dgm:t>
    </dgm:pt>
    <dgm:pt modelId="{F51EB89C-8587-494F-9EB2-BB87F20F0798}" type="sibTrans" cxnId="{F9D0D0AD-97BA-4C63-AA64-C3908065ABE1}">
      <dgm:prSet/>
      <dgm:spPr/>
      <dgm:t>
        <a:bodyPr/>
        <a:lstStyle/>
        <a:p>
          <a:endParaRPr lang="en-US"/>
        </a:p>
      </dgm:t>
    </dgm:pt>
    <dgm:pt modelId="{13E02F39-733C-4551-8626-35451E211EB6}">
      <dgm:prSet phldrT="[Text]" custT="1"/>
      <dgm:spPr/>
      <dgm:t>
        <a:bodyPr/>
        <a:lstStyle/>
        <a:p>
          <a:r>
            <a:rPr lang="en-US" sz="900"/>
            <a:t>Create new dataset with new features. </a:t>
          </a:r>
        </a:p>
      </dgm:t>
    </dgm:pt>
    <dgm:pt modelId="{226AE732-6B22-408F-9C0C-2AFE5FAD7EED}" type="parTrans" cxnId="{ADB225B9-171C-4307-A7F1-A34E2D64F879}">
      <dgm:prSet/>
      <dgm:spPr/>
      <dgm:t>
        <a:bodyPr/>
        <a:lstStyle/>
        <a:p>
          <a:endParaRPr lang="en-US"/>
        </a:p>
      </dgm:t>
    </dgm:pt>
    <dgm:pt modelId="{D72C64FE-6A7F-4019-A4E6-FC32D5DDE118}" type="sibTrans" cxnId="{ADB225B9-171C-4307-A7F1-A34E2D64F879}">
      <dgm:prSet/>
      <dgm:spPr/>
      <dgm:t>
        <a:bodyPr/>
        <a:lstStyle/>
        <a:p>
          <a:endParaRPr lang="en-US"/>
        </a:p>
      </dgm:t>
    </dgm:pt>
    <dgm:pt modelId="{D7C9B952-7B9D-492C-A5FE-6909D9C8C4EE}">
      <dgm:prSet/>
      <dgm:spPr/>
      <dgm:t>
        <a:bodyPr/>
        <a:lstStyle/>
        <a:p>
          <a:r>
            <a:rPr lang="en-US"/>
            <a:t>Dataset Balancing</a:t>
          </a:r>
        </a:p>
      </dgm:t>
    </dgm:pt>
    <dgm:pt modelId="{158FE9F7-5556-449A-BF6F-7CF9ED8E08FF}" type="parTrans" cxnId="{35CD4C06-6CB1-469D-9011-F8B9AF75CA81}">
      <dgm:prSet/>
      <dgm:spPr/>
      <dgm:t>
        <a:bodyPr/>
        <a:lstStyle/>
        <a:p>
          <a:endParaRPr lang="en-US"/>
        </a:p>
      </dgm:t>
    </dgm:pt>
    <dgm:pt modelId="{77F8A070-D949-4294-A919-94ABEAE6FA68}" type="sibTrans" cxnId="{35CD4C06-6CB1-469D-9011-F8B9AF75CA81}">
      <dgm:prSet/>
      <dgm:spPr/>
      <dgm:t>
        <a:bodyPr/>
        <a:lstStyle/>
        <a:p>
          <a:endParaRPr lang="en-US"/>
        </a:p>
      </dgm:t>
    </dgm:pt>
    <dgm:pt modelId="{82157C38-E284-43DD-B2DC-2B0163EC02C7}">
      <dgm:prSet/>
      <dgm:spPr/>
      <dgm:t>
        <a:bodyPr/>
        <a:lstStyle/>
        <a:p>
          <a:r>
            <a:rPr lang="en-US"/>
            <a:t>Algorithms</a:t>
          </a:r>
        </a:p>
      </dgm:t>
    </dgm:pt>
    <dgm:pt modelId="{24EA7BEB-CA00-4903-8336-6A531BD51D05}" type="parTrans" cxnId="{23E59566-77C1-4D7C-A2E6-E93B6B94C768}">
      <dgm:prSet/>
      <dgm:spPr/>
      <dgm:t>
        <a:bodyPr/>
        <a:lstStyle/>
        <a:p>
          <a:endParaRPr lang="en-US"/>
        </a:p>
      </dgm:t>
    </dgm:pt>
    <dgm:pt modelId="{F9791AFD-1F85-43B1-B721-1051C92925CC}" type="sibTrans" cxnId="{23E59566-77C1-4D7C-A2E6-E93B6B94C768}">
      <dgm:prSet/>
      <dgm:spPr/>
      <dgm:t>
        <a:bodyPr/>
        <a:lstStyle/>
        <a:p>
          <a:endParaRPr lang="en-US"/>
        </a:p>
      </dgm:t>
    </dgm:pt>
    <dgm:pt modelId="{F3382629-E092-49B7-B05D-7C47608BF103}">
      <dgm:prSet/>
      <dgm:spPr/>
      <dgm:t>
        <a:bodyPr/>
        <a:lstStyle/>
        <a:p>
          <a:r>
            <a:rPr lang="en-US"/>
            <a:t>Model Evaluation </a:t>
          </a:r>
        </a:p>
      </dgm:t>
    </dgm:pt>
    <dgm:pt modelId="{B611D17C-1BA8-4A38-8E56-7886069F42EB}" type="parTrans" cxnId="{7596A70B-A1BE-46B4-A33F-16DD6309D511}">
      <dgm:prSet/>
      <dgm:spPr/>
      <dgm:t>
        <a:bodyPr/>
        <a:lstStyle/>
        <a:p>
          <a:endParaRPr lang="en-US"/>
        </a:p>
      </dgm:t>
    </dgm:pt>
    <dgm:pt modelId="{19E4F633-920B-46CA-AF1A-96479DA5067F}" type="sibTrans" cxnId="{7596A70B-A1BE-46B4-A33F-16DD6309D511}">
      <dgm:prSet/>
      <dgm:spPr/>
      <dgm:t>
        <a:bodyPr/>
        <a:lstStyle/>
        <a:p>
          <a:endParaRPr lang="en-US"/>
        </a:p>
      </dgm:t>
    </dgm:pt>
    <dgm:pt modelId="{66A18094-AB5A-4D72-8C45-6B8ACF15E3B5}">
      <dgm:prSet/>
      <dgm:spPr/>
      <dgm:t>
        <a:bodyPr/>
        <a:lstStyle/>
        <a:p>
          <a:r>
            <a:rPr lang="en-US"/>
            <a:t>Under-sampling, Oversampling and SMOTE</a:t>
          </a:r>
        </a:p>
      </dgm:t>
    </dgm:pt>
    <dgm:pt modelId="{DAB0FAED-2CB9-4853-8753-813822D87760}" type="parTrans" cxnId="{77BC95C1-DA60-4044-AFA7-6F0933E2CDD7}">
      <dgm:prSet/>
      <dgm:spPr/>
      <dgm:t>
        <a:bodyPr/>
        <a:lstStyle/>
        <a:p>
          <a:endParaRPr lang="en-US"/>
        </a:p>
      </dgm:t>
    </dgm:pt>
    <dgm:pt modelId="{E8B151B6-2268-46E3-9C40-20FF6AED4CF7}" type="sibTrans" cxnId="{77BC95C1-DA60-4044-AFA7-6F0933E2CDD7}">
      <dgm:prSet/>
      <dgm:spPr/>
      <dgm:t>
        <a:bodyPr/>
        <a:lstStyle/>
        <a:p>
          <a:endParaRPr lang="en-US"/>
        </a:p>
      </dgm:t>
    </dgm:pt>
    <dgm:pt modelId="{499A5EFC-9736-4972-91BE-0A1CFC8C1EB5}">
      <dgm:prSet/>
      <dgm:spPr/>
      <dgm:t>
        <a:bodyPr/>
        <a:lstStyle/>
        <a:p>
          <a:r>
            <a:rPr lang="en-US"/>
            <a:t>Equal proportion of fraud and non fraud. </a:t>
          </a:r>
        </a:p>
      </dgm:t>
    </dgm:pt>
    <dgm:pt modelId="{7285B7D0-F78B-4C46-97B5-91CEDC4D7197}" type="parTrans" cxnId="{D9DFF888-4A5D-4CC4-ACAE-9CE7B03E5FC1}">
      <dgm:prSet/>
      <dgm:spPr/>
      <dgm:t>
        <a:bodyPr/>
        <a:lstStyle/>
        <a:p>
          <a:endParaRPr lang="en-US"/>
        </a:p>
      </dgm:t>
    </dgm:pt>
    <dgm:pt modelId="{88E87573-0C61-43E5-B602-CCBFDCC47435}" type="sibTrans" cxnId="{D9DFF888-4A5D-4CC4-ACAE-9CE7B03E5FC1}">
      <dgm:prSet/>
      <dgm:spPr/>
      <dgm:t>
        <a:bodyPr/>
        <a:lstStyle/>
        <a:p>
          <a:endParaRPr lang="en-US"/>
        </a:p>
      </dgm:t>
    </dgm:pt>
    <dgm:pt modelId="{770E4EC3-8473-46FB-92B2-4AA00DCE11C8}">
      <dgm:prSet/>
      <dgm:spPr/>
      <dgm:t>
        <a:bodyPr/>
        <a:lstStyle/>
        <a:p>
          <a:r>
            <a:rPr lang="en-US"/>
            <a:t>Random Forest </a:t>
          </a:r>
        </a:p>
      </dgm:t>
    </dgm:pt>
    <dgm:pt modelId="{7F4E45BD-2D61-4CB1-98EB-27B0A63CA724}" type="parTrans" cxnId="{B631E342-B104-4895-A868-285E1B22D65E}">
      <dgm:prSet/>
      <dgm:spPr/>
      <dgm:t>
        <a:bodyPr/>
        <a:lstStyle/>
        <a:p>
          <a:endParaRPr lang="en-US"/>
        </a:p>
      </dgm:t>
    </dgm:pt>
    <dgm:pt modelId="{DF0550EF-D72F-4BF3-8F98-1E09D3A87F1A}" type="sibTrans" cxnId="{B631E342-B104-4895-A868-285E1B22D65E}">
      <dgm:prSet/>
      <dgm:spPr/>
      <dgm:t>
        <a:bodyPr/>
        <a:lstStyle/>
        <a:p>
          <a:endParaRPr lang="en-US"/>
        </a:p>
      </dgm:t>
    </dgm:pt>
    <dgm:pt modelId="{26594A20-8F2A-45C2-AE24-D627C5B7CF0A}">
      <dgm:prSet/>
      <dgm:spPr/>
      <dgm:t>
        <a:bodyPr/>
        <a:lstStyle/>
        <a:p>
          <a:r>
            <a:rPr lang="en-US"/>
            <a:t>Decision Trees</a:t>
          </a:r>
        </a:p>
      </dgm:t>
    </dgm:pt>
    <dgm:pt modelId="{2D64DB7D-7C6A-46CE-93B4-A2B5E02610DC}" type="parTrans" cxnId="{25513A05-22A0-4BAF-ADBB-9523D6F0F66D}">
      <dgm:prSet/>
      <dgm:spPr/>
      <dgm:t>
        <a:bodyPr/>
        <a:lstStyle/>
        <a:p>
          <a:endParaRPr lang="en-US"/>
        </a:p>
      </dgm:t>
    </dgm:pt>
    <dgm:pt modelId="{291B243F-FBB5-4B4D-8DB4-D3133116A782}" type="sibTrans" cxnId="{25513A05-22A0-4BAF-ADBB-9523D6F0F66D}">
      <dgm:prSet/>
      <dgm:spPr/>
      <dgm:t>
        <a:bodyPr/>
        <a:lstStyle/>
        <a:p>
          <a:endParaRPr lang="en-US"/>
        </a:p>
      </dgm:t>
    </dgm:pt>
    <dgm:pt modelId="{1FAB2805-C86B-439D-92FC-C110C87C9B8B}">
      <dgm:prSet/>
      <dgm:spPr/>
      <dgm:t>
        <a:bodyPr/>
        <a:lstStyle/>
        <a:p>
          <a:r>
            <a:rPr lang="en-US"/>
            <a:t>Support Vector Machines (SVM)</a:t>
          </a:r>
        </a:p>
      </dgm:t>
    </dgm:pt>
    <dgm:pt modelId="{CD5D7C51-2825-423C-BAA1-30E17462D217}" type="parTrans" cxnId="{0E22135D-703B-451F-A4BC-7B07231857AF}">
      <dgm:prSet/>
      <dgm:spPr/>
      <dgm:t>
        <a:bodyPr/>
        <a:lstStyle/>
        <a:p>
          <a:endParaRPr lang="en-US"/>
        </a:p>
      </dgm:t>
    </dgm:pt>
    <dgm:pt modelId="{B59DBC7E-1AF2-45C6-A3A7-3D070B082B03}" type="sibTrans" cxnId="{0E22135D-703B-451F-A4BC-7B07231857AF}">
      <dgm:prSet/>
      <dgm:spPr/>
      <dgm:t>
        <a:bodyPr/>
        <a:lstStyle/>
        <a:p>
          <a:endParaRPr lang="en-US"/>
        </a:p>
      </dgm:t>
    </dgm:pt>
    <dgm:pt modelId="{16D76692-E4A1-471A-84DB-EA9BC849B0E1}">
      <dgm:prSet/>
      <dgm:spPr/>
      <dgm:t>
        <a:bodyPr/>
        <a:lstStyle/>
        <a:p>
          <a:r>
            <a:rPr lang="en-US"/>
            <a:t>Logistics Regression</a:t>
          </a:r>
        </a:p>
      </dgm:t>
    </dgm:pt>
    <dgm:pt modelId="{398ECA4A-6661-4E94-A5C3-D146957C8CB1}" type="parTrans" cxnId="{AEA7488A-EC13-4ECA-B88C-77454E1155F2}">
      <dgm:prSet/>
      <dgm:spPr/>
      <dgm:t>
        <a:bodyPr/>
        <a:lstStyle/>
        <a:p>
          <a:endParaRPr lang="en-US"/>
        </a:p>
      </dgm:t>
    </dgm:pt>
    <dgm:pt modelId="{99046C03-F8AB-42E2-A791-01CD2AE3DECB}" type="sibTrans" cxnId="{AEA7488A-EC13-4ECA-B88C-77454E1155F2}">
      <dgm:prSet/>
      <dgm:spPr/>
      <dgm:t>
        <a:bodyPr/>
        <a:lstStyle/>
        <a:p>
          <a:endParaRPr lang="en-US"/>
        </a:p>
      </dgm:t>
    </dgm:pt>
    <dgm:pt modelId="{2938E750-634C-4E1F-B69D-700E3B470F7B}">
      <dgm:prSet/>
      <dgm:spPr/>
      <dgm:t>
        <a:bodyPr/>
        <a:lstStyle/>
        <a:p>
          <a:r>
            <a:rPr lang="en-US"/>
            <a:t>Recall, precision, F1, kappa score, accuracy.</a:t>
          </a:r>
        </a:p>
      </dgm:t>
    </dgm:pt>
    <dgm:pt modelId="{037C2E23-0D5E-49E5-953C-6DE71702E40E}" type="parTrans" cxnId="{69C7734A-861A-4F87-AEDF-0E6A0B7C6180}">
      <dgm:prSet/>
      <dgm:spPr/>
      <dgm:t>
        <a:bodyPr/>
        <a:lstStyle/>
        <a:p>
          <a:endParaRPr lang="en-US"/>
        </a:p>
      </dgm:t>
    </dgm:pt>
    <dgm:pt modelId="{6E8D6BCC-C502-4C82-92AE-1B34FA8757DC}" type="sibTrans" cxnId="{69C7734A-861A-4F87-AEDF-0E6A0B7C6180}">
      <dgm:prSet/>
      <dgm:spPr/>
      <dgm:t>
        <a:bodyPr/>
        <a:lstStyle/>
        <a:p>
          <a:endParaRPr lang="en-US"/>
        </a:p>
      </dgm:t>
    </dgm:pt>
    <dgm:pt modelId="{EA50365B-B982-4726-B010-A26547A8D59A}">
      <dgm:prSet/>
      <dgm:spPr/>
      <dgm:t>
        <a:bodyPr/>
        <a:lstStyle/>
        <a:p>
          <a:r>
            <a:rPr lang="en-US"/>
            <a:t>On train and test dataset. </a:t>
          </a:r>
        </a:p>
      </dgm:t>
    </dgm:pt>
    <dgm:pt modelId="{2E3C82BF-BA5C-4A47-9784-0837B0F56948}" type="parTrans" cxnId="{3E375B80-1AF8-4159-B26B-5436B5DC728B}">
      <dgm:prSet/>
      <dgm:spPr/>
      <dgm:t>
        <a:bodyPr/>
        <a:lstStyle/>
        <a:p>
          <a:endParaRPr lang="en-US"/>
        </a:p>
      </dgm:t>
    </dgm:pt>
    <dgm:pt modelId="{36F53866-5C21-4731-A3EA-F7A9773551BB}" type="sibTrans" cxnId="{3E375B80-1AF8-4159-B26B-5436B5DC728B}">
      <dgm:prSet/>
      <dgm:spPr/>
      <dgm:t>
        <a:bodyPr/>
        <a:lstStyle/>
        <a:p>
          <a:endParaRPr lang="en-US"/>
        </a:p>
      </dgm:t>
    </dgm:pt>
    <dgm:pt modelId="{F877ACE2-9C31-4044-A0AA-B8E976771067}">
      <dgm:prSet/>
      <dgm:spPr/>
      <dgm:t>
        <a:bodyPr/>
        <a:lstStyle/>
        <a:p>
          <a:r>
            <a:rPr lang="en-US"/>
            <a:t>Conclusion</a:t>
          </a:r>
        </a:p>
      </dgm:t>
    </dgm:pt>
    <dgm:pt modelId="{CE459B44-52CB-4B41-BF3E-B1A38CFC3D1C}" type="parTrans" cxnId="{9AAD9FD8-FB8E-480E-BCC3-054622B51236}">
      <dgm:prSet/>
      <dgm:spPr/>
      <dgm:t>
        <a:bodyPr/>
        <a:lstStyle/>
        <a:p>
          <a:endParaRPr lang="en-US"/>
        </a:p>
      </dgm:t>
    </dgm:pt>
    <dgm:pt modelId="{27A375EB-590E-44A3-8778-F7DB823C911C}" type="sibTrans" cxnId="{9AAD9FD8-FB8E-480E-BCC3-054622B51236}">
      <dgm:prSet/>
      <dgm:spPr/>
      <dgm:t>
        <a:bodyPr/>
        <a:lstStyle/>
        <a:p>
          <a:endParaRPr lang="en-US"/>
        </a:p>
      </dgm:t>
    </dgm:pt>
    <dgm:pt modelId="{9B2BB2D8-E371-4035-9614-B730B83E8268}">
      <dgm:prSet/>
      <dgm:spPr/>
      <dgm:t>
        <a:bodyPr/>
        <a:lstStyle/>
        <a:p>
          <a:r>
            <a:rPr lang="en-US"/>
            <a:t>Best performance model.</a:t>
          </a:r>
        </a:p>
      </dgm:t>
    </dgm:pt>
    <dgm:pt modelId="{20AF1DE6-ACAE-478F-B923-EDCF82AFBA48}" type="parTrans" cxnId="{3F05E88E-A197-41C0-8B8A-5A36D5D7DFD9}">
      <dgm:prSet/>
      <dgm:spPr/>
      <dgm:t>
        <a:bodyPr/>
        <a:lstStyle/>
        <a:p>
          <a:endParaRPr lang="en-US"/>
        </a:p>
      </dgm:t>
    </dgm:pt>
    <dgm:pt modelId="{FDC2ED8D-BEE9-4E8B-916E-16FE6E1CD2A1}" type="sibTrans" cxnId="{3F05E88E-A197-41C0-8B8A-5A36D5D7DFD9}">
      <dgm:prSet/>
      <dgm:spPr/>
      <dgm:t>
        <a:bodyPr/>
        <a:lstStyle/>
        <a:p>
          <a:endParaRPr lang="en-US"/>
        </a:p>
      </dgm:t>
    </dgm:pt>
    <dgm:pt modelId="{CEB5B726-7FA1-4B49-A8ED-37ABF80FADEB}">
      <dgm:prSet/>
      <dgm:spPr/>
      <dgm:t>
        <a:bodyPr/>
        <a:lstStyle/>
        <a:p>
          <a:r>
            <a:rPr lang="en-US"/>
            <a:t>Study inferences. </a:t>
          </a:r>
        </a:p>
      </dgm:t>
    </dgm:pt>
    <dgm:pt modelId="{61B5589A-0C9C-4C92-816D-689EBDA67099}" type="parTrans" cxnId="{91BFB16B-FF8D-402F-BFCB-E3119641282A}">
      <dgm:prSet/>
      <dgm:spPr/>
      <dgm:t>
        <a:bodyPr/>
        <a:lstStyle/>
        <a:p>
          <a:endParaRPr lang="en-US"/>
        </a:p>
      </dgm:t>
    </dgm:pt>
    <dgm:pt modelId="{E53F39CE-A7C3-4998-BDC0-CD6E9056939B}" type="sibTrans" cxnId="{91BFB16B-FF8D-402F-BFCB-E3119641282A}">
      <dgm:prSet/>
      <dgm:spPr/>
      <dgm:t>
        <a:bodyPr/>
        <a:lstStyle/>
        <a:p>
          <a:endParaRPr lang="en-US"/>
        </a:p>
      </dgm:t>
    </dgm:pt>
    <dgm:pt modelId="{DCD0D403-E1D4-4834-AA00-CDFABEA34635}">
      <dgm:prSet/>
      <dgm:spPr/>
      <dgm:t>
        <a:bodyPr/>
        <a:lstStyle/>
        <a:p>
          <a:r>
            <a:rPr lang="en-US"/>
            <a:t>Future improvement. </a:t>
          </a:r>
        </a:p>
      </dgm:t>
    </dgm:pt>
    <dgm:pt modelId="{3B3F4385-95FB-42BC-951C-DEC2A5F61A37}" type="parTrans" cxnId="{C4C858C3-5F83-4BA7-B783-4D4932E2A1C8}">
      <dgm:prSet/>
      <dgm:spPr/>
      <dgm:t>
        <a:bodyPr/>
        <a:lstStyle/>
        <a:p>
          <a:endParaRPr lang="en-US"/>
        </a:p>
      </dgm:t>
    </dgm:pt>
    <dgm:pt modelId="{7F53A2F3-D98E-40CF-8F00-C9A9ABE83525}" type="sibTrans" cxnId="{C4C858C3-5F83-4BA7-B783-4D4932E2A1C8}">
      <dgm:prSet/>
      <dgm:spPr/>
      <dgm:t>
        <a:bodyPr/>
        <a:lstStyle/>
        <a:p>
          <a:endParaRPr lang="en-US"/>
        </a:p>
      </dgm:t>
    </dgm:pt>
    <dgm:pt modelId="{4F4B2264-A05F-49FA-9F64-E81D3C691E4B}" type="pres">
      <dgm:prSet presAssocID="{1CC089A3-EE98-4922-B846-827AE9103EE9}" presName="Name0" presStyleCnt="0">
        <dgm:presLayoutVars>
          <dgm:dir/>
          <dgm:animLvl val="lvl"/>
          <dgm:resizeHandles val="exact"/>
        </dgm:presLayoutVars>
      </dgm:prSet>
      <dgm:spPr/>
    </dgm:pt>
    <dgm:pt modelId="{F940981C-1CA3-43BD-AE1A-DBBFB1EB4E57}" type="pres">
      <dgm:prSet presAssocID="{1CC089A3-EE98-4922-B846-827AE9103EE9}" presName="tSp" presStyleCnt="0"/>
      <dgm:spPr/>
    </dgm:pt>
    <dgm:pt modelId="{82F79114-65C0-4460-897D-3B020BA8C75A}" type="pres">
      <dgm:prSet presAssocID="{1CC089A3-EE98-4922-B846-827AE9103EE9}" presName="bSp" presStyleCnt="0"/>
      <dgm:spPr/>
    </dgm:pt>
    <dgm:pt modelId="{9F154960-68DE-4039-B1EE-C0272E9429B1}" type="pres">
      <dgm:prSet presAssocID="{1CC089A3-EE98-4922-B846-827AE9103EE9}" presName="process" presStyleCnt="0"/>
      <dgm:spPr/>
    </dgm:pt>
    <dgm:pt modelId="{DDF9121A-C822-427B-976B-F79BA44DE7E6}" type="pres">
      <dgm:prSet presAssocID="{6FC60D11-1BCF-4859-BF63-4B34DA041278}" presName="composite1" presStyleCnt="0"/>
      <dgm:spPr/>
    </dgm:pt>
    <dgm:pt modelId="{87CE860E-19FF-433E-9093-99268F0014DE}" type="pres">
      <dgm:prSet presAssocID="{6FC60D11-1BCF-4859-BF63-4B34DA041278}" presName="dummyNode1" presStyleLbl="node1" presStyleIdx="0" presStyleCnt="7"/>
      <dgm:spPr/>
    </dgm:pt>
    <dgm:pt modelId="{DB605DB5-E003-4066-A81C-E325B2B9A66B}" type="pres">
      <dgm:prSet presAssocID="{6FC60D11-1BCF-4859-BF63-4B34DA041278}" presName="childNode1" presStyleLbl="bgAcc1" presStyleIdx="0" presStyleCnt="7">
        <dgm:presLayoutVars>
          <dgm:bulletEnabled val="1"/>
        </dgm:presLayoutVars>
      </dgm:prSet>
      <dgm:spPr/>
    </dgm:pt>
    <dgm:pt modelId="{9BC8AA3F-33E7-40AD-89DD-DF85A9BCAA44}" type="pres">
      <dgm:prSet presAssocID="{6FC60D11-1BCF-4859-BF63-4B34DA041278}" presName="childNode1tx" presStyleLbl="bgAcc1" presStyleIdx="0" presStyleCnt="7">
        <dgm:presLayoutVars>
          <dgm:bulletEnabled val="1"/>
        </dgm:presLayoutVars>
      </dgm:prSet>
      <dgm:spPr/>
    </dgm:pt>
    <dgm:pt modelId="{3CE60D5A-3672-47FF-9E8A-3F6B979C1CE9}" type="pres">
      <dgm:prSet presAssocID="{6FC60D11-1BCF-4859-BF63-4B34DA041278}" presName="parentNode1" presStyleLbl="node1" presStyleIdx="0" presStyleCnt="7">
        <dgm:presLayoutVars>
          <dgm:chMax val="1"/>
          <dgm:bulletEnabled val="1"/>
        </dgm:presLayoutVars>
      </dgm:prSet>
      <dgm:spPr/>
    </dgm:pt>
    <dgm:pt modelId="{449B23DB-E709-474B-8AED-8E16278B9A2E}" type="pres">
      <dgm:prSet presAssocID="{6FC60D11-1BCF-4859-BF63-4B34DA041278}" presName="connSite1" presStyleCnt="0"/>
      <dgm:spPr/>
    </dgm:pt>
    <dgm:pt modelId="{7DB76A50-F261-4951-B601-7332C279D7A3}" type="pres">
      <dgm:prSet presAssocID="{A2CDDC3B-29B7-4B7E-A6FC-D0A6939E57A8}" presName="Name9" presStyleLbl="sibTrans2D1" presStyleIdx="0" presStyleCnt="6"/>
      <dgm:spPr/>
    </dgm:pt>
    <dgm:pt modelId="{E16397AD-4EF1-40F7-A793-179531CF5160}" type="pres">
      <dgm:prSet presAssocID="{294A7DBD-8F31-406B-8C54-8309016876EA}" presName="composite2" presStyleCnt="0"/>
      <dgm:spPr/>
    </dgm:pt>
    <dgm:pt modelId="{168AF714-D9B7-4A99-BFD8-B1383C717DBD}" type="pres">
      <dgm:prSet presAssocID="{294A7DBD-8F31-406B-8C54-8309016876EA}" presName="dummyNode2" presStyleLbl="node1" presStyleIdx="0" presStyleCnt="7"/>
      <dgm:spPr/>
    </dgm:pt>
    <dgm:pt modelId="{663F6247-D363-4066-BD96-AB6ED908947D}" type="pres">
      <dgm:prSet presAssocID="{294A7DBD-8F31-406B-8C54-8309016876EA}" presName="childNode2" presStyleLbl="bgAcc1" presStyleIdx="1" presStyleCnt="7">
        <dgm:presLayoutVars>
          <dgm:bulletEnabled val="1"/>
        </dgm:presLayoutVars>
      </dgm:prSet>
      <dgm:spPr/>
    </dgm:pt>
    <dgm:pt modelId="{B18B24F2-07D1-4499-8CEF-BCDE75C00CF0}" type="pres">
      <dgm:prSet presAssocID="{294A7DBD-8F31-406B-8C54-8309016876EA}" presName="childNode2tx" presStyleLbl="bgAcc1" presStyleIdx="1" presStyleCnt="7">
        <dgm:presLayoutVars>
          <dgm:bulletEnabled val="1"/>
        </dgm:presLayoutVars>
      </dgm:prSet>
      <dgm:spPr/>
    </dgm:pt>
    <dgm:pt modelId="{6D6DD86B-5650-48D1-9A24-F803933F4443}" type="pres">
      <dgm:prSet presAssocID="{294A7DBD-8F31-406B-8C54-8309016876EA}" presName="parentNode2" presStyleLbl="node1" presStyleIdx="1" presStyleCnt="7">
        <dgm:presLayoutVars>
          <dgm:chMax val="0"/>
          <dgm:bulletEnabled val="1"/>
        </dgm:presLayoutVars>
      </dgm:prSet>
      <dgm:spPr/>
    </dgm:pt>
    <dgm:pt modelId="{A34E62D5-2B7A-46C9-9D05-202492167AEF}" type="pres">
      <dgm:prSet presAssocID="{294A7DBD-8F31-406B-8C54-8309016876EA}" presName="connSite2" presStyleCnt="0"/>
      <dgm:spPr/>
    </dgm:pt>
    <dgm:pt modelId="{44390248-0BFA-47B7-82D9-B0CCFE7E0B9E}" type="pres">
      <dgm:prSet presAssocID="{C3BFE641-EFE3-41D8-8BF2-27FCF974D578}" presName="Name18" presStyleLbl="sibTrans2D1" presStyleIdx="1" presStyleCnt="6"/>
      <dgm:spPr/>
    </dgm:pt>
    <dgm:pt modelId="{760BE6AB-F2B3-40C9-A764-B2CCFFCE9E8F}" type="pres">
      <dgm:prSet presAssocID="{12A41874-0515-4F67-9187-78DCDADAC1BE}" presName="composite1" presStyleCnt="0"/>
      <dgm:spPr/>
    </dgm:pt>
    <dgm:pt modelId="{E38897BE-D6F7-41C9-9B83-078EB6653BF5}" type="pres">
      <dgm:prSet presAssocID="{12A41874-0515-4F67-9187-78DCDADAC1BE}" presName="dummyNode1" presStyleLbl="node1" presStyleIdx="1" presStyleCnt="7"/>
      <dgm:spPr/>
    </dgm:pt>
    <dgm:pt modelId="{1F13C967-F97B-47CE-92B2-8C879FC5D785}" type="pres">
      <dgm:prSet presAssocID="{12A41874-0515-4F67-9187-78DCDADAC1BE}" presName="childNode1" presStyleLbl="bgAcc1" presStyleIdx="2" presStyleCnt="7">
        <dgm:presLayoutVars>
          <dgm:bulletEnabled val="1"/>
        </dgm:presLayoutVars>
      </dgm:prSet>
      <dgm:spPr/>
    </dgm:pt>
    <dgm:pt modelId="{C584570B-054E-4097-80B8-EE4CF6079B40}" type="pres">
      <dgm:prSet presAssocID="{12A41874-0515-4F67-9187-78DCDADAC1BE}" presName="childNode1tx" presStyleLbl="bgAcc1" presStyleIdx="2" presStyleCnt="7">
        <dgm:presLayoutVars>
          <dgm:bulletEnabled val="1"/>
        </dgm:presLayoutVars>
      </dgm:prSet>
      <dgm:spPr/>
    </dgm:pt>
    <dgm:pt modelId="{DAB0DE40-A04E-4024-869E-27C22A7052CB}" type="pres">
      <dgm:prSet presAssocID="{12A41874-0515-4F67-9187-78DCDADAC1BE}" presName="parentNode1" presStyleLbl="node1" presStyleIdx="2" presStyleCnt="7">
        <dgm:presLayoutVars>
          <dgm:chMax val="1"/>
          <dgm:bulletEnabled val="1"/>
        </dgm:presLayoutVars>
      </dgm:prSet>
      <dgm:spPr/>
    </dgm:pt>
    <dgm:pt modelId="{288349FD-04A7-4F81-8BFF-A02FE329801D}" type="pres">
      <dgm:prSet presAssocID="{12A41874-0515-4F67-9187-78DCDADAC1BE}" presName="connSite1" presStyleCnt="0"/>
      <dgm:spPr/>
    </dgm:pt>
    <dgm:pt modelId="{0AFDE73C-DB58-4D72-9F96-AD2176D0C770}" type="pres">
      <dgm:prSet presAssocID="{787965E1-82FA-4DC9-8810-8ACC86C9230E}" presName="Name9" presStyleLbl="sibTrans2D1" presStyleIdx="2" presStyleCnt="6"/>
      <dgm:spPr/>
    </dgm:pt>
    <dgm:pt modelId="{C9F636AE-B30A-49E9-B97D-CFF328E8C2FB}" type="pres">
      <dgm:prSet presAssocID="{D7C9B952-7B9D-492C-A5FE-6909D9C8C4EE}" presName="composite2" presStyleCnt="0"/>
      <dgm:spPr/>
    </dgm:pt>
    <dgm:pt modelId="{F9B22C5E-B9AD-4850-ABD0-253182202E1B}" type="pres">
      <dgm:prSet presAssocID="{D7C9B952-7B9D-492C-A5FE-6909D9C8C4EE}" presName="dummyNode2" presStyleLbl="node1" presStyleIdx="2" presStyleCnt="7"/>
      <dgm:spPr/>
    </dgm:pt>
    <dgm:pt modelId="{FE5C1804-A3C5-4085-BEFD-52281E438E04}" type="pres">
      <dgm:prSet presAssocID="{D7C9B952-7B9D-492C-A5FE-6909D9C8C4EE}" presName="childNode2" presStyleLbl="bgAcc1" presStyleIdx="3" presStyleCnt="7">
        <dgm:presLayoutVars>
          <dgm:bulletEnabled val="1"/>
        </dgm:presLayoutVars>
      </dgm:prSet>
      <dgm:spPr/>
    </dgm:pt>
    <dgm:pt modelId="{D88E18E3-54FE-4FE3-A3A2-CA18D83EE2BB}" type="pres">
      <dgm:prSet presAssocID="{D7C9B952-7B9D-492C-A5FE-6909D9C8C4EE}" presName="childNode2tx" presStyleLbl="bgAcc1" presStyleIdx="3" presStyleCnt="7">
        <dgm:presLayoutVars>
          <dgm:bulletEnabled val="1"/>
        </dgm:presLayoutVars>
      </dgm:prSet>
      <dgm:spPr/>
    </dgm:pt>
    <dgm:pt modelId="{E53A1D5A-308C-4243-8C8F-12F1258F8DF6}" type="pres">
      <dgm:prSet presAssocID="{D7C9B952-7B9D-492C-A5FE-6909D9C8C4EE}" presName="parentNode2" presStyleLbl="node1" presStyleIdx="3" presStyleCnt="7">
        <dgm:presLayoutVars>
          <dgm:chMax val="0"/>
          <dgm:bulletEnabled val="1"/>
        </dgm:presLayoutVars>
      </dgm:prSet>
      <dgm:spPr/>
    </dgm:pt>
    <dgm:pt modelId="{A16492C3-67DD-434E-823B-65BBDA30F886}" type="pres">
      <dgm:prSet presAssocID="{D7C9B952-7B9D-492C-A5FE-6909D9C8C4EE}" presName="connSite2" presStyleCnt="0"/>
      <dgm:spPr/>
    </dgm:pt>
    <dgm:pt modelId="{E8711899-D1F1-40AF-8CB8-CC28D3CDBBF3}" type="pres">
      <dgm:prSet presAssocID="{77F8A070-D949-4294-A919-94ABEAE6FA68}" presName="Name18" presStyleLbl="sibTrans2D1" presStyleIdx="3" presStyleCnt="6"/>
      <dgm:spPr/>
    </dgm:pt>
    <dgm:pt modelId="{9D698793-CB77-47E4-A5C0-382B5C34C5D4}" type="pres">
      <dgm:prSet presAssocID="{82157C38-E284-43DD-B2DC-2B0163EC02C7}" presName="composite1" presStyleCnt="0"/>
      <dgm:spPr/>
    </dgm:pt>
    <dgm:pt modelId="{5FE92F4A-9911-422E-9B44-19973FC567B9}" type="pres">
      <dgm:prSet presAssocID="{82157C38-E284-43DD-B2DC-2B0163EC02C7}" presName="dummyNode1" presStyleLbl="node1" presStyleIdx="3" presStyleCnt="7"/>
      <dgm:spPr/>
    </dgm:pt>
    <dgm:pt modelId="{AEECB758-1092-4ADF-81C3-775E2701A244}" type="pres">
      <dgm:prSet presAssocID="{82157C38-E284-43DD-B2DC-2B0163EC02C7}" presName="childNode1" presStyleLbl="bgAcc1" presStyleIdx="4" presStyleCnt="7">
        <dgm:presLayoutVars>
          <dgm:bulletEnabled val="1"/>
        </dgm:presLayoutVars>
      </dgm:prSet>
      <dgm:spPr/>
    </dgm:pt>
    <dgm:pt modelId="{05A607C9-91A4-4C2A-88C6-9E8D3EE2E117}" type="pres">
      <dgm:prSet presAssocID="{82157C38-E284-43DD-B2DC-2B0163EC02C7}" presName="childNode1tx" presStyleLbl="bgAcc1" presStyleIdx="4" presStyleCnt="7">
        <dgm:presLayoutVars>
          <dgm:bulletEnabled val="1"/>
        </dgm:presLayoutVars>
      </dgm:prSet>
      <dgm:spPr/>
    </dgm:pt>
    <dgm:pt modelId="{2C063E63-F87D-4CFA-8B8A-302B1197766B}" type="pres">
      <dgm:prSet presAssocID="{82157C38-E284-43DD-B2DC-2B0163EC02C7}" presName="parentNode1" presStyleLbl="node1" presStyleIdx="4" presStyleCnt="7">
        <dgm:presLayoutVars>
          <dgm:chMax val="1"/>
          <dgm:bulletEnabled val="1"/>
        </dgm:presLayoutVars>
      </dgm:prSet>
      <dgm:spPr/>
    </dgm:pt>
    <dgm:pt modelId="{CDDA9ED2-75BD-4818-A4FD-8BBDBBB54520}" type="pres">
      <dgm:prSet presAssocID="{82157C38-E284-43DD-B2DC-2B0163EC02C7}" presName="connSite1" presStyleCnt="0"/>
      <dgm:spPr/>
    </dgm:pt>
    <dgm:pt modelId="{FF567366-F583-4DE4-8885-20DC55DD3A1E}" type="pres">
      <dgm:prSet presAssocID="{F9791AFD-1F85-43B1-B721-1051C92925CC}" presName="Name9" presStyleLbl="sibTrans2D1" presStyleIdx="4" presStyleCnt="6"/>
      <dgm:spPr/>
    </dgm:pt>
    <dgm:pt modelId="{3920D302-0185-4553-A7C6-622264736CB6}" type="pres">
      <dgm:prSet presAssocID="{F3382629-E092-49B7-B05D-7C47608BF103}" presName="composite2" presStyleCnt="0"/>
      <dgm:spPr/>
    </dgm:pt>
    <dgm:pt modelId="{BC721071-D15D-438C-86DE-98B8DAC31094}" type="pres">
      <dgm:prSet presAssocID="{F3382629-E092-49B7-B05D-7C47608BF103}" presName="dummyNode2" presStyleLbl="node1" presStyleIdx="4" presStyleCnt="7"/>
      <dgm:spPr/>
    </dgm:pt>
    <dgm:pt modelId="{97E2DC62-0729-4E63-A9BD-B82A4C8061EE}" type="pres">
      <dgm:prSet presAssocID="{F3382629-E092-49B7-B05D-7C47608BF103}" presName="childNode2" presStyleLbl="bgAcc1" presStyleIdx="5" presStyleCnt="7">
        <dgm:presLayoutVars>
          <dgm:bulletEnabled val="1"/>
        </dgm:presLayoutVars>
      </dgm:prSet>
      <dgm:spPr/>
    </dgm:pt>
    <dgm:pt modelId="{4B093118-33F8-41B3-B925-D6E22C1BEBFC}" type="pres">
      <dgm:prSet presAssocID="{F3382629-E092-49B7-B05D-7C47608BF103}" presName="childNode2tx" presStyleLbl="bgAcc1" presStyleIdx="5" presStyleCnt="7">
        <dgm:presLayoutVars>
          <dgm:bulletEnabled val="1"/>
        </dgm:presLayoutVars>
      </dgm:prSet>
      <dgm:spPr/>
    </dgm:pt>
    <dgm:pt modelId="{5CCECEB1-D7E0-4A66-A463-A76CD39C876B}" type="pres">
      <dgm:prSet presAssocID="{F3382629-E092-49B7-B05D-7C47608BF103}" presName="parentNode2" presStyleLbl="node1" presStyleIdx="5" presStyleCnt="7">
        <dgm:presLayoutVars>
          <dgm:chMax val="0"/>
          <dgm:bulletEnabled val="1"/>
        </dgm:presLayoutVars>
      </dgm:prSet>
      <dgm:spPr/>
    </dgm:pt>
    <dgm:pt modelId="{DA2FFE55-26FE-4DCB-8B3D-D2499F64C2E4}" type="pres">
      <dgm:prSet presAssocID="{F3382629-E092-49B7-B05D-7C47608BF103}" presName="connSite2" presStyleCnt="0"/>
      <dgm:spPr/>
    </dgm:pt>
    <dgm:pt modelId="{F8AD2D87-6D44-455F-A013-429EA9B86E6F}" type="pres">
      <dgm:prSet presAssocID="{19E4F633-920B-46CA-AF1A-96479DA5067F}" presName="Name18" presStyleLbl="sibTrans2D1" presStyleIdx="5" presStyleCnt="6"/>
      <dgm:spPr/>
    </dgm:pt>
    <dgm:pt modelId="{C3CA93CB-4781-4DED-AEBF-BB7514379D40}" type="pres">
      <dgm:prSet presAssocID="{F877ACE2-9C31-4044-A0AA-B8E976771067}" presName="composite1" presStyleCnt="0"/>
      <dgm:spPr/>
    </dgm:pt>
    <dgm:pt modelId="{65A8B1BD-69C8-4012-9629-2618F03A70B0}" type="pres">
      <dgm:prSet presAssocID="{F877ACE2-9C31-4044-A0AA-B8E976771067}" presName="dummyNode1" presStyleLbl="node1" presStyleIdx="5" presStyleCnt="7"/>
      <dgm:spPr/>
    </dgm:pt>
    <dgm:pt modelId="{EBD8FBC7-AB5A-41E8-8409-94181C708A73}" type="pres">
      <dgm:prSet presAssocID="{F877ACE2-9C31-4044-A0AA-B8E976771067}" presName="childNode1" presStyleLbl="bgAcc1" presStyleIdx="6" presStyleCnt="7">
        <dgm:presLayoutVars>
          <dgm:bulletEnabled val="1"/>
        </dgm:presLayoutVars>
      </dgm:prSet>
      <dgm:spPr/>
    </dgm:pt>
    <dgm:pt modelId="{C60E9D2D-17B2-45F1-9547-C45A85DC29DF}" type="pres">
      <dgm:prSet presAssocID="{F877ACE2-9C31-4044-A0AA-B8E976771067}" presName="childNode1tx" presStyleLbl="bgAcc1" presStyleIdx="6" presStyleCnt="7">
        <dgm:presLayoutVars>
          <dgm:bulletEnabled val="1"/>
        </dgm:presLayoutVars>
      </dgm:prSet>
      <dgm:spPr/>
    </dgm:pt>
    <dgm:pt modelId="{0DC408B1-C49A-401F-91A4-277E03F8E9EC}" type="pres">
      <dgm:prSet presAssocID="{F877ACE2-9C31-4044-A0AA-B8E976771067}" presName="parentNode1" presStyleLbl="node1" presStyleIdx="6" presStyleCnt="7">
        <dgm:presLayoutVars>
          <dgm:chMax val="1"/>
          <dgm:bulletEnabled val="1"/>
        </dgm:presLayoutVars>
      </dgm:prSet>
      <dgm:spPr/>
    </dgm:pt>
    <dgm:pt modelId="{23FED370-193D-475A-AEAA-8B11BBA16AA9}" type="pres">
      <dgm:prSet presAssocID="{F877ACE2-9C31-4044-A0AA-B8E976771067}" presName="connSite1" presStyleCnt="0"/>
      <dgm:spPr/>
    </dgm:pt>
  </dgm:ptLst>
  <dgm:cxnLst>
    <dgm:cxn modelId="{AE020903-6CCC-4241-8DFA-C6A5D4EEF30A}" type="presOf" srcId="{F9791AFD-1F85-43B1-B721-1051C92925CC}" destId="{FF567366-F583-4DE4-8885-20DC55DD3A1E}" srcOrd="0" destOrd="0" presId="urn:microsoft.com/office/officeart/2005/8/layout/hProcess4"/>
    <dgm:cxn modelId="{25513A05-22A0-4BAF-ADBB-9523D6F0F66D}" srcId="{82157C38-E284-43DD-B2DC-2B0163EC02C7}" destId="{26594A20-8F2A-45C2-AE24-D627C5B7CF0A}" srcOrd="1" destOrd="0" parTransId="{2D64DB7D-7C6A-46CE-93B4-A2B5E02610DC}" sibTransId="{291B243F-FBB5-4B4D-8DB4-D3133116A782}"/>
    <dgm:cxn modelId="{35CD4C06-6CB1-469D-9011-F8B9AF75CA81}" srcId="{1CC089A3-EE98-4922-B846-827AE9103EE9}" destId="{D7C9B952-7B9D-492C-A5FE-6909D9C8C4EE}" srcOrd="3" destOrd="0" parTransId="{158FE9F7-5556-449A-BF6F-7CF9ED8E08FF}" sibTransId="{77F8A070-D949-4294-A919-94ABEAE6FA68}"/>
    <dgm:cxn modelId="{96C8E608-7C56-40E2-916E-676262BB4190}" type="presOf" srcId="{F877ACE2-9C31-4044-A0AA-B8E976771067}" destId="{0DC408B1-C49A-401F-91A4-277E03F8E9EC}" srcOrd="0" destOrd="0" presId="urn:microsoft.com/office/officeart/2005/8/layout/hProcess4"/>
    <dgm:cxn modelId="{7596A70B-A1BE-46B4-A33F-16DD6309D511}" srcId="{1CC089A3-EE98-4922-B846-827AE9103EE9}" destId="{F3382629-E092-49B7-B05D-7C47608BF103}" srcOrd="5" destOrd="0" parTransId="{B611D17C-1BA8-4A38-8E56-7886069F42EB}" sibTransId="{19E4F633-920B-46CA-AF1A-96479DA5067F}"/>
    <dgm:cxn modelId="{04BB3E0E-4008-4B82-872D-4ACDC7C13817}" type="presOf" srcId="{9B2BB2D8-E371-4035-9614-B730B83E8268}" destId="{C60E9D2D-17B2-45F1-9547-C45A85DC29DF}" srcOrd="1" destOrd="0" presId="urn:microsoft.com/office/officeart/2005/8/layout/hProcess4"/>
    <dgm:cxn modelId="{21F88916-564F-44C1-AB21-3AE325C70337}" type="presOf" srcId="{16D76692-E4A1-471A-84DB-EA9BC849B0E1}" destId="{05A607C9-91A4-4C2A-88C6-9E8D3EE2E117}" srcOrd="1" destOrd="3" presId="urn:microsoft.com/office/officeart/2005/8/layout/hProcess4"/>
    <dgm:cxn modelId="{1DF76A18-8717-43F9-8450-948E840102C8}" srcId="{1CC089A3-EE98-4922-B846-827AE9103EE9}" destId="{294A7DBD-8F31-406B-8C54-8309016876EA}" srcOrd="1" destOrd="0" parTransId="{699C06E9-1CB9-4FFC-A5E6-5540810EA3C2}" sibTransId="{C3BFE641-EFE3-41D8-8BF2-27FCF974D578}"/>
    <dgm:cxn modelId="{5410A219-8A11-41FD-A29F-78B3C3DC5F38}" srcId="{1CC089A3-EE98-4922-B846-827AE9103EE9}" destId="{12A41874-0515-4F67-9187-78DCDADAC1BE}" srcOrd="2" destOrd="0" parTransId="{F19AABC2-F3C7-4D47-961A-C7BC25F88611}" sibTransId="{787965E1-82FA-4DC9-8810-8ACC86C9230E}"/>
    <dgm:cxn modelId="{D397D91C-71FA-4D2D-AB08-2C07FDF3FBC2}" type="presOf" srcId="{F3382629-E092-49B7-B05D-7C47608BF103}" destId="{5CCECEB1-D7E0-4A66-A463-A76CD39C876B}" srcOrd="0" destOrd="0" presId="urn:microsoft.com/office/officeart/2005/8/layout/hProcess4"/>
    <dgm:cxn modelId="{4C8F361F-16A8-4A89-B725-94A63D030741}" type="presOf" srcId="{D7C9B952-7B9D-492C-A5FE-6909D9C8C4EE}" destId="{E53A1D5A-308C-4243-8C8F-12F1258F8DF6}" srcOrd="0" destOrd="0" presId="urn:microsoft.com/office/officeart/2005/8/layout/hProcess4"/>
    <dgm:cxn modelId="{A3C2C71F-7B3F-4542-93B5-A7C7CB8F4E5B}" type="presOf" srcId="{770E4EC3-8473-46FB-92B2-4AA00DCE11C8}" destId="{AEECB758-1092-4ADF-81C3-775E2701A244}" srcOrd="0" destOrd="0" presId="urn:microsoft.com/office/officeart/2005/8/layout/hProcess4"/>
    <dgm:cxn modelId="{FC914723-0097-4E88-8068-70978BBD0F0E}" type="presOf" srcId="{C3BFE641-EFE3-41D8-8BF2-27FCF974D578}" destId="{44390248-0BFA-47B7-82D9-B0CCFE7E0B9E}" srcOrd="0" destOrd="0" presId="urn:microsoft.com/office/officeart/2005/8/layout/hProcess4"/>
    <dgm:cxn modelId="{91AA8124-A57A-4FCF-873E-9EDEC6701AEC}" type="presOf" srcId="{EA50365B-B982-4726-B010-A26547A8D59A}" destId="{4B093118-33F8-41B3-B925-D6E22C1BEBFC}" srcOrd="1" destOrd="1" presId="urn:microsoft.com/office/officeart/2005/8/layout/hProcess4"/>
    <dgm:cxn modelId="{870A072A-0760-4C23-A829-4D6E7C19E5CB}" type="presOf" srcId="{8475E82D-6909-4D83-8DBA-9634700AE099}" destId="{DB605DB5-E003-4066-A81C-E325B2B9A66B}" srcOrd="0" destOrd="0" presId="urn:microsoft.com/office/officeart/2005/8/layout/hProcess4"/>
    <dgm:cxn modelId="{014CD22A-37C5-48FD-B023-1E1BA03EFED9}" type="presOf" srcId="{26594A20-8F2A-45C2-AE24-D627C5B7CF0A}" destId="{05A607C9-91A4-4C2A-88C6-9E8D3EE2E117}" srcOrd="1" destOrd="1" presId="urn:microsoft.com/office/officeart/2005/8/layout/hProcess4"/>
    <dgm:cxn modelId="{476FD22C-FEFF-4D8A-AD43-0942913E0E84}" type="presOf" srcId="{26594A20-8F2A-45C2-AE24-D627C5B7CF0A}" destId="{AEECB758-1092-4ADF-81C3-775E2701A244}" srcOrd="0" destOrd="1" presId="urn:microsoft.com/office/officeart/2005/8/layout/hProcess4"/>
    <dgm:cxn modelId="{11C7972D-621E-4F02-B0CA-02DB5EA232D9}" type="presOf" srcId="{2938E750-634C-4E1F-B69D-700E3B470F7B}" destId="{4B093118-33F8-41B3-B925-D6E22C1BEBFC}" srcOrd="1" destOrd="0" presId="urn:microsoft.com/office/officeart/2005/8/layout/hProcess4"/>
    <dgm:cxn modelId="{C4131C3F-B2B0-47EF-89E7-45C98892CF9F}" type="presOf" srcId="{294A7DBD-8F31-406B-8C54-8309016876EA}" destId="{6D6DD86B-5650-48D1-9A24-F803933F4443}" srcOrd="0" destOrd="0" presId="urn:microsoft.com/office/officeart/2005/8/layout/hProcess4"/>
    <dgm:cxn modelId="{0E22135D-703B-451F-A4BC-7B07231857AF}" srcId="{82157C38-E284-43DD-B2DC-2B0163EC02C7}" destId="{1FAB2805-C86B-439D-92FC-C110C87C9B8B}" srcOrd="2" destOrd="0" parTransId="{CD5D7C51-2825-423C-BAA1-30E17462D217}" sibTransId="{B59DBC7E-1AF2-45C6-A3A7-3D070B082B03}"/>
    <dgm:cxn modelId="{B631E342-B104-4895-A868-285E1B22D65E}" srcId="{82157C38-E284-43DD-B2DC-2B0163EC02C7}" destId="{770E4EC3-8473-46FB-92B2-4AA00DCE11C8}" srcOrd="0" destOrd="0" parTransId="{7F4E45BD-2D61-4CB1-98EB-27B0A63CA724}" sibTransId="{DF0550EF-D72F-4BF3-8F98-1E09D3A87F1A}"/>
    <dgm:cxn modelId="{697EDB64-D938-4F0D-9036-D6905347F8C8}" type="presOf" srcId="{499A5EFC-9736-4972-91BE-0A1CFC8C1EB5}" destId="{FE5C1804-A3C5-4085-BEFD-52281E438E04}" srcOrd="0" destOrd="1" presId="urn:microsoft.com/office/officeart/2005/8/layout/hProcess4"/>
    <dgm:cxn modelId="{62800265-AE10-42B4-BAD6-F9EEB4F13EA9}" srcId="{294A7DBD-8F31-406B-8C54-8309016876EA}" destId="{282788C1-887D-4FF6-B8A7-3C680E820520}" srcOrd="1" destOrd="0" parTransId="{3CC403A1-74B0-401E-AAF3-AC5F6E398CF4}" sibTransId="{88E598E8-9E57-47AC-BEC2-7F5BAC5F1494}"/>
    <dgm:cxn modelId="{23E59566-77C1-4D7C-A2E6-E93B6B94C768}" srcId="{1CC089A3-EE98-4922-B846-827AE9103EE9}" destId="{82157C38-E284-43DD-B2DC-2B0163EC02C7}" srcOrd="4" destOrd="0" parTransId="{24EA7BEB-CA00-4903-8336-6A531BD51D05}" sibTransId="{F9791AFD-1F85-43B1-B721-1051C92925CC}"/>
    <dgm:cxn modelId="{69C7734A-861A-4F87-AEDF-0E6A0B7C6180}" srcId="{F3382629-E092-49B7-B05D-7C47608BF103}" destId="{2938E750-634C-4E1F-B69D-700E3B470F7B}" srcOrd="0" destOrd="0" parTransId="{037C2E23-0D5E-49E5-953C-6DE71702E40E}" sibTransId="{6E8D6BCC-C502-4C82-92AE-1B34FA8757DC}"/>
    <dgm:cxn modelId="{91BFB16B-FF8D-402F-BFCB-E3119641282A}" srcId="{F877ACE2-9C31-4044-A0AA-B8E976771067}" destId="{CEB5B726-7FA1-4B49-A8ED-37ABF80FADEB}" srcOrd="1" destOrd="0" parTransId="{61B5589A-0C9C-4C92-816D-689EBDA67099}" sibTransId="{E53F39CE-A7C3-4998-BDC0-CD6E9056939B}"/>
    <dgm:cxn modelId="{4DF11F4C-01B2-41E4-AF38-6EB51F356F72}" type="presOf" srcId="{66A18094-AB5A-4D72-8C45-6B8ACF15E3B5}" destId="{D88E18E3-54FE-4FE3-A3A2-CA18D83EE2BB}" srcOrd="1" destOrd="0" presId="urn:microsoft.com/office/officeart/2005/8/layout/hProcess4"/>
    <dgm:cxn modelId="{7E861751-85B6-41E9-90D5-A2466948F75D}" type="presOf" srcId="{DCD0D403-E1D4-4834-AA00-CDFABEA34635}" destId="{C60E9D2D-17B2-45F1-9547-C45A85DC29DF}" srcOrd="1" destOrd="2" presId="urn:microsoft.com/office/officeart/2005/8/layout/hProcess4"/>
    <dgm:cxn modelId="{51C4FB71-976C-41B8-AF96-A5C924442BC9}" type="presOf" srcId="{1FAB2805-C86B-439D-92FC-C110C87C9B8B}" destId="{AEECB758-1092-4ADF-81C3-775E2701A244}" srcOrd="0" destOrd="2" presId="urn:microsoft.com/office/officeart/2005/8/layout/hProcess4"/>
    <dgm:cxn modelId="{6F3E5453-FD44-4B77-A142-53FF0034CB24}" srcId="{1CC089A3-EE98-4922-B846-827AE9103EE9}" destId="{6FC60D11-1BCF-4859-BF63-4B34DA041278}" srcOrd="0" destOrd="0" parTransId="{B1300510-6039-429A-BB30-1C5609A568E1}" sibTransId="{A2CDDC3B-29B7-4B7E-A6FC-D0A6939E57A8}"/>
    <dgm:cxn modelId="{81AB1755-82CC-4293-9217-CC42E93F86B8}" type="presOf" srcId="{CEB5B726-7FA1-4B49-A8ED-37ABF80FADEB}" destId="{EBD8FBC7-AB5A-41E8-8409-94181C708A73}" srcOrd="0" destOrd="1" presId="urn:microsoft.com/office/officeart/2005/8/layout/hProcess4"/>
    <dgm:cxn modelId="{89A5E155-340F-423D-B885-22A8DD084959}" type="presOf" srcId="{13E02F39-733C-4551-8626-35451E211EB6}" destId="{1F13C967-F97B-47CE-92B2-8C879FC5D785}" srcOrd="0" destOrd="1" presId="urn:microsoft.com/office/officeart/2005/8/layout/hProcess4"/>
    <dgm:cxn modelId="{A1BAEB78-2FF2-41BF-8012-CE32E4CF0090}" type="presOf" srcId="{1FAB2805-C86B-439D-92FC-C110C87C9B8B}" destId="{05A607C9-91A4-4C2A-88C6-9E8D3EE2E117}" srcOrd="1" destOrd="2" presId="urn:microsoft.com/office/officeart/2005/8/layout/hProcess4"/>
    <dgm:cxn modelId="{3E375B80-1AF8-4159-B26B-5436B5DC728B}" srcId="{F3382629-E092-49B7-B05D-7C47608BF103}" destId="{EA50365B-B982-4726-B010-A26547A8D59A}" srcOrd="1" destOrd="0" parTransId="{2E3C82BF-BA5C-4A47-9784-0837B0F56948}" sibTransId="{36F53866-5C21-4731-A3EA-F7A9773551BB}"/>
    <dgm:cxn modelId="{51FABE83-B8FB-4ED8-AB2A-DBBEFA8B1967}" type="presOf" srcId="{EBE71FC0-5EF2-41C1-A21C-08E4CC2D3766}" destId="{9BC8AA3F-33E7-40AD-89DD-DF85A9BCAA44}" srcOrd="1" destOrd="1" presId="urn:microsoft.com/office/officeart/2005/8/layout/hProcess4"/>
    <dgm:cxn modelId="{D9DFF888-4A5D-4CC4-ACAE-9CE7B03E5FC1}" srcId="{D7C9B952-7B9D-492C-A5FE-6909D9C8C4EE}" destId="{499A5EFC-9736-4972-91BE-0A1CFC8C1EB5}" srcOrd="1" destOrd="0" parTransId="{7285B7D0-F78B-4C46-97B5-91CEDC4D7197}" sibTransId="{88E87573-0C61-43E5-B602-CCBFDCC47435}"/>
    <dgm:cxn modelId="{AEA7488A-EC13-4ECA-B88C-77454E1155F2}" srcId="{82157C38-E284-43DD-B2DC-2B0163EC02C7}" destId="{16D76692-E4A1-471A-84DB-EA9BC849B0E1}" srcOrd="3" destOrd="0" parTransId="{398ECA4A-6661-4E94-A5C3-D146957C8CB1}" sibTransId="{99046C03-F8AB-42E2-A791-01CD2AE3DECB}"/>
    <dgm:cxn modelId="{EF5C808C-EF26-4FD0-BA9C-64A3BE37665F}" type="presOf" srcId="{8096AC58-72F7-4487-BD3B-372168EAECDC}" destId="{B18B24F2-07D1-4499-8CEF-BCDE75C00CF0}" srcOrd="1" destOrd="0" presId="urn:microsoft.com/office/officeart/2005/8/layout/hProcess4"/>
    <dgm:cxn modelId="{3F05E88E-A197-41C0-8B8A-5A36D5D7DFD9}" srcId="{F877ACE2-9C31-4044-A0AA-B8E976771067}" destId="{9B2BB2D8-E371-4035-9614-B730B83E8268}" srcOrd="0" destOrd="0" parTransId="{20AF1DE6-ACAE-478F-B923-EDCF82AFBA48}" sibTransId="{FDC2ED8D-BEE9-4E8B-916E-16FE6E1CD2A1}"/>
    <dgm:cxn modelId="{D0EA568F-E1C3-45DF-AAAB-45FC1015FFDF}" type="presOf" srcId="{2938E750-634C-4E1F-B69D-700E3B470F7B}" destId="{97E2DC62-0729-4E63-A9BD-B82A4C8061EE}" srcOrd="0" destOrd="0" presId="urn:microsoft.com/office/officeart/2005/8/layout/hProcess4"/>
    <dgm:cxn modelId="{6D44BE91-E54D-40D5-9560-4AC3CE9FE499}" type="presOf" srcId="{21163D07-2D90-4BC0-8326-7ECD70BEC978}" destId="{1F13C967-F97B-47CE-92B2-8C879FC5D785}" srcOrd="0" destOrd="0" presId="urn:microsoft.com/office/officeart/2005/8/layout/hProcess4"/>
    <dgm:cxn modelId="{7BD34994-80BA-4D03-A3AD-B015F211E149}" type="presOf" srcId="{82157C38-E284-43DD-B2DC-2B0163EC02C7}" destId="{2C063E63-F87D-4CFA-8B8A-302B1197766B}" srcOrd="0" destOrd="0" presId="urn:microsoft.com/office/officeart/2005/8/layout/hProcess4"/>
    <dgm:cxn modelId="{E3A6A296-07C3-4BD6-8752-1C872D4A936E}" type="presOf" srcId="{6FC60D11-1BCF-4859-BF63-4B34DA041278}" destId="{3CE60D5A-3672-47FF-9E8A-3F6B979C1CE9}" srcOrd="0" destOrd="0" presId="urn:microsoft.com/office/officeart/2005/8/layout/hProcess4"/>
    <dgm:cxn modelId="{7F48459D-849D-4DE5-92FB-A2EE55F8B3F7}" type="presOf" srcId="{66A18094-AB5A-4D72-8C45-6B8ACF15E3B5}" destId="{FE5C1804-A3C5-4085-BEFD-52281E438E04}" srcOrd="0" destOrd="0" presId="urn:microsoft.com/office/officeart/2005/8/layout/hProcess4"/>
    <dgm:cxn modelId="{99FA319E-6CB6-4D72-BAFE-25C02A241462}" type="presOf" srcId="{12A41874-0515-4F67-9187-78DCDADAC1BE}" destId="{DAB0DE40-A04E-4024-869E-27C22A7052CB}" srcOrd="0" destOrd="0" presId="urn:microsoft.com/office/officeart/2005/8/layout/hProcess4"/>
    <dgm:cxn modelId="{BFDD17A5-18D1-495A-8DDE-9D4A1612809B}" type="presOf" srcId="{499A5EFC-9736-4972-91BE-0A1CFC8C1EB5}" destId="{D88E18E3-54FE-4FE3-A3A2-CA18D83EE2BB}" srcOrd="1" destOrd="1" presId="urn:microsoft.com/office/officeart/2005/8/layout/hProcess4"/>
    <dgm:cxn modelId="{B0538DAD-C28C-4A23-94E8-6F39CE33FF10}" type="presOf" srcId="{282788C1-887D-4FF6-B8A7-3C680E820520}" destId="{B18B24F2-07D1-4499-8CEF-BCDE75C00CF0}" srcOrd="1" destOrd="1" presId="urn:microsoft.com/office/officeart/2005/8/layout/hProcess4"/>
    <dgm:cxn modelId="{F9D0D0AD-97BA-4C63-AA64-C3908065ABE1}" srcId="{12A41874-0515-4F67-9187-78DCDADAC1BE}" destId="{21163D07-2D90-4BC0-8326-7ECD70BEC978}" srcOrd="0" destOrd="0" parTransId="{E08FD927-CF26-45FA-A0ED-55CA4D189D45}" sibTransId="{F51EB89C-8587-494F-9EB2-BB87F20F0798}"/>
    <dgm:cxn modelId="{2EC5BBB1-988E-4BEB-A324-728F5C073F27}" type="presOf" srcId="{EBE71FC0-5EF2-41C1-A21C-08E4CC2D3766}" destId="{DB605DB5-E003-4066-A81C-E325B2B9A66B}" srcOrd="0" destOrd="1" presId="urn:microsoft.com/office/officeart/2005/8/layout/hProcess4"/>
    <dgm:cxn modelId="{892714B4-93F6-480D-BE83-456E5462ABF6}" type="presOf" srcId="{19E4F633-920B-46CA-AF1A-96479DA5067F}" destId="{F8AD2D87-6D44-455F-A013-429EA9B86E6F}" srcOrd="0" destOrd="0" presId="urn:microsoft.com/office/officeart/2005/8/layout/hProcess4"/>
    <dgm:cxn modelId="{3434D8B5-6AA8-4B4E-ACBA-2BE33221534C}" srcId="{294A7DBD-8F31-406B-8C54-8309016876EA}" destId="{8096AC58-72F7-4487-BD3B-372168EAECDC}" srcOrd="0" destOrd="0" parTransId="{E9B70F77-15CB-47AD-84D1-5156D83A51CC}" sibTransId="{7B3631EB-7D2A-41AE-A28B-BDF30C4E9B11}"/>
    <dgm:cxn modelId="{30B69EB6-1E04-41EC-BAA8-2FD38E528908}" type="presOf" srcId="{770E4EC3-8473-46FB-92B2-4AA00DCE11C8}" destId="{05A607C9-91A4-4C2A-88C6-9E8D3EE2E117}" srcOrd="1" destOrd="0" presId="urn:microsoft.com/office/officeart/2005/8/layout/hProcess4"/>
    <dgm:cxn modelId="{93AF3AB8-87B1-4B7C-9EE6-3D8571CB6A64}" type="presOf" srcId="{DCD0D403-E1D4-4834-AA00-CDFABEA34635}" destId="{EBD8FBC7-AB5A-41E8-8409-94181C708A73}" srcOrd="0" destOrd="2" presId="urn:microsoft.com/office/officeart/2005/8/layout/hProcess4"/>
    <dgm:cxn modelId="{ADB225B9-171C-4307-A7F1-A34E2D64F879}" srcId="{12A41874-0515-4F67-9187-78DCDADAC1BE}" destId="{13E02F39-733C-4551-8626-35451E211EB6}" srcOrd="1" destOrd="0" parTransId="{226AE732-6B22-408F-9C0C-2AFE5FAD7EED}" sibTransId="{D72C64FE-6A7F-4019-A4E6-FC32D5DDE118}"/>
    <dgm:cxn modelId="{75F989BA-7AB8-4D4F-B59B-665A8343DE52}" type="presOf" srcId="{77F8A070-D949-4294-A919-94ABEAE6FA68}" destId="{E8711899-D1F1-40AF-8CB8-CC28D3CDBBF3}" srcOrd="0" destOrd="0" presId="urn:microsoft.com/office/officeart/2005/8/layout/hProcess4"/>
    <dgm:cxn modelId="{38A1D9BA-61A2-4DCD-AD49-29B497186B13}" type="presOf" srcId="{8096AC58-72F7-4487-BD3B-372168EAECDC}" destId="{663F6247-D363-4066-BD96-AB6ED908947D}" srcOrd="0" destOrd="0" presId="urn:microsoft.com/office/officeart/2005/8/layout/hProcess4"/>
    <dgm:cxn modelId="{77BC95C1-DA60-4044-AFA7-6F0933E2CDD7}" srcId="{D7C9B952-7B9D-492C-A5FE-6909D9C8C4EE}" destId="{66A18094-AB5A-4D72-8C45-6B8ACF15E3B5}" srcOrd="0" destOrd="0" parTransId="{DAB0FAED-2CB9-4853-8753-813822D87760}" sibTransId="{E8B151B6-2268-46E3-9C40-20FF6AED4CF7}"/>
    <dgm:cxn modelId="{C4C858C3-5F83-4BA7-B783-4D4932E2A1C8}" srcId="{F877ACE2-9C31-4044-A0AA-B8E976771067}" destId="{DCD0D403-E1D4-4834-AA00-CDFABEA34635}" srcOrd="2" destOrd="0" parTransId="{3B3F4385-95FB-42BC-951C-DEC2A5F61A37}" sibTransId="{7F53A2F3-D98E-40CF-8F00-C9A9ABE83525}"/>
    <dgm:cxn modelId="{2A4B1BC9-7E91-4C41-B340-D951E6641E4A}" type="presOf" srcId="{9B2BB2D8-E371-4035-9614-B730B83E8268}" destId="{EBD8FBC7-AB5A-41E8-8409-94181C708A73}" srcOrd="0" destOrd="0" presId="urn:microsoft.com/office/officeart/2005/8/layout/hProcess4"/>
    <dgm:cxn modelId="{49FFDCCE-CAF2-4B28-8F85-43D28B044533}" type="presOf" srcId="{8475E82D-6909-4D83-8DBA-9634700AE099}" destId="{9BC8AA3F-33E7-40AD-89DD-DF85A9BCAA44}" srcOrd="1" destOrd="0" presId="urn:microsoft.com/office/officeart/2005/8/layout/hProcess4"/>
    <dgm:cxn modelId="{9AAD9FD8-FB8E-480E-BCC3-054622B51236}" srcId="{1CC089A3-EE98-4922-B846-827AE9103EE9}" destId="{F877ACE2-9C31-4044-A0AA-B8E976771067}" srcOrd="6" destOrd="0" parTransId="{CE459B44-52CB-4B41-BF3E-B1A38CFC3D1C}" sibTransId="{27A375EB-590E-44A3-8778-F7DB823C911C}"/>
    <dgm:cxn modelId="{FBB681D9-CDEF-4112-8576-0EDC140A4054}" srcId="{6FC60D11-1BCF-4859-BF63-4B34DA041278}" destId="{EBE71FC0-5EF2-41C1-A21C-08E4CC2D3766}" srcOrd="1" destOrd="0" parTransId="{6D5DF07A-7803-4914-80D4-EEE749E54751}" sibTransId="{17368E0F-A5A9-4974-84FC-BCEDAF86BB82}"/>
    <dgm:cxn modelId="{B4CA09DB-DD38-4D2A-8A59-BF63963F7EEA}" type="presOf" srcId="{16D76692-E4A1-471A-84DB-EA9BC849B0E1}" destId="{AEECB758-1092-4ADF-81C3-775E2701A244}" srcOrd="0" destOrd="3" presId="urn:microsoft.com/office/officeart/2005/8/layout/hProcess4"/>
    <dgm:cxn modelId="{E5FB6CE2-32BB-43B0-A711-449187C0806D}" type="presOf" srcId="{13E02F39-733C-4551-8626-35451E211EB6}" destId="{C584570B-054E-4097-80B8-EE4CF6079B40}" srcOrd="1" destOrd="1" presId="urn:microsoft.com/office/officeart/2005/8/layout/hProcess4"/>
    <dgm:cxn modelId="{F3C689E8-F9CD-453B-9A06-AF848F739AB3}" type="presOf" srcId="{CEB5B726-7FA1-4B49-A8ED-37ABF80FADEB}" destId="{C60E9D2D-17B2-45F1-9547-C45A85DC29DF}" srcOrd="1" destOrd="1" presId="urn:microsoft.com/office/officeart/2005/8/layout/hProcess4"/>
    <dgm:cxn modelId="{A48721EA-FDAD-4E1A-BF79-5F9D1BF94FF3}" type="presOf" srcId="{1CC089A3-EE98-4922-B846-827AE9103EE9}" destId="{4F4B2264-A05F-49FA-9F64-E81D3C691E4B}" srcOrd="0" destOrd="0" presId="urn:microsoft.com/office/officeart/2005/8/layout/hProcess4"/>
    <dgm:cxn modelId="{4EE752EB-EA82-450D-AEA5-7D716F3A038A}" type="presOf" srcId="{A2CDDC3B-29B7-4B7E-A6FC-D0A6939E57A8}" destId="{7DB76A50-F261-4951-B601-7332C279D7A3}" srcOrd="0" destOrd="0" presId="urn:microsoft.com/office/officeart/2005/8/layout/hProcess4"/>
    <dgm:cxn modelId="{235D7BEC-67FB-423F-9262-F4CEE5CED4DB}" type="presOf" srcId="{EA50365B-B982-4726-B010-A26547A8D59A}" destId="{97E2DC62-0729-4E63-A9BD-B82A4C8061EE}" srcOrd="0" destOrd="1" presId="urn:microsoft.com/office/officeart/2005/8/layout/hProcess4"/>
    <dgm:cxn modelId="{15EF31EF-73FF-4B2A-B108-98F5EF661BEA}" type="presOf" srcId="{282788C1-887D-4FF6-B8A7-3C680E820520}" destId="{663F6247-D363-4066-BD96-AB6ED908947D}" srcOrd="0" destOrd="1" presId="urn:microsoft.com/office/officeart/2005/8/layout/hProcess4"/>
    <dgm:cxn modelId="{B5C206F4-7B58-4EE2-8E7D-BBD478A04686}" type="presOf" srcId="{21163D07-2D90-4BC0-8326-7ECD70BEC978}" destId="{C584570B-054E-4097-80B8-EE4CF6079B40}" srcOrd="1" destOrd="0" presId="urn:microsoft.com/office/officeart/2005/8/layout/hProcess4"/>
    <dgm:cxn modelId="{366B67F4-107F-4C60-8061-DD09898E5C32}" type="presOf" srcId="{787965E1-82FA-4DC9-8810-8ACC86C9230E}" destId="{0AFDE73C-DB58-4D72-9F96-AD2176D0C770}" srcOrd="0" destOrd="0" presId="urn:microsoft.com/office/officeart/2005/8/layout/hProcess4"/>
    <dgm:cxn modelId="{A76A30FA-81C8-4856-BB63-50D7BB8938F7}" srcId="{6FC60D11-1BCF-4859-BF63-4B34DA041278}" destId="{8475E82D-6909-4D83-8DBA-9634700AE099}" srcOrd="0" destOrd="0" parTransId="{06085DCB-912C-4888-95FB-0C0126ED6DA4}" sibTransId="{A8355ABF-0973-49D0-9732-5E805F1C42E5}"/>
    <dgm:cxn modelId="{A33635AE-F3B9-4418-9236-BE9C104553E4}" type="presParOf" srcId="{4F4B2264-A05F-49FA-9F64-E81D3C691E4B}" destId="{F940981C-1CA3-43BD-AE1A-DBBFB1EB4E57}" srcOrd="0" destOrd="0" presId="urn:microsoft.com/office/officeart/2005/8/layout/hProcess4"/>
    <dgm:cxn modelId="{68851DD5-F77C-4139-AEE4-5D1A44DA7CFE}" type="presParOf" srcId="{4F4B2264-A05F-49FA-9F64-E81D3C691E4B}" destId="{82F79114-65C0-4460-897D-3B020BA8C75A}" srcOrd="1" destOrd="0" presId="urn:microsoft.com/office/officeart/2005/8/layout/hProcess4"/>
    <dgm:cxn modelId="{C99F9058-E82B-456C-BCA1-ED9C1BC4AB78}" type="presParOf" srcId="{4F4B2264-A05F-49FA-9F64-E81D3C691E4B}" destId="{9F154960-68DE-4039-B1EE-C0272E9429B1}" srcOrd="2" destOrd="0" presId="urn:microsoft.com/office/officeart/2005/8/layout/hProcess4"/>
    <dgm:cxn modelId="{3BDA6E2D-31FD-4AFB-B9E7-C11C12BAD53C}" type="presParOf" srcId="{9F154960-68DE-4039-B1EE-C0272E9429B1}" destId="{DDF9121A-C822-427B-976B-F79BA44DE7E6}" srcOrd="0" destOrd="0" presId="urn:microsoft.com/office/officeart/2005/8/layout/hProcess4"/>
    <dgm:cxn modelId="{9FB5CE26-602F-4547-8A5D-068EB9A8FE6F}" type="presParOf" srcId="{DDF9121A-C822-427B-976B-F79BA44DE7E6}" destId="{87CE860E-19FF-433E-9093-99268F0014DE}" srcOrd="0" destOrd="0" presId="urn:microsoft.com/office/officeart/2005/8/layout/hProcess4"/>
    <dgm:cxn modelId="{1CA9FDED-E46B-4D35-BE87-373B847804AB}" type="presParOf" srcId="{DDF9121A-C822-427B-976B-F79BA44DE7E6}" destId="{DB605DB5-E003-4066-A81C-E325B2B9A66B}" srcOrd="1" destOrd="0" presId="urn:microsoft.com/office/officeart/2005/8/layout/hProcess4"/>
    <dgm:cxn modelId="{FBA80F32-E31E-4B04-B909-C505FD0DE4AF}" type="presParOf" srcId="{DDF9121A-C822-427B-976B-F79BA44DE7E6}" destId="{9BC8AA3F-33E7-40AD-89DD-DF85A9BCAA44}" srcOrd="2" destOrd="0" presId="urn:microsoft.com/office/officeart/2005/8/layout/hProcess4"/>
    <dgm:cxn modelId="{B9F487CD-F06F-40DF-851A-45270CDA1B1C}" type="presParOf" srcId="{DDF9121A-C822-427B-976B-F79BA44DE7E6}" destId="{3CE60D5A-3672-47FF-9E8A-3F6B979C1CE9}" srcOrd="3" destOrd="0" presId="urn:microsoft.com/office/officeart/2005/8/layout/hProcess4"/>
    <dgm:cxn modelId="{EA64DFE1-D9B2-4CC5-8C1C-41A479F2021B}" type="presParOf" srcId="{DDF9121A-C822-427B-976B-F79BA44DE7E6}" destId="{449B23DB-E709-474B-8AED-8E16278B9A2E}" srcOrd="4" destOrd="0" presId="urn:microsoft.com/office/officeart/2005/8/layout/hProcess4"/>
    <dgm:cxn modelId="{F4B4BE1D-E206-4BC0-A4B9-5F4410FD75CC}" type="presParOf" srcId="{9F154960-68DE-4039-B1EE-C0272E9429B1}" destId="{7DB76A50-F261-4951-B601-7332C279D7A3}" srcOrd="1" destOrd="0" presId="urn:microsoft.com/office/officeart/2005/8/layout/hProcess4"/>
    <dgm:cxn modelId="{25DC781D-9984-43AA-8EB2-3B7C3E1CE634}" type="presParOf" srcId="{9F154960-68DE-4039-B1EE-C0272E9429B1}" destId="{E16397AD-4EF1-40F7-A793-179531CF5160}" srcOrd="2" destOrd="0" presId="urn:microsoft.com/office/officeart/2005/8/layout/hProcess4"/>
    <dgm:cxn modelId="{BDA31A02-E57C-4C21-A187-624344034F08}" type="presParOf" srcId="{E16397AD-4EF1-40F7-A793-179531CF5160}" destId="{168AF714-D9B7-4A99-BFD8-B1383C717DBD}" srcOrd="0" destOrd="0" presId="urn:microsoft.com/office/officeart/2005/8/layout/hProcess4"/>
    <dgm:cxn modelId="{A49490B5-C9F1-42CB-AD4E-CF97BECEB9E7}" type="presParOf" srcId="{E16397AD-4EF1-40F7-A793-179531CF5160}" destId="{663F6247-D363-4066-BD96-AB6ED908947D}" srcOrd="1" destOrd="0" presId="urn:microsoft.com/office/officeart/2005/8/layout/hProcess4"/>
    <dgm:cxn modelId="{37A0C635-3E59-4B54-AFBE-48364FEB2B0A}" type="presParOf" srcId="{E16397AD-4EF1-40F7-A793-179531CF5160}" destId="{B18B24F2-07D1-4499-8CEF-BCDE75C00CF0}" srcOrd="2" destOrd="0" presId="urn:microsoft.com/office/officeart/2005/8/layout/hProcess4"/>
    <dgm:cxn modelId="{121C1EA0-080B-4CBB-872A-8AC7AACC51AD}" type="presParOf" srcId="{E16397AD-4EF1-40F7-A793-179531CF5160}" destId="{6D6DD86B-5650-48D1-9A24-F803933F4443}" srcOrd="3" destOrd="0" presId="urn:microsoft.com/office/officeart/2005/8/layout/hProcess4"/>
    <dgm:cxn modelId="{8E2D8361-A308-47F5-88E4-6E9A27379CFB}" type="presParOf" srcId="{E16397AD-4EF1-40F7-A793-179531CF5160}" destId="{A34E62D5-2B7A-46C9-9D05-202492167AEF}" srcOrd="4" destOrd="0" presId="urn:microsoft.com/office/officeart/2005/8/layout/hProcess4"/>
    <dgm:cxn modelId="{A0E1C9F8-A640-4179-811F-FBBBA2EBAB07}" type="presParOf" srcId="{9F154960-68DE-4039-B1EE-C0272E9429B1}" destId="{44390248-0BFA-47B7-82D9-B0CCFE7E0B9E}" srcOrd="3" destOrd="0" presId="urn:microsoft.com/office/officeart/2005/8/layout/hProcess4"/>
    <dgm:cxn modelId="{981E0764-7295-4AE9-988C-86B8CAD5B722}" type="presParOf" srcId="{9F154960-68DE-4039-B1EE-C0272E9429B1}" destId="{760BE6AB-F2B3-40C9-A764-B2CCFFCE9E8F}" srcOrd="4" destOrd="0" presId="urn:microsoft.com/office/officeart/2005/8/layout/hProcess4"/>
    <dgm:cxn modelId="{3757A8CA-6B34-49E1-8C2B-0C52BB7DE19D}" type="presParOf" srcId="{760BE6AB-F2B3-40C9-A764-B2CCFFCE9E8F}" destId="{E38897BE-D6F7-41C9-9B83-078EB6653BF5}" srcOrd="0" destOrd="0" presId="urn:microsoft.com/office/officeart/2005/8/layout/hProcess4"/>
    <dgm:cxn modelId="{43E0C3D3-7087-4278-AA84-8A3C60B4E9AC}" type="presParOf" srcId="{760BE6AB-F2B3-40C9-A764-B2CCFFCE9E8F}" destId="{1F13C967-F97B-47CE-92B2-8C879FC5D785}" srcOrd="1" destOrd="0" presId="urn:microsoft.com/office/officeart/2005/8/layout/hProcess4"/>
    <dgm:cxn modelId="{96C84C58-2AED-48A4-942B-68A89283059E}" type="presParOf" srcId="{760BE6AB-F2B3-40C9-A764-B2CCFFCE9E8F}" destId="{C584570B-054E-4097-80B8-EE4CF6079B40}" srcOrd="2" destOrd="0" presId="urn:microsoft.com/office/officeart/2005/8/layout/hProcess4"/>
    <dgm:cxn modelId="{9DE550F5-5BE6-4899-8206-762A8101923A}" type="presParOf" srcId="{760BE6AB-F2B3-40C9-A764-B2CCFFCE9E8F}" destId="{DAB0DE40-A04E-4024-869E-27C22A7052CB}" srcOrd="3" destOrd="0" presId="urn:microsoft.com/office/officeart/2005/8/layout/hProcess4"/>
    <dgm:cxn modelId="{A2BEF6F0-2A86-4E37-9ADD-7451282AA7B1}" type="presParOf" srcId="{760BE6AB-F2B3-40C9-A764-B2CCFFCE9E8F}" destId="{288349FD-04A7-4F81-8BFF-A02FE329801D}" srcOrd="4" destOrd="0" presId="urn:microsoft.com/office/officeart/2005/8/layout/hProcess4"/>
    <dgm:cxn modelId="{A110E369-775B-4BDF-A8B4-91946B0DE9AC}" type="presParOf" srcId="{9F154960-68DE-4039-B1EE-C0272E9429B1}" destId="{0AFDE73C-DB58-4D72-9F96-AD2176D0C770}" srcOrd="5" destOrd="0" presId="urn:microsoft.com/office/officeart/2005/8/layout/hProcess4"/>
    <dgm:cxn modelId="{4EDA5060-317D-4826-8725-C161F5FA5645}" type="presParOf" srcId="{9F154960-68DE-4039-B1EE-C0272E9429B1}" destId="{C9F636AE-B30A-49E9-B97D-CFF328E8C2FB}" srcOrd="6" destOrd="0" presId="urn:microsoft.com/office/officeart/2005/8/layout/hProcess4"/>
    <dgm:cxn modelId="{7156A010-DB91-4894-9A8D-82267F9DD701}" type="presParOf" srcId="{C9F636AE-B30A-49E9-B97D-CFF328E8C2FB}" destId="{F9B22C5E-B9AD-4850-ABD0-253182202E1B}" srcOrd="0" destOrd="0" presId="urn:microsoft.com/office/officeart/2005/8/layout/hProcess4"/>
    <dgm:cxn modelId="{98BA1F3B-593F-4304-9F5E-6B93960A4ADA}" type="presParOf" srcId="{C9F636AE-B30A-49E9-B97D-CFF328E8C2FB}" destId="{FE5C1804-A3C5-4085-BEFD-52281E438E04}" srcOrd="1" destOrd="0" presId="urn:microsoft.com/office/officeart/2005/8/layout/hProcess4"/>
    <dgm:cxn modelId="{7BE758EC-0DD3-4A5B-86A3-34F63D19DEFA}" type="presParOf" srcId="{C9F636AE-B30A-49E9-B97D-CFF328E8C2FB}" destId="{D88E18E3-54FE-4FE3-A3A2-CA18D83EE2BB}" srcOrd="2" destOrd="0" presId="urn:microsoft.com/office/officeart/2005/8/layout/hProcess4"/>
    <dgm:cxn modelId="{84E79C0D-34E9-42B7-B969-B1F88F7A0FAF}" type="presParOf" srcId="{C9F636AE-B30A-49E9-B97D-CFF328E8C2FB}" destId="{E53A1D5A-308C-4243-8C8F-12F1258F8DF6}" srcOrd="3" destOrd="0" presId="urn:microsoft.com/office/officeart/2005/8/layout/hProcess4"/>
    <dgm:cxn modelId="{259EDE8E-C88B-4CDB-BB7E-9AB059953D0B}" type="presParOf" srcId="{C9F636AE-B30A-49E9-B97D-CFF328E8C2FB}" destId="{A16492C3-67DD-434E-823B-65BBDA30F886}" srcOrd="4" destOrd="0" presId="urn:microsoft.com/office/officeart/2005/8/layout/hProcess4"/>
    <dgm:cxn modelId="{86C5903A-7490-42A6-98FD-CC04E0B05769}" type="presParOf" srcId="{9F154960-68DE-4039-B1EE-C0272E9429B1}" destId="{E8711899-D1F1-40AF-8CB8-CC28D3CDBBF3}" srcOrd="7" destOrd="0" presId="urn:microsoft.com/office/officeart/2005/8/layout/hProcess4"/>
    <dgm:cxn modelId="{88DAF8F6-B3BC-4A93-AA85-725C73668824}" type="presParOf" srcId="{9F154960-68DE-4039-B1EE-C0272E9429B1}" destId="{9D698793-CB77-47E4-A5C0-382B5C34C5D4}" srcOrd="8" destOrd="0" presId="urn:microsoft.com/office/officeart/2005/8/layout/hProcess4"/>
    <dgm:cxn modelId="{2F0FBC49-4370-4231-9870-15F9E2CB8AFF}" type="presParOf" srcId="{9D698793-CB77-47E4-A5C0-382B5C34C5D4}" destId="{5FE92F4A-9911-422E-9B44-19973FC567B9}" srcOrd="0" destOrd="0" presId="urn:microsoft.com/office/officeart/2005/8/layout/hProcess4"/>
    <dgm:cxn modelId="{F1656EB7-DD9C-42C7-ADB7-B450D5EB083C}" type="presParOf" srcId="{9D698793-CB77-47E4-A5C0-382B5C34C5D4}" destId="{AEECB758-1092-4ADF-81C3-775E2701A244}" srcOrd="1" destOrd="0" presId="urn:microsoft.com/office/officeart/2005/8/layout/hProcess4"/>
    <dgm:cxn modelId="{09E799AB-AB80-4F35-9776-23F9ECF5E147}" type="presParOf" srcId="{9D698793-CB77-47E4-A5C0-382B5C34C5D4}" destId="{05A607C9-91A4-4C2A-88C6-9E8D3EE2E117}" srcOrd="2" destOrd="0" presId="urn:microsoft.com/office/officeart/2005/8/layout/hProcess4"/>
    <dgm:cxn modelId="{848D2464-850D-4EBD-9179-79BF05EB728D}" type="presParOf" srcId="{9D698793-CB77-47E4-A5C0-382B5C34C5D4}" destId="{2C063E63-F87D-4CFA-8B8A-302B1197766B}" srcOrd="3" destOrd="0" presId="urn:microsoft.com/office/officeart/2005/8/layout/hProcess4"/>
    <dgm:cxn modelId="{2132FA37-C55F-4C88-9E9F-3E4711E06F7E}" type="presParOf" srcId="{9D698793-CB77-47E4-A5C0-382B5C34C5D4}" destId="{CDDA9ED2-75BD-4818-A4FD-8BBDBBB54520}" srcOrd="4" destOrd="0" presId="urn:microsoft.com/office/officeart/2005/8/layout/hProcess4"/>
    <dgm:cxn modelId="{B05112F8-A00A-4AAC-B996-BA8EA5D4D34D}" type="presParOf" srcId="{9F154960-68DE-4039-B1EE-C0272E9429B1}" destId="{FF567366-F583-4DE4-8885-20DC55DD3A1E}" srcOrd="9" destOrd="0" presId="urn:microsoft.com/office/officeart/2005/8/layout/hProcess4"/>
    <dgm:cxn modelId="{1E469C6D-7E8E-4B19-A01F-16586C4B3E32}" type="presParOf" srcId="{9F154960-68DE-4039-B1EE-C0272E9429B1}" destId="{3920D302-0185-4553-A7C6-622264736CB6}" srcOrd="10" destOrd="0" presId="urn:microsoft.com/office/officeart/2005/8/layout/hProcess4"/>
    <dgm:cxn modelId="{07193338-6F59-4CDE-93F1-3E05411A5252}" type="presParOf" srcId="{3920D302-0185-4553-A7C6-622264736CB6}" destId="{BC721071-D15D-438C-86DE-98B8DAC31094}" srcOrd="0" destOrd="0" presId="urn:microsoft.com/office/officeart/2005/8/layout/hProcess4"/>
    <dgm:cxn modelId="{594E04FD-BCFE-4F1F-8B6F-FDA4F3E78FC0}" type="presParOf" srcId="{3920D302-0185-4553-A7C6-622264736CB6}" destId="{97E2DC62-0729-4E63-A9BD-B82A4C8061EE}" srcOrd="1" destOrd="0" presId="urn:microsoft.com/office/officeart/2005/8/layout/hProcess4"/>
    <dgm:cxn modelId="{D0A6571A-8411-4A6C-9084-6883574B0064}" type="presParOf" srcId="{3920D302-0185-4553-A7C6-622264736CB6}" destId="{4B093118-33F8-41B3-B925-D6E22C1BEBFC}" srcOrd="2" destOrd="0" presId="urn:microsoft.com/office/officeart/2005/8/layout/hProcess4"/>
    <dgm:cxn modelId="{296CCB84-AAE8-462A-86E2-48AFE7703659}" type="presParOf" srcId="{3920D302-0185-4553-A7C6-622264736CB6}" destId="{5CCECEB1-D7E0-4A66-A463-A76CD39C876B}" srcOrd="3" destOrd="0" presId="urn:microsoft.com/office/officeart/2005/8/layout/hProcess4"/>
    <dgm:cxn modelId="{AC350260-DC53-41A9-83C9-2AACCF2FD725}" type="presParOf" srcId="{3920D302-0185-4553-A7C6-622264736CB6}" destId="{DA2FFE55-26FE-4DCB-8B3D-D2499F64C2E4}" srcOrd="4" destOrd="0" presId="urn:microsoft.com/office/officeart/2005/8/layout/hProcess4"/>
    <dgm:cxn modelId="{4059EDDF-8DB1-4298-B3B3-7C0F296FA375}" type="presParOf" srcId="{9F154960-68DE-4039-B1EE-C0272E9429B1}" destId="{F8AD2D87-6D44-455F-A013-429EA9B86E6F}" srcOrd="11" destOrd="0" presId="urn:microsoft.com/office/officeart/2005/8/layout/hProcess4"/>
    <dgm:cxn modelId="{3718B6BA-F4FB-4A19-AEEB-07BB6686B87A}" type="presParOf" srcId="{9F154960-68DE-4039-B1EE-C0272E9429B1}" destId="{C3CA93CB-4781-4DED-AEBF-BB7514379D40}" srcOrd="12" destOrd="0" presId="urn:microsoft.com/office/officeart/2005/8/layout/hProcess4"/>
    <dgm:cxn modelId="{E88569B7-306D-4F5C-9339-C722C94044E3}" type="presParOf" srcId="{C3CA93CB-4781-4DED-AEBF-BB7514379D40}" destId="{65A8B1BD-69C8-4012-9629-2618F03A70B0}" srcOrd="0" destOrd="0" presId="urn:microsoft.com/office/officeart/2005/8/layout/hProcess4"/>
    <dgm:cxn modelId="{528AAD74-2AB6-45F2-B9BA-03733FAAFF85}" type="presParOf" srcId="{C3CA93CB-4781-4DED-AEBF-BB7514379D40}" destId="{EBD8FBC7-AB5A-41E8-8409-94181C708A73}" srcOrd="1" destOrd="0" presId="urn:microsoft.com/office/officeart/2005/8/layout/hProcess4"/>
    <dgm:cxn modelId="{96C91010-917F-4E87-8422-7283581F98E6}" type="presParOf" srcId="{C3CA93CB-4781-4DED-AEBF-BB7514379D40}" destId="{C60E9D2D-17B2-45F1-9547-C45A85DC29DF}" srcOrd="2" destOrd="0" presId="urn:microsoft.com/office/officeart/2005/8/layout/hProcess4"/>
    <dgm:cxn modelId="{32614552-6DE6-4B73-BF2A-6EBBA1122B10}" type="presParOf" srcId="{C3CA93CB-4781-4DED-AEBF-BB7514379D40}" destId="{0DC408B1-C49A-401F-91A4-277E03F8E9EC}" srcOrd="3" destOrd="0" presId="urn:microsoft.com/office/officeart/2005/8/layout/hProcess4"/>
    <dgm:cxn modelId="{D0F7C822-A623-4BBA-B0F6-23625E4C0195}" type="presParOf" srcId="{C3CA93CB-4781-4DED-AEBF-BB7514379D40}" destId="{23FED370-193D-475A-AEAA-8B11BBA16AA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695DFF-FB0A-407D-83D2-DE17FAAE638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E685BE-FA32-4283-BE4E-F2A96198C693}">
      <dgm:prSet/>
      <dgm:spPr/>
      <dgm:t>
        <a:bodyPr/>
        <a:lstStyle/>
        <a:p>
          <a:r>
            <a:rPr lang="en-US"/>
            <a:t>Random forest is known for high accuracy and outperforming many other models when tuned correctly.</a:t>
          </a:r>
        </a:p>
      </dgm:t>
    </dgm:pt>
    <dgm:pt modelId="{4F444CE9-2E9F-4E59-91EC-A77F6047585D}" type="parTrans" cxnId="{EB17A3D6-5B39-4CD3-ABE0-75BA33F94EFB}">
      <dgm:prSet/>
      <dgm:spPr/>
      <dgm:t>
        <a:bodyPr/>
        <a:lstStyle/>
        <a:p>
          <a:endParaRPr lang="en-US"/>
        </a:p>
      </dgm:t>
    </dgm:pt>
    <dgm:pt modelId="{A8A7DE95-48EA-4977-9629-5C9AC2C50DB4}" type="sibTrans" cxnId="{EB17A3D6-5B39-4CD3-ABE0-75BA33F94EFB}">
      <dgm:prSet/>
      <dgm:spPr/>
      <dgm:t>
        <a:bodyPr/>
        <a:lstStyle/>
        <a:p>
          <a:endParaRPr lang="en-US"/>
        </a:p>
      </dgm:t>
    </dgm:pt>
    <dgm:pt modelId="{A6609686-720D-4A0D-90E1-F89E6BD9497A}">
      <dgm:prSet/>
      <dgm:spPr/>
      <dgm:t>
        <a:bodyPr/>
        <a:lstStyle/>
        <a:p>
          <a:r>
            <a:rPr lang="en-US"/>
            <a:t>Random forest is also good for selecting important variables. Since it is a greedy algorithm like DT, it splits on the important variables first.</a:t>
          </a:r>
        </a:p>
      </dgm:t>
    </dgm:pt>
    <dgm:pt modelId="{2A9263CF-0210-454A-AB85-583CA6BB3A49}" type="parTrans" cxnId="{D8B4D793-4AC9-4A74-896B-D48D12AD65D4}">
      <dgm:prSet/>
      <dgm:spPr/>
      <dgm:t>
        <a:bodyPr/>
        <a:lstStyle/>
        <a:p>
          <a:endParaRPr lang="en-US"/>
        </a:p>
      </dgm:t>
    </dgm:pt>
    <dgm:pt modelId="{6C1AC65D-3ED4-490A-A095-9C69FC43EABE}" type="sibTrans" cxnId="{D8B4D793-4AC9-4A74-896B-D48D12AD65D4}">
      <dgm:prSet/>
      <dgm:spPr/>
      <dgm:t>
        <a:bodyPr/>
        <a:lstStyle/>
        <a:p>
          <a:endParaRPr lang="en-US"/>
        </a:p>
      </dgm:t>
    </dgm:pt>
    <dgm:pt modelId="{AB753F81-5254-4644-A840-7BB686151AEA}">
      <dgm:prSet/>
      <dgm:spPr/>
      <dgm:t>
        <a:bodyPr/>
        <a:lstStyle/>
        <a:p>
          <a:r>
            <a:rPr lang="en-US"/>
            <a:t>Random forest model was built on 500 trees and by setting mtry, the number of randomly selected variables used to split at each node, to 3 after tuning.</a:t>
          </a:r>
        </a:p>
      </dgm:t>
    </dgm:pt>
    <dgm:pt modelId="{0E419E75-C3E8-4096-B4B7-CA3DFB861BB3}" type="parTrans" cxnId="{00106748-136E-4E87-AA43-7F4561867A52}">
      <dgm:prSet/>
      <dgm:spPr/>
      <dgm:t>
        <a:bodyPr/>
        <a:lstStyle/>
        <a:p>
          <a:endParaRPr lang="en-US"/>
        </a:p>
      </dgm:t>
    </dgm:pt>
    <dgm:pt modelId="{A6D35B72-51D3-4988-BD71-D940F00432D0}" type="sibTrans" cxnId="{00106748-136E-4E87-AA43-7F4561867A52}">
      <dgm:prSet/>
      <dgm:spPr/>
      <dgm:t>
        <a:bodyPr/>
        <a:lstStyle/>
        <a:p>
          <a:endParaRPr lang="en-US"/>
        </a:p>
      </dgm:t>
    </dgm:pt>
    <dgm:pt modelId="{D753D457-E31D-4AE0-855F-29815C0CCDCE}" type="pres">
      <dgm:prSet presAssocID="{B8695DFF-FB0A-407D-83D2-DE17FAAE638F}" presName="root" presStyleCnt="0">
        <dgm:presLayoutVars>
          <dgm:dir/>
          <dgm:resizeHandles val="exact"/>
        </dgm:presLayoutVars>
      </dgm:prSet>
      <dgm:spPr/>
    </dgm:pt>
    <dgm:pt modelId="{F48F1176-C7A3-46A7-B63B-49B3AD47C0C8}" type="pres">
      <dgm:prSet presAssocID="{30E685BE-FA32-4283-BE4E-F2A96198C693}" presName="compNode" presStyleCnt="0"/>
      <dgm:spPr/>
    </dgm:pt>
    <dgm:pt modelId="{4857DD33-0103-4E23-BFF0-1FAC4C0A207C}" type="pres">
      <dgm:prSet presAssocID="{30E685BE-FA32-4283-BE4E-F2A96198C6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43FFD169-6861-4184-A69F-1AF42725C5ED}" type="pres">
      <dgm:prSet presAssocID="{30E685BE-FA32-4283-BE4E-F2A96198C693}" presName="spaceRect" presStyleCnt="0"/>
      <dgm:spPr/>
    </dgm:pt>
    <dgm:pt modelId="{2C04B56B-F120-4345-895D-A6BD23E192DD}" type="pres">
      <dgm:prSet presAssocID="{30E685BE-FA32-4283-BE4E-F2A96198C693}" presName="textRect" presStyleLbl="revTx" presStyleIdx="0" presStyleCnt="3">
        <dgm:presLayoutVars>
          <dgm:chMax val="1"/>
          <dgm:chPref val="1"/>
        </dgm:presLayoutVars>
      </dgm:prSet>
      <dgm:spPr/>
    </dgm:pt>
    <dgm:pt modelId="{42CE8529-3809-44EB-AC7D-7CBE0D1C9806}" type="pres">
      <dgm:prSet presAssocID="{A8A7DE95-48EA-4977-9629-5C9AC2C50DB4}" presName="sibTrans" presStyleCnt="0"/>
      <dgm:spPr/>
    </dgm:pt>
    <dgm:pt modelId="{3126BFE8-953A-4976-AF27-0349EDDC6C1B}" type="pres">
      <dgm:prSet presAssocID="{A6609686-720D-4A0D-90E1-F89E6BD9497A}" presName="compNode" presStyleCnt="0"/>
      <dgm:spPr/>
    </dgm:pt>
    <dgm:pt modelId="{C25E70EB-3592-44EE-B2D6-9B2B7926E4C4}" type="pres">
      <dgm:prSet presAssocID="{A6609686-720D-4A0D-90E1-F89E6BD949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e"/>
        </a:ext>
      </dgm:extLst>
    </dgm:pt>
    <dgm:pt modelId="{5A10B9BF-1634-4B40-A74E-745E6111BBB4}" type="pres">
      <dgm:prSet presAssocID="{A6609686-720D-4A0D-90E1-F89E6BD9497A}" presName="spaceRect" presStyleCnt="0"/>
      <dgm:spPr/>
    </dgm:pt>
    <dgm:pt modelId="{544B4F82-5E69-4F77-BDD0-F426AA022253}" type="pres">
      <dgm:prSet presAssocID="{A6609686-720D-4A0D-90E1-F89E6BD9497A}" presName="textRect" presStyleLbl="revTx" presStyleIdx="1" presStyleCnt="3">
        <dgm:presLayoutVars>
          <dgm:chMax val="1"/>
          <dgm:chPref val="1"/>
        </dgm:presLayoutVars>
      </dgm:prSet>
      <dgm:spPr/>
    </dgm:pt>
    <dgm:pt modelId="{07900A5C-C1F4-467F-8EC0-E48C2B7021E6}" type="pres">
      <dgm:prSet presAssocID="{6C1AC65D-3ED4-490A-A095-9C69FC43EABE}" presName="sibTrans" presStyleCnt="0"/>
      <dgm:spPr/>
    </dgm:pt>
    <dgm:pt modelId="{F89DE209-7C02-47ED-BC13-E3DE3534F617}" type="pres">
      <dgm:prSet presAssocID="{AB753F81-5254-4644-A840-7BB686151AEA}" presName="compNode" presStyleCnt="0"/>
      <dgm:spPr/>
    </dgm:pt>
    <dgm:pt modelId="{811E9816-C49B-4F05-AE37-AB97661B454A}" type="pres">
      <dgm:prSet presAssocID="{AB753F81-5254-4644-A840-7BB686151A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671A7D72-5BAF-42C4-9972-96305302DBC3}" type="pres">
      <dgm:prSet presAssocID="{AB753F81-5254-4644-A840-7BB686151AEA}" presName="spaceRect" presStyleCnt="0"/>
      <dgm:spPr/>
    </dgm:pt>
    <dgm:pt modelId="{8CA78417-1730-4FD1-A89F-1575E2353596}" type="pres">
      <dgm:prSet presAssocID="{AB753F81-5254-4644-A840-7BB686151AEA}" presName="textRect" presStyleLbl="revTx" presStyleIdx="2" presStyleCnt="3">
        <dgm:presLayoutVars>
          <dgm:chMax val="1"/>
          <dgm:chPref val="1"/>
        </dgm:presLayoutVars>
      </dgm:prSet>
      <dgm:spPr/>
    </dgm:pt>
  </dgm:ptLst>
  <dgm:cxnLst>
    <dgm:cxn modelId="{50F94239-5589-4FFE-9513-1FFF8D171665}" type="presOf" srcId="{30E685BE-FA32-4283-BE4E-F2A96198C693}" destId="{2C04B56B-F120-4345-895D-A6BD23E192DD}" srcOrd="0" destOrd="0" presId="urn:microsoft.com/office/officeart/2018/2/layout/IconLabelList"/>
    <dgm:cxn modelId="{00106748-136E-4E87-AA43-7F4561867A52}" srcId="{B8695DFF-FB0A-407D-83D2-DE17FAAE638F}" destId="{AB753F81-5254-4644-A840-7BB686151AEA}" srcOrd="2" destOrd="0" parTransId="{0E419E75-C3E8-4096-B4B7-CA3DFB861BB3}" sibTransId="{A6D35B72-51D3-4988-BD71-D940F00432D0}"/>
    <dgm:cxn modelId="{FC470A78-5DB4-45E4-88C6-4DDB12CC7916}" type="presOf" srcId="{B8695DFF-FB0A-407D-83D2-DE17FAAE638F}" destId="{D753D457-E31D-4AE0-855F-29815C0CCDCE}" srcOrd="0" destOrd="0" presId="urn:microsoft.com/office/officeart/2018/2/layout/IconLabelList"/>
    <dgm:cxn modelId="{D8B4D793-4AC9-4A74-896B-D48D12AD65D4}" srcId="{B8695DFF-FB0A-407D-83D2-DE17FAAE638F}" destId="{A6609686-720D-4A0D-90E1-F89E6BD9497A}" srcOrd="1" destOrd="0" parTransId="{2A9263CF-0210-454A-AB85-583CA6BB3A49}" sibTransId="{6C1AC65D-3ED4-490A-A095-9C69FC43EABE}"/>
    <dgm:cxn modelId="{EB17A3D6-5B39-4CD3-ABE0-75BA33F94EFB}" srcId="{B8695DFF-FB0A-407D-83D2-DE17FAAE638F}" destId="{30E685BE-FA32-4283-BE4E-F2A96198C693}" srcOrd="0" destOrd="0" parTransId="{4F444CE9-2E9F-4E59-91EC-A77F6047585D}" sibTransId="{A8A7DE95-48EA-4977-9629-5C9AC2C50DB4}"/>
    <dgm:cxn modelId="{129F65EB-43BA-49B5-9369-A5873B94C025}" type="presOf" srcId="{AB753F81-5254-4644-A840-7BB686151AEA}" destId="{8CA78417-1730-4FD1-A89F-1575E2353596}" srcOrd="0" destOrd="0" presId="urn:microsoft.com/office/officeart/2018/2/layout/IconLabelList"/>
    <dgm:cxn modelId="{0EE5F1F5-A29C-42BE-90B1-D1EA4D85538F}" type="presOf" srcId="{A6609686-720D-4A0D-90E1-F89E6BD9497A}" destId="{544B4F82-5E69-4F77-BDD0-F426AA022253}" srcOrd="0" destOrd="0" presId="urn:microsoft.com/office/officeart/2018/2/layout/IconLabelList"/>
    <dgm:cxn modelId="{0D2C77F3-7B55-427D-8625-AC0F9BF8CA9B}" type="presParOf" srcId="{D753D457-E31D-4AE0-855F-29815C0CCDCE}" destId="{F48F1176-C7A3-46A7-B63B-49B3AD47C0C8}" srcOrd="0" destOrd="0" presId="urn:microsoft.com/office/officeart/2018/2/layout/IconLabelList"/>
    <dgm:cxn modelId="{B10793D1-E408-47A1-BEBF-AD7289FC3589}" type="presParOf" srcId="{F48F1176-C7A3-46A7-B63B-49B3AD47C0C8}" destId="{4857DD33-0103-4E23-BFF0-1FAC4C0A207C}" srcOrd="0" destOrd="0" presId="urn:microsoft.com/office/officeart/2018/2/layout/IconLabelList"/>
    <dgm:cxn modelId="{DB811A2D-C5DB-47A3-8547-0E8CF64F6C73}" type="presParOf" srcId="{F48F1176-C7A3-46A7-B63B-49B3AD47C0C8}" destId="{43FFD169-6861-4184-A69F-1AF42725C5ED}" srcOrd="1" destOrd="0" presId="urn:microsoft.com/office/officeart/2018/2/layout/IconLabelList"/>
    <dgm:cxn modelId="{67A00854-BC00-48C3-A73D-EAE65E6801CB}" type="presParOf" srcId="{F48F1176-C7A3-46A7-B63B-49B3AD47C0C8}" destId="{2C04B56B-F120-4345-895D-A6BD23E192DD}" srcOrd="2" destOrd="0" presId="urn:microsoft.com/office/officeart/2018/2/layout/IconLabelList"/>
    <dgm:cxn modelId="{C76AFD7D-2B9A-46E0-B632-0BF96E9E0730}" type="presParOf" srcId="{D753D457-E31D-4AE0-855F-29815C0CCDCE}" destId="{42CE8529-3809-44EB-AC7D-7CBE0D1C9806}" srcOrd="1" destOrd="0" presId="urn:microsoft.com/office/officeart/2018/2/layout/IconLabelList"/>
    <dgm:cxn modelId="{E43E0F4C-A531-47D7-8DCF-8C727268ABC4}" type="presParOf" srcId="{D753D457-E31D-4AE0-855F-29815C0CCDCE}" destId="{3126BFE8-953A-4976-AF27-0349EDDC6C1B}" srcOrd="2" destOrd="0" presId="urn:microsoft.com/office/officeart/2018/2/layout/IconLabelList"/>
    <dgm:cxn modelId="{C31B321A-FD02-4029-936A-68EE82584456}" type="presParOf" srcId="{3126BFE8-953A-4976-AF27-0349EDDC6C1B}" destId="{C25E70EB-3592-44EE-B2D6-9B2B7926E4C4}" srcOrd="0" destOrd="0" presId="urn:microsoft.com/office/officeart/2018/2/layout/IconLabelList"/>
    <dgm:cxn modelId="{AE3D8D16-D146-49CC-B1B3-06608978DA6C}" type="presParOf" srcId="{3126BFE8-953A-4976-AF27-0349EDDC6C1B}" destId="{5A10B9BF-1634-4B40-A74E-745E6111BBB4}" srcOrd="1" destOrd="0" presId="urn:microsoft.com/office/officeart/2018/2/layout/IconLabelList"/>
    <dgm:cxn modelId="{6402E5F5-87F7-4748-9C41-A07380F1414F}" type="presParOf" srcId="{3126BFE8-953A-4976-AF27-0349EDDC6C1B}" destId="{544B4F82-5E69-4F77-BDD0-F426AA022253}" srcOrd="2" destOrd="0" presId="urn:microsoft.com/office/officeart/2018/2/layout/IconLabelList"/>
    <dgm:cxn modelId="{9159AA17-AC64-487F-AB38-864001DB1954}" type="presParOf" srcId="{D753D457-E31D-4AE0-855F-29815C0CCDCE}" destId="{07900A5C-C1F4-467F-8EC0-E48C2B7021E6}" srcOrd="3" destOrd="0" presId="urn:microsoft.com/office/officeart/2018/2/layout/IconLabelList"/>
    <dgm:cxn modelId="{80A5A2E3-DE72-4F94-AB3F-DEC375EA5AAE}" type="presParOf" srcId="{D753D457-E31D-4AE0-855F-29815C0CCDCE}" destId="{F89DE209-7C02-47ED-BC13-E3DE3534F617}" srcOrd="4" destOrd="0" presId="urn:microsoft.com/office/officeart/2018/2/layout/IconLabelList"/>
    <dgm:cxn modelId="{2AD72D52-94E3-4952-B058-C6E54319D3D0}" type="presParOf" srcId="{F89DE209-7C02-47ED-BC13-E3DE3534F617}" destId="{811E9816-C49B-4F05-AE37-AB97661B454A}" srcOrd="0" destOrd="0" presId="urn:microsoft.com/office/officeart/2018/2/layout/IconLabelList"/>
    <dgm:cxn modelId="{AAFCDEAF-9431-4D38-9822-7DD4781CDCE4}" type="presParOf" srcId="{F89DE209-7C02-47ED-BC13-E3DE3534F617}" destId="{671A7D72-5BAF-42C4-9972-96305302DBC3}" srcOrd="1" destOrd="0" presId="urn:microsoft.com/office/officeart/2018/2/layout/IconLabelList"/>
    <dgm:cxn modelId="{3F84812C-22C6-4B0C-B2DA-46E67E3E150A}" type="presParOf" srcId="{F89DE209-7C02-47ED-BC13-E3DE3534F617}" destId="{8CA78417-1730-4FD1-A89F-1575E235359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05DB5-E003-4066-A81C-E325B2B9A66B}">
      <dsp:nvSpPr>
        <dsp:cNvPr id="0" name=""/>
        <dsp:cNvSpPr/>
      </dsp:nvSpPr>
      <dsp:spPr>
        <a:xfrm>
          <a:off x="4150" y="1779905"/>
          <a:ext cx="1243754" cy="102583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a:t>Import Dataset</a:t>
          </a:r>
        </a:p>
        <a:p>
          <a:pPr marL="57150" lvl="1" indent="-57150" algn="l" defTabSz="400050">
            <a:lnSpc>
              <a:spcPct val="90000"/>
            </a:lnSpc>
            <a:spcBef>
              <a:spcPct val="0"/>
            </a:spcBef>
            <a:spcAft>
              <a:spcPct val="15000"/>
            </a:spcAft>
            <a:buChar char="•"/>
          </a:pPr>
          <a:r>
            <a:rPr lang="en-US" sz="900" kern="1200"/>
            <a:t>Clean raw dataset</a:t>
          </a:r>
        </a:p>
      </dsp:txBody>
      <dsp:txXfrm>
        <a:off x="27757" y="1803512"/>
        <a:ext cx="1196540" cy="758800"/>
      </dsp:txXfrm>
    </dsp:sp>
    <dsp:sp modelId="{7DB76A50-F261-4951-B601-7332C279D7A3}">
      <dsp:nvSpPr>
        <dsp:cNvPr id="0" name=""/>
        <dsp:cNvSpPr/>
      </dsp:nvSpPr>
      <dsp:spPr>
        <a:xfrm>
          <a:off x="687966" y="1969844"/>
          <a:ext cx="1451970" cy="1451970"/>
        </a:xfrm>
        <a:prstGeom prst="leftCircularArrow">
          <a:avLst>
            <a:gd name="adj1" fmla="val 3704"/>
            <a:gd name="adj2" fmla="val 461801"/>
            <a:gd name="adj3" fmla="val 2237312"/>
            <a:gd name="adj4" fmla="val 9024489"/>
            <a:gd name="adj5" fmla="val 43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E60D5A-3672-47FF-9E8A-3F6B979C1CE9}">
      <dsp:nvSpPr>
        <dsp:cNvPr id="0" name=""/>
        <dsp:cNvSpPr/>
      </dsp:nvSpPr>
      <dsp:spPr>
        <a:xfrm>
          <a:off x="280540" y="2585920"/>
          <a:ext cx="1105559" cy="4396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Start </a:t>
          </a:r>
        </a:p>
      </dsp:txBody>
      <dsp:txXfrm>
        <a:off x="293417" y="2598797"/>
        <a:ext cx="1079805" cy="413890"/>
      </dsp:txXfrm>
    </dsp:sp>
    <dsp:sp modelId="{663F6247-D363-4066-BD96-AB6ED908947D}">
      <dsp:nvSpPr>
        <dsp:cNvPr id="0" name=""/>
        <dsp:cNvSpPr/>
      </dsp:nvSpPr>
      <dsp:spPr>
        <a:xfrm>
          <a:off x="1642185" y="1779905"/>
          <a:ext cx="1243754" cy="102583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a:t>Data visualization</a:t>
          </a:r>
        </a:p>
        <a:p>
          <a:pPr marL="57150" lvl="1" indent="-57150" algn="l" defTabSz="400050">
            <a:lnSpc>
              <a:spcPct val="90000"/>
            </a:lnSpc>
            <a:spcBef>
              <a:spcPct val="0"/>
            </a:spcBef>
            <a:spcAft>
              <a:spcPct val="15000"/>
            </a:spcAft>
            <a:buChar char="•"/>
          </a:pPr>
          <a:r>
            <a:rPr lang="en-US" sz="900" kern="1200"/>
            <a:t>Analyze data; outlier, missing data, min, max </a:t>
          </a:r>
        </a:p>
      </dsp:txBody>
      <dsp:txXfrm>
        <a:off x="1665792" y="2023334"/>
        <a:ext cx="1196540" cy="758800"/>
      </dsp:txXfrm>
    </dsp:sp>
    <dsp:sp modelId="{44390248-0BFA-47B7-82D9-B0CCFE7E0B9E}">
      <dsp:nvSpPr>
        <dsp:cNvPr id="0" name=""/>
        <dsp:cNvSpPr/>
      </dsp:nvSpPr>
      <dsp:spPr>
        <a:xfrm>
          <a:off x="2315636" y="1123610"/>
          <a:ext cx="1610894" cy="1610894"/>
        </a:xfrm>
        <a:prstGeom prst="circularArrow">
          <a:avLst>
            <a:gd name="adj1" fmla="val 3338"/>
            <a:gd name="adj2" fmla="val 412627"/>
            <a:gd name="adj3" fmla="val 19411862"/>
            <a:gd name="adj4" fmla="val 12575511"/>
            <a:gd name="adj5" fmla="val 389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6DD86B-5650-48D1-9A24-F803933F4443}">
      <dsp:nvSpPr>
        <dsp:cNvPr id="0" name=""/>
        <dsp:cNvSpPr/>
      </dsp:nvSpPr>
      <dsp:spPr>
        <a:xfrm>
          <a:off x="1918575" y="1560083"/>
          <a:ext cx="1105559" cy="4396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Exploration</a:t>
          </a:r>
        </a:p>
      </dsp:txBody>
      <dsp:txXfrm>
        <a:off x="1931452" y="1572960"/>
        <a:ext cx="1079805" cy="413890"/>
      </dsp:txXfrm>
    </dsp:sp>
    <dsp:sp modelId="{1F13C967-F97B-47CE-92B2-8C879FC5D785}">
      <dsp:nvSpPr>
        <dsp:cNvPr id="0" name=""/>
        <dsp:cNvSpPr/>
      </dsp:nvSpPr>
      <dsp:spPr>
        <a:xfrm>
          <a:off x="3280220" y="1779905"/>
          <a:ext cx="1243754" cy="102583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57150" lvl="1" indent="-57150" algn="l" defTabSz="400050">
            <a:lnSpc>
              <a:spcPct val="90000"/>
            </a:lnSpc>
            <a:spcBef>
              <a:spcPct val="0"/>
            </a:spcBef>
            <a:spcAft>
              <a:spcPct val="15000"/>
            </a:spcAft>
            <a:buChar char="•"/>
          </a:pPr>
          <a:r>
            <a:rPr lang="en-US" sz="900" kern="1200"/>
            <a:t>Analyze the features and select important features. </a:t>
          </a:r>
        </a:p>
        <a:p>
          <a:pPr marL="57150" lvl="1" indent="-57150" algn="l" defTabSz="400050">
            <a:lnSpc>
              <a:spcPct val="90000"/>
            </a:lnSpc>
            <a:spcBef>
              <a:spcPct val="0"/>
            </a:spcBef>
            <a:spcAft>
              <a:spcPct val="15000"/>
            </a:spcAft>
            <a:buChar char="•"/>
          </a:pPr>
          <a:r>
            <a:rPr lang="en-US" sz="900" kern="1200"/>
            <a:t>Create new dataset with new features. </a:t>
          </a:r>
        </a:p>
      </dsp:txBody>
      <dsp:txXfrm>
        <a:off x="3303827" y="1803512"/>
        <a:ext cx="1196540" cy="758800"/>
      </dsp:txXfrm>
    </dsp:sp>
    <dsp:sp modelId="{0AFDE73C-DB58-4D72-9F96-AD2176D0C770}">
      <dsp:nvSpPr>
        <dsp:cNvPr id="0" name=""/>
        <dsp:cNvSpPr/>
      </dsp:nvSpPr>
      <dsp:spPr>
        <a:xfrm>
          <a:off x="3964035" y="1969844"/>
          <a:ext cx="1451970" cy="1451970"/>
        </a:xfrm>
        <a:prstGeom prst="leftCircularArrow">
          <a:avLst>
            <a:gd name="adj1" fmla="val 3704"/>
            <a:gd name="adj2" fmla="val 461801"/>
            <a:gd name="adj3" fmla="val 2237312"/>
            <a:gd name="adj4" fmla="val 9024489"/>
            <a:gd name="adj5" fmla="val 43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B0DE40-A04E-4024-869E-27C22A7052CB}">
      <dsp:nvSpPr>
        <dsp:cNvPr id="0" name=""/>
        <dsp:cNvSpPr/>
      </dsp:nvSpPr>
      <dsp:spPr>
        <a:xfrm>
          <a:off x="3556609" y="2585920"/>
          <a:ext cx="1105559" cy="4396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Feature Selection </a:t>
          </a:r>
        </a:p>
      </dsp:txBody>
      <dsp:txXfrm>
        <a:off x="3569486" y="2598797"/>
        <a:ext cx="1079805" cy="413890"/>
      </dsp:txXfrm>
    </dsp:sp>
    <dsp:sp modelId="{FE5C1804-A3C5-4085-BEFD-52281E438E04}">
      <dsp:nvSpPr>
        <dsp:cNvPr id="0" name=""/>
        <dsp:cNvSpPr/>
      </dsp:nvSpPr>
      <dsp:spPr>
        <a:xfrm>
          <a:off x="4918254" y="1779905"/>
          <a:ext cx="1243754" cy="102583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a:t>Under-sampling, Oversampling and SMOTE</a:t>
          </a:r>
        </a:p>
        <a:p>
          <a:pPr marL="57150" lvl="1" indent="-57150" algn="l" defTabSz="400050">
            <a:lnSpc>
              <a:spcPct val="90000"/>
            </a:lnSpc>
            <a:spcBef>
              <a:spcPct val="0"/>
            </a:spcBef>
            <a:spcAft>
              <a:spcPct val="15000"/>
            </a:spcAft>
            <a:buChar char="•"/>
          </a:pPr>
          <a:r>
            <a:rPr lang="en-US" sz="900" kern="1200"/>
            <a:t>Equal proportion of fraud and non fraud. </a:t>
          </a:r>
        </a:p>
      </dsp:txBody>
      <dsp:txXfrm>
        <a:off x="4941861" y="2023334"/>
        <a:ext cx="1196540" cy="758800"/>
      </dsp:txXfrm>
    </dsp:sp>
    <dsp:sp modelId="{E8711899-D1F1-40AF-8CB8-CC28D3CDBBF3}">
      <dsp:nvSpPr>
        <dsp:cNvPr id="0" name=""/>
        <dsp:cNvSpPr/>
      </dsp:nvSpPr>
      <dsp:spPr>
        <a:xfrm>
          <a:off x="5591705" y="1123610"/>
          <a:ext cx="1610894" cy="1610894"/>
        </a:xfrm>
        <a:prstGeom prst="circularArrow">
          <a:avLst>
            <a:gd name="adj1" fmla="val 3338"/>
            <a:gd name="adj2" fmla="val 412627"/>
            <a:gd name="adj3" fmla="val 19411862"/>
            <a:gd name="adj4" fmla="val 12575511"/>
            <a:gd name="adj5" fmla="val 389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3A1D5A-308C-4243-8C8F-12F1258F8DF6}">
      <dsp:nvSpPr>
        <dsp:cNvPr id="0" name=""/>
        <dsp:cNvSpPr/>
      </dsp:nvSpPr>
      <dsp:spPr>
        <a:xfrm>
          <a:off x="5194644" y="1560083"/>
          <a:ext cx="1105559" cy="4396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Dataset Balancing</a:t>
          </a:r>
        </a:p>
      </dsp:txBody>
      <dsp:txXfrm>
        <a:off x="5207521" y="1572960"/>
        <a:ext cx="1079805" cy="413890"/>
      </dsp:txXfrm>
    </dsp:sp>
    <dsp:sp modelId="{AEECB758-1092-4ADF-81C3-775E2701A244}">
      <dsp:nvSpPr>
        <dsp:cNvPr id="0" name=""/>
        <dsp:cNvSpPr/>
      </dsp:nvSpPr>
      <dsp:spPr>
        <a:xfrm>
          <a:off x="6556289" y="1779905"/>
          <a:ext cx="1243754" cy="102583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a:t>Random Forest </a:t>
          </a:r>
        </a:p>
        <a:p>
          <a:pPr marL="57150" lvl="1" indent="-57150" algn="l" defTabSz="400050">
            <a:lnSpc>
              <a:spcPct val="90000"/>
            </a:lnSpc>
            <a:spcBef>
              <a:spcPct val="0"/>
            </a:spcBef>
            <a:spcAft>
              <a:spcPct val="15000"/>
            </a:spcAft>
            <a:buChar char="•"/>
          </a:pPr>
          <a:r>
            <a:rPr lang="en-US" sz="900" kern="1200"/>
            <a:t>Decision Trees</a:t>
          </a:r>
        </a:p>
        <a:p>
          <a:pPr marL="57150" lvl="1" indent="-57150" algn="l" defTabSz="400050">
            <a:lnSpc>
              <a:spcPct val="90000"/>
            </a:lnSpc>
            <a:spcBef>
              <a:spcPct val="0"/>
            </a:spcBef>
            <a:spcAft>
              <a:spcPct val="15000"/>
            </a:spcAft>
            <a:buChar char="•"/>
          </a:pPr>
          <a:r>
            <a:rPr lang="en-US" sz="900" kern="1200"/>
            <a:t>Support Vector Machines (SVM)</a:t>
          </a:r>
        </a:p>
        <a:p>
          <a:pPr marL="57150" lvl="1" indent="-57150" algn="l" defTabSz="400050">
            <a:lnSpc>
              <a:spcPct val="90000"/>
            </a:lnSpc>
            <a:spcBef>
              <a:spcPct val="0"/>
            </a:spcBef>
            <a:spcAft>
              <a:spcPct val="15000"/>
            </a:spcAft>
            <a:buChar char="•"/>
          </a:pPr>
          <a:r>
            <a:rPr lang="en-US" sz="900" kern="1200"/>
            <a:t>Logistics Regression</a:t>
          </a:r>
        </a:p>
      </dsp:txBody>
      <dsp:txXfrm>
        <a:off x="6579896" y="1803512"/>
        <a:ext cx="1196540" cy="758800"/>
      </dsp:txXfrm>
    </dsp:sp>
    <dsp:sp modelId="{FF567366-F583-4DE4-8885-20DC55DD3A1E}">
      <dsp:nvSpPr>
        <dsp:cNvPr id="0" name=""/>
        <dsp:cNvSpPr/>
      </dsp:nvSpPr>
      <dsp:spPr>
        <a:xfrm>
          <a:off x="7240105" y="1969844"/>
          <a:ext cx="1451970" cy="1451970"/>
        </a:xfrm>
        <a:prstGeom prst="leftCircularArrow">
          <a:avLst>
            <a:gd name="adj1" fmla="val 3704"/>
            <a:gd name="adj2" fmla="val 461801"/>
            <a:gd name="adj3" fmla="val 2237312"/>
            <a:gd name="adj4" fmla="val 9024489"/>
            <a:gd name="adj5" fmla="val 43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063E63-F87D-4CFA-8B8A-302B1197766B}">
      <dsp:nvSpPr>
        <dsp:cNvPr id="0" name=""/>
        <dsp:cNvSpPr/>
      </dsp:nvSpPr>
      <dsp:spPr>
        <a:xfrm>
          <a:off x="6832679" y="2585920"/>
          <a:ext cx="1105559" cy="4396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Algorithms</a:t>
          </a:r>
        </a:p>
      </dsp:txBody>
      <dsp:txXfrm>
        <a:off x="6845556" y="2598797"/>
        <a:ext cx="1079805" cy="413890"/>
      </dsp:txXfrm>
    </dsp:sp>
    <dsp:sp modelId="{97E2DC62-0729-4E63-A9BD-B82A4C8061EE}">
      <dsp:nvSpPr>
        <dsp:cNvPr id="0" name=""/>
        <dsp:cNvSpPr/>
      </dsp:nvSpPr>
      <dsp:spPr>
        <a:xfrm>
          <a:off x="8194324" y="1779905"/>
          <a:ext cx="1243754" cy="102583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a:t>Recall, precision, F1, kappa score, accuracy.</a:t>
          </a:r>
        </a:p>
        <a:p>
          <a:pPr marL="57150" lvl="1" indent="-57150" algn="l" defTabSz="400050">
            <a:lnSpc>
              <a:spcPct val="90000"/>
            </a:lnSpc>
            <a:spcBef>
              <a:spcPct val="0"/>
            </a:spcBef>
            <a:spcAft>
              <a:spcPct val="15000"/>
            </a:spcAft>
            <a:buChar char="•"/>
          </a:pPr>
          <a:r>
            <a:rPr lang="en-US" sz="900" kern="1200"/>
            <a:t>On train and test dataset. </a:t>
          </a:r>
        </a:p>
      </dsp:txBody>
      <dsp:txXfrm>
        <a:off x="8217931" y="2023334"/>
        <a:ext cx="1196540" cy="758800"/>
      </dsp:txXfrm>
    </dsp:sp>
    <dsp:sp modelId="{F8AD2D87-6D44-455F-A013-429EA9B86E6F}">
      <dsp:nvSpPr>
        <dsp:cNvPr id="0" name=""/>
        <dsp:cNvSpPr/>
      </dsp:nvSpPr>
      <dsp:spPr>
        <a:xfrm>
          <a:off x="8867775" y="1123610"/>
          <a:ext cx="1610894" cy="1610894"/>
        </a:xfrm>
        <a:prstGeom prst="circularArrow">
          <a:avLst>
            <a:gd name="adj1" fmla="val 3338"/>
            <a:gd name="adj2" fmla="val 412627"/>
            <a:gd name="adj3" fmla="val 19411862"/>
            <a:gd name="adj4" fmla="val 12575511"/>
            <a:gd name="adj5" fmla="val 389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CECEB1-D7E0-4A66-A463-A76CD39C876B}">
      <dsp:nvSpPr>
        <dsp:cNvPr id="0" name=""/>
        <dsp:cNvSpPr/>
      </dsp:nvSpPr>
      <dsp:spPr>
        <a:xfrm>
          <a:off x="8470714" y="1560083"/>
          <a:ext cx="1105559" cy="4396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Model Evaluation </a:t>
          </a:r>
        </a:p>
      </dsp:txBody>
      <dsp:txXfrm>
        <a:off x="8483591" y="1572960"/>
        <a:ext cx="1079805" cy="413890"/>
      </dsp:txXfrm>
    </dsp:sp>
    <dsp:sp modelId="{EBD8FBC7-AB5A-41E8-8409-94181C708A73}">
      <dsp:nvSpPr>
        <dsp:cNvPr id="0" name=""/>
        <dsp:cNvSpPr/>
      </dsp:nvSpPr>
      <dsp:spPr>
        <a:xfrm>
          <a:off x="9832359" y="1779905"/>
          <a:ext cx="1243754" cy="102583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a:t>Best performance model.</a:t>
          </a:r>
        </a:p>
        <a:p>
          <a:pPr marL="57150" lvl="1" indent="-57150" algn="l" defTabSz="400050">
            <a:lnSpc>
              <a:spcPct val="90000"/>
            </a:lnSpc>
            <a:spcBef>
              <a:spcPct val="0"/>
            </a:spcBef>
            <a:spcAft>
              <a:spcPct val="15000"/>
            </a:spcAft>
            <a:buChar char="•"/>
          </a:pPr>
          <a:r>
            <a:rPr lang="en-US" sz="900" kern="1200"/>
            <a:t>Study inferences. </a:t>
          </a:r>
        </a:p>
        <a:p>
          <a:pPr marL="57150" lvl="1" indent="-57150" algn="l" defTabSz="400050">
            <a:lnSpc>
              <a:spcPct val="90000"/>
            </a:lnSpc>
            <a:spcBef>
              <a:spcPct val="0"/>
            </a:spcBef>
            <a:spcAft>
              <a:spcPct val="15000"/>
            </a:spcAft>
            <a:buChar char="•"/>
          </a:pPr>
          <a:r>
            <a:rPr lang="en-US" sz="900" kern="1200"/>
            <a:t>Future improvement. </a:t>
          </a:r>
        </a:p>
      </dsp:txBody>
      <dsp:txXfrm>
        <a:off x="9855966" y="1803512"/>
        <a:ext cx="1196540" cy="758800"/>
      </dsp:txXfrm>
    </dsp:sp>
    <dsp:sp modelId="{0DC408B1-C49A-401F-91A4-277E03F8E9EC}">
      <dsp:nvSpPr>
        <dsp:cNvPr id="0" name=""/>
        <dsp:cNvSpPr/>
      </dsp:nvSpPr>
      <dsp:spPr>
        <a:xfrm>
          <a:off x="10108748" y="2585920"/>
          <a:ext cx="1105559" cy="4396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Conclusion</a:t>
          </a:r>
        </a:p>
      </dsp:txBody>
      <dsp:txXfrm>
        <a:off x="10121625" y="2598797"/>
        <a:ext cx="1079805" cy="413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7DD33-0103-4E23-BFF0-1FAC4C0A207C}">
      <dsp:nvSpPr>
        <dsp:cNvPr id="0" name=""/>
        <dsp:cNvSpPr/>
      </dsp:nvSpPr>
      <dsp:spPr>
        <a:xfrm>
          <a:off x="920893" y="887962"/>
          <a:ext cx="1249769" cy="1249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04B56B-F120-4345-895D-A6BD23E192DD}">
      <dsp:nvSpPr>
        <dsp:cNvPr id="0" name=""/>
        <dsp:cNvSpPr/>
      </dsp:nvSpPr>
      <dsp:spPr>
        <a:xfrm>
          <a:off x="157144" y="2485519"/>
          <a:ext cx="2777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Random forest is known for high accuracy and outperforming many other models when tuned correctly.</a:t>
          </a:r>
        </a:p>
      </dsp:txBody>
      <dsp:txXfrm>
        <a:off x="157144" y="2485519"/>
        <a:ext cx="2777266" cy="720000"/>
      </dsp:txXfrm>
    </dsp:sp>
    <dsp:sp modelId="{C25E70EB-3592-44EE-B2D6-9B2B7926E4C4}">
      <dsp:nvSpPr>
        <dsp:cNvPr id="0" name=""/>
        <dsp:cNvSpPr/>
      </dsp:nvSpPr>
      <dsp:spPr>
        <a:xfrm>
          <a:off x="4184181" y="887962"/>
          <a:ext cx="1249769" cy="1249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4B4F82-5E69-4F77-BDD0-F426AA022253}">
      <dsp:nvSpPr>
        <dsp:cNvPr id="0" name=""/>
        <dsp:cNvSpPr/>
      </dsp:nvSpPr>
      <dsp:spPr>
        <a:xfrm>
          <a:off x="3420433" y="2485519"/>
          <a:ext cx="2777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Random forest is also good for selecting important variables. Since it is a greedy algorithm like DT, it splits on the important variables first.</a:t>
          </a:r>
        </a:p>
      </dsp:txBody>
      <dsp:txXfrm>
        <a:off x="3420433" y="2485519"/>
        <a:ext cx="2777266" cy="720000"/>
      </dsp:txXfrm>
    </dsp:sp>
    <dsp:sp modelId="{811E9816-C49B-4F05-AE37-AB97661B454A}">
      <dsp:nvSpPr>
        <dsp:cNvPr id="0" name=""/>
        <dsp:cNvSpPr/>
      </dsp:nvSpPr>
      <dsp:spPr>
        <a:xfrm>
          <a:off x="7447469" y="887962"/>
          <a:ext cx="1249769" cy="1249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A78417-1730-4FD1-A89F-1575E2353596}">
      <dsp:nvSpPr>
        <dsp:cNvPr id="0" name=""/>
        <dsp:cNvSpPr/>
      </dsp:nvSpPr>
      <dsp:spPr>
        <a:xfrm>
          <a:off x="6683721" y="2485519"/>
          <a:ext cx="2777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Random forest model was built on 500 trees and by setting mtry, the number of randomly selected variables used to split at each node, to 3 after tuning.</a:t>
          </a:r>
        </a:p>
      </dsp:txBody>
      <dsp:txXfrm>
        <a:off x="6683721" y="2485519"/>
        <a:ext cx="2777266"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525AD-AE0E-424B-824C-16BD0230AFB5}"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C7DF4-8EFA-4D60-A0AC-26A47BCC1A14}" type="slidenum">
              <a:rPr lang="en-US" smtClean="0"/>
              <a:t>‹#›</a:t>
            </a:fld>
            <a:endParaRPr lang="en-US"/>
          </a:p>
        </p:txBody>
      </p:sp>
    </p:spTree>
    <p:extLst>
      <p:ext uri="{BB962C8B-B14F-4D97-AF65-F5344CB8AC3E}">
        <p14:creationId xmlns:p14="http://schemas.microsoft.com/office/powerpoint/2010/main" val="62463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E65870-71D0-4ABD-AE23-2C9F7A6CB58E}"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314499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38F675-B827-4383-AA7E-A9946C53CB19}"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146221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0D2BA-52A3-4697-B6CE-2E5E059D424F}"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D865-2F63-41BA-9E5F-7134E913705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440157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ACEEE-8F47-471F-9766-B194A31677BA}"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4179407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DBC18D-C29D-4D07-82A9-4D92D3F935BE}"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D865-2F63-41BA-9E5F-7134E91370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133146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9B298-C63E-4F30-86F8-E5583C2773A2}"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56444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713E94-8450-4940-A9C7-9331AD659E88}"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1685202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76BD05-BEF5-4F90-90F2-D1F1B74319AA}"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143749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D097F0-5ACB-46F8-9B9A-1787B25202C7}"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237020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56D65-F21E-4756-BAA8-7CD22329E996}"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2765049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76C823-436A-45B7-B3E2-D693C7A7E9C1}"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314131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BCF5B7-6173-446D-BD5B-6316388A932E}" type="datetime1">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18008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A043564-99A2-4790-9721-9943F374E812}" type="datetime1">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37315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85CEE-5C1D-4303-AF1D-843E2C3CDC04}" type="datetime1">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223087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41987-8A84-4906-862A-CE4445A93B57}"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92381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8BEA93-CE34-45C7-9D57-444041C3FD01}"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BD865-2F63-41BA-9E5F-7134E913705E}" type="slidenum">
              <a:rPr lang="en-US" smtClean="0"/>
              <a:t>‹#›</a:t>
            </a:fld>
            <a:endParaRPr lang="en-US"/>
          </a:p>
        </p:txBody>
      </p:sp>
    </p:spTree>
    <p:extLst>
      <p:ext uri="{BB962C8B-B14F-4D97-AF65-F5344CB8AC3E}">
        <p14:creationId xmlns:p14="http://schemas.microsoft.com/office/powerpoint/2010/main" val="92073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03141-4934-4317-B590-03A25F37256A}" type="datetime1">
              <a:rPr lang="en-US" smtClean="0"/>
              <a:t>12/13/2020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BBD865-2F63-41BA-9E5F-7134E913705E}" type="slidenum">
              <a:rPr lang="en-US" smtClean="0"/>
              <a:t>‹#›</a:t>
            </a:fld>
            <a:endParaRPr lang="en-US"/>
          </a:p>
        </p:txBody>
      </p:sp>
    </p:spTree>
    <p:extLst>
      <p:ext uri="{BB962C8B-B14F-4D97-AF65-F5344CB8AC3E}">
        <p14:creationId xmlns:p14="http://schemas.microsoft.com/office/powerpoint/2010/main" val="3759246434"/>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Fraud Detection Using Machine Learning Algorithms</a:t>
            </a:r>
          </a:p>
        </p:txBody>
      </p:sp>
      <p:sp>
        <p:nvSpPr>
          <p:cNvPr id="3" name="Subtitle 2"/>
          <p:cNvSpPr>
            <a:spLocks noGrp="1"/>
          </p:cNvSpPr>
          <p:nvPr>
            <p:ph type="subTitle" idx="1"/>
          </p:nvPr>
        </p:nvSpPr>
        <p:spPr>
          <a:xfrm>
            <a:off x="1507067" y="4050833"/>
            <a:ext cx="7766936" cy="1294890"/>
          </a:xfrm>
        </p:spPr>
        <p:txBody>
          <a:bodyPr>
            <a:normAutofit fontScale="77500" lnSpcReduction="20000"/>
          </a:bodyPr>
          <a:lstStyle/>
          <a:p>
            <a:r>
              <a:rPr lang="en-US" sz="2000"/>
              <a:t>Oyindamola Obisesan</a:t>
            </a:r>
          </a:p>
          <a:p>
            <a:r>
              <a:rPr lang="en-US" sz="2000"/>
              <a:t>Michael Olubode</a:t>
            </a:r>
          </a:p>
          <a:p>
            <a:r>
              <a:rPr lang="en-US" sz="2000"/>
              <a:t>Judah Odiachi</a:t>
            </a:r>
          </a:p>
          <a:p>
            <a:r>
              <a:rPr lang="en-US" sz="2000"/>
              <a:t>Adesoji Akanji</a:t>
            </a:r>
          </a:p>
          <a:p>
            <a:endParaRPr lang="en-US"/>
          </a:p>
          <a:p>
            <a:endParaRPr lang="en-US"/>
          </a:p>
        </p:txBody>
      </p:sp>
    </p:spTree>
    <p:extLst>
      <p:ext uri="{BB962C8B-B14F-4D97-AF65-F5344CB8AC3E}">
        <p14:creationId xmlns:p14="http://schemas.microsoft.com/office/powerpoint/2010/main" val="2910325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0" y="0"/>
            <a:ext cx="6475130" cy="1005840"/>
          </a:xfrm>
        </p:spPr>
        <p:txBody>
          <a:bodyPr anchor="ctr">
            <a:normAutofit/>
          </a:bodyPr>
          <a:lstStyle/>
          <a:p>
            <a:r>
              <a:rPr lang="en-US">
                <a:solidFill>
                  <a:schemeClr val="bg1"/>
                </a:solidFill>
              </a:rPr>
              <a:t>Logistic Regression </a:t>
            </a:r>
          </a:p>
        </p:txBody>
      </p:sp>
      <p:sp>
        <p:nvSpPr>
          <p:cNvPr id="3" name="Content Placeholder 2"/>
          <p:cNvSpPr>
            <a:spLocks noGrp="1"/>
          </p:cNvSpPr>
          <p:nvPr>
            <p:ph idx="1"/>
          </p:nvPr>
        </p:nvSpPr>
        <p:spPr>
          <a:xfrm>
            <a:off x="428" y="1410348"/>
            <a:ext cx="3901440" cy="4734560"/>
          </a:xfrm>
        </p:spPr>
        <p:txBody>
          <a:bodyPr vert="horz" lIns="91440" tIns="45720" rIns="91440" bIns="45720" rtlCol="0">
            <a:normAutofit/>
          </a:bodyPr>
          <a:lstStyle/>
          <a:p>
            <a:pPr>
              <a:lnSpc>
                <a:spcPct val="90000"/>
              </a:lnSpc>
            </a:pPr>
            <a:r>
              <a:rPr lang="en-US">
                <a:solidFill>
                  <a:schemeClr val="bg1"/>
                </a:solidFill>
              </a:rPr>
              <a:t>We considered several models for this work and logistic regression was also considered due to its effectiveness as a classification model.</a:t>
            </a:r>
          </a:p>
          <a:p>
            <a:pPr>
              <a:lnSpc>
                <a:spcPct val="90000"/>
              </a:lnSpc>
            </a:pPr>
            <a:r>
              <a:rPr lang="en-US">
                <a:solidFill>
                  <a:schemeClr val="bg1"/>
                </a:solidFill>
              </a:rPr>
              <a:t>Although there are no hyperparameters to tune, an initial model was run to have a feel of the important variables from the resulting p-values </a:t>
            </a:r>
          </a:p>
          <a:p>
            <a:pPr>
              <a:lnSpc>
                <a:spcPct val="90000"/>
              </a:lnSpc>
            </a:pPr>
            <a:r>
              <a:rPr lang="en-US">
                <a:solidFill>
                  <a:schemeClr val="bg1"/>
                </a:solidFill>
              </a:rPr>
              <a:t>The Estimates of the variables indicate the log of odds of the predictors which is an indication of the effect of a unit change in each predictor while others are kept constant.</a:t>
            </a:r>
          </a:p>
        </p:txBody>
      </p:sp>
      <p:pic>
        <p:nvPicPr>
          <p:cNvPr id="4" name="Picture 4" descr="Table&#10;&#10;Description automatically generated">
            <a:extLst>
              <a:ext uri="{FF2B5EF4-FFF2-40B4-BE49-F238E27FC236}">
                <a16:creationId xmlns:a16="http://schemas.microsoft.com/office/drawing/2014/main" id="{D5B1A3FE-214F-4802-8B00-D1F76FFD3F10}"/>
              </a:ext>
            </a:extLst>
          </p:cNvPr>
          <p:cNvPicPr>
            <a:picLocks noChangeAspect="1"/>
          </p:cNvPicPr>
          <p:nvPr/>
        </p:nvPicPr>
        <p:blipFill>
          <a:blip r:embed="rId2"/>
          <a:stretch>
            <a:fillRect/>
          </a:stretch>
        </p:blipFill>
        <p:spPr>
          <a:xfrm>
            <a:off x="6096001" y="1410348"/>
            <a:ext cx="5143500" cy="4024788"/>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E79AE7E6-6A7D-4E2C-A577-73BD55CC3F44}"/>
              </a:ext>
            </a:extLst>
          </p:cNvPr>
          <p:cNvSpPr>
            <a:spLocks noGrp="1"/>
          </p:cNvSpPr>
          <p:nvPr>
            <p:ph type="sldNum" sz="quarter" idx="12"/>
          </p:nvPr>
        </p:nvSpPr>
        <p:spPr/>
        <p:txBody>
          <a:bodyPr/>
          <a:lstStyle/>
          <a:p>
            <a:fld id="{E2BBD865-2F63-41BA-9E5F-7134E913705E}" type="slidenum">
              <a:rPr lang="en-US" smtClean="0"/>
              <a:t>10</a:t>
            </a:fld>
            <a:endParaRPr lang="en-US"/>
          </a:p>
        </p:txBody>
      </p:sp>
    </p:spTree>
    <p:extLst>
      <p:ext uri="{BB962C8B-B14F-4D97-AF65-F5344CB8AC3E}">
        <p14:creationId xmlns:p14="http://schemas.microsoft.com/office/powerpoint/2010/main" val="249473684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13CAB65-DE51-464C-8FA7-ACD7077ED611}"/>
              </a:ext>
            </a:extLst>
          </p:cNvPr>
          <p:cNvSpPr>
            <a:spLocks noGrp="1"/>
          </p:cNvSpPr>
          <p:nvPr>
            <p:ph type="title"/>
          </p:nvPr>
        </p:nvSpPr>
        <p:spPr>
          <a:xfrm>
            <a:off x="-12429" y="-1"/>
            <a:ext cx="4660126" cy="863601"/>
          </a:xfrm>
        </p:spPr>
        <p:txBody>
          <a:bodyPr anchor="ctr">
            <a:normAutofit/>
          </a:bodyPr>
          <a:lstStyle/>
          <a:p>
            <a:r>
              <a:rPr lang="en-US">
                <a:solidFill>
                  <a:schemeClr val="bg1"/>
                </a:solidFill>
              </a:rPr>
              <a:t>Logistic Regression</a:t>
            </a:r>
          </a:p>
        </p:txBody>
      </p:sp>
      <p:sp>
        <p:nvSpPr>
          <p:cNvPr id="15" name="Content Placeholder 8">
            <a:extLst>
              <a:ext uri="{FF2B5EF4-FFF2-40B4-BE49-F238E27FC236}">
                <a16:creationId xmlns:a16="http://schemas.microsoft.com/office/drawing/2014/main" id="{0DD7EEC4-ACF5-4381-9F28-E0D7D81D8AB4}"/>
              </a:ext>
            </a:extLst>
          </p:cNvPr>
          <p:cNvSpPr>
            <a:spLocks noGrp="1"/>
          </p:cNvSpPr>
          <p:nvPr>
            <p:ph idx="1"/>
          </p:nvPr>
        </p:nvSpPr>
        <p:spPr>
          <a:xfrm>
            <a:off x="-12429" y="1153158"/>
            <a:ext cx="4879068" cy="5415280"/>
          </a:xfrm>
        </p:spPr>
        <p:txBody>
          <a:bodyPr>
            <a:normAutofit/>
          </a:bodyPr>
          <a:lstStyle/>
          <a:p>
            <a:pPr>
              <a:lnSpc>
                <a:spcPct val="90000"/>
              </a:lnSpc>
            </a:pPr>
            <a:r>
              <a:rPr lang="en-US">
                <a:solidFill>
                  <a:schemeClr val="bg1"/>
                </a:solidFill>
              </a:rPr>
              <a:t>Two models were built; </a:t>
            </a:r>
          </a:p>
          <a:p>
            <a:pPr>
              <a:lnSpc>
                <a:spcPct val="90000"/>
              </a:lnSpc>
            </a:pPr>
            <a:r>
              <a:rPr lang="en-US">
                <a:solidFill>
                  <a:schemeClr val="bg1"/>
                </a:solidFill>
              </a:rPr>
              <a:t>one from </a:t>
            </a:r>
            <a:r>
              <a:rPr lang="en-US" err="1">
                <a:solidFill>
                  <a:schemeClr val="bg1"/>
                </a:solidFill>
              </a:rPr>
              <a:t>undersampling</a:t>
            </a:r>
            <a:r>
              <a:rPr lang="en-US">
                <a:solidFill>
                  <a:schemeClr val="bg1"/>
                </a:solidFill>
              </a:rPr>
              <a:t> the negative case to balance the dataset</a:t>
            </a:r>
          </a:p>
          <a:p>
            <a:pPr>
              <a:lnSpc>
                <a:spcPct val="90000"/>
              </a:lnSpc>
            </a:pPr>
            <a:r>
              <a:rPr lang="en-US">
                <a:solidFill>
                  <a:schemeClr val="bg1"/>
                </a:solidFill>
              </a:rPr>
              <a:t>The other from oversampling the positive case (fraud) and </a:t>
            </a:r>
            <a:r>
              <a:rPr lang="en-US" err="1">
                <a:solidFill>
                  <a:schemeClr val="bg1"/>
                </a:solidFill>
              </a:rPr>
              <a:t>undersampling</a:t>
            </a:r>
            <a:r>
              <a:rPr lang="en-US">
                <a:solidFill>
                  <a:schemeClr val="bg1"/>
                </a:solidFill>
              </a:rPr>
              <a:t> the negative case (non-fraud) to obtain a balanced dataset of 200,000 instances from the original 1,300,000 instances</a:t>
            </a:r>
          </a:p>
          <a:p>
            <a:pPr>
              <a:lnSpc>
                <a:spcPct val="90000"/>
              </a:lnSpc>
            </a:pPr>
            <a:r>
              <a:rPr lang="en-US">
                <a:solidFill>
                  <a:schemeClr val="bg1"/>
                </a:solidFill>
              </a:rPr>
              <a:t>The </a:t>
            </a:r>
            <a:r>
              <a:rPr lang="en-US" err="1">
                <a:solidFill>
                  <a:schemeClr val="bg1"/>
                </a:solidFill>
              </a:rPr>
              <a:t>undersample</a:t>
            </a:r>
            <a:r>
              <a:rPr lang="en-US">
                <a:solidFill>
                  <a:schemeClr val="bg1"/>
                </a:solidFill>
              </a:rPr>
              <a:t> model has a slightly higher recall while the oversample model has a slightly higher precision on the imbalanced test data.</a:t>
            </a:r>
          </a:p>
          <a:p>
            <a:pPr>
              <a:lnSpc>
                <a:spcPct val="90000"/>
              </a:lnSpc>
            </a:pPr>
            <a:r>
              <a:rPr lang="en-US">
                <a:solidFill>
                  <a:schemeClr val="bg1"/>
                </a:solidFill>
              </a:rPr>
              <a:t>Both precision values are too low and will surely annoy card users because of the percentage of false positives, &gt;99%.</a:t>
            </a:r>
          </a:p>
        </p:txBody>
      </p:sp>
      <p:sp>
        <p:nvSpPr>
          <p:cNvPr id="29" name="Isosceles Triangle 2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3" name="Table 2">
            <a:extLst>
              <a:ext uri="{FF2B5EF4-FFF2-40B4-BE49-F238E27FC236}">
                <a16:creationId xmlns:a16="http://schemas.microsoft.com/office/drawing/2014/main" id="{E6AEC2BE-CC85-46C4-B76C-E24A876181C6}"/>
              </a:ext>
            </a:extLst>
          </p:cNvPr>
          <p:cNvGraphicFramePr>
            <a:graphicFrameLocks noGrp="1"/>
          </p:cNvGraphicFramePr>
          <p:nvPr>
            <p:extLst>
              <p:ext uri="{D42A27DB-BD31-4B8C-83A1-F6EECF244321}">
                <p14:modId xmlns:p14="http://schemas.microsoft.com/office/powerpoint/2010/main" val="2908537571"/>
              </p:ext>
            </p:extLst>
          </p:nvPr>
        </p:nvGraphicFramePr>
        <p:xfrm>
          <a:off x="5500199" y="1701800"/>
          <a:ext cx="6472170" cy="3454399"/>
        </p:xfrm>
        <a:graphic>
          <a:graphicData uri="http://schemas.openxmlformats.org/drawingml/2006/table">
            <a:tbl>
              <a:tblPr firstRow="1" bandRow="1">
                <a:tableStyleId>{5C22544A-7EE6-4342-B048-85BDC9FD1C3A}</a:tableStyleId>
              </a:tblPr>
              <a:tblGrid>
                <a:gridCol w="1125511">
                  <a:extLst>
                    <a:ext uri="{9D8B030D-6E8A-4147-A177-3AD203B41FA5}">
                      <a16:colId xmlns:a16="http://schemas.microsoft.com/office/drawing/2014/main" val="2595456309"/>
                    </a:ext>
                  </a:extLst>
                </a:gridCol>
                <a:gridCol w="1520459">
                  <a:extLst>
                    <a:ext uri="{9D8B030D-6E8A-4147-A177-3AD203B41FA5}">
                      <a16:colId xmlns:a16="http://schemas.microsoft.com/office/drawing/2014/main" val="1194436728"/>
                    </a:ext>
                  </a:extLst>
                </a:gridCol>
                <a:gridCol w="655425">
                  <a:extLst>
                    <a:ext uri="{9D8B030D-6E8A-4147-A177-3AD203B41FA5}">
                      <a16:colId xmlns:a16="http://schemas.microsoft.com/office/drawing/2014/main" val="1859397422"/>
                    </a:ext>
                  </a:extLst>
                </a:gridCol>
                <a:gridCol w="836523">
                  <a:extLst>
                    <a:ext uri="{9D8B030D-6E8A-4147-A177-3AD203B41FA5}">
                      <a16:colId xmlns:a16="http://schemas.microsoft.com/office/drawing/2014/main" val="2849065587"/>
                    </a:ext>
                  </a:extLst>
                </a:gridCol>
                <a:gridCol w="834596">
                  <a:extLst>
                    <a:ext uri="{9D8B030D-6E8A-4147-A177-3AD203B41FA5}">
                      <a16:colId xmlns:a16="http://schemas.microsoft.com/office/drawing/2014/main" val="1602971504"/>
                    </a:ext>
                  </a:extLst>
                </a:gridCol>
                <a:gridCol w="655425">
                  <a:extLst>
                    <a:ext uri="{9D8B030D-6E8A-4147-A177-3AD203B41FA5}">
                      <a16:colId xmlns:a16="http://schemas.microsoft.com/office/drawing/2014/main" val="2418769617"/>
                    </a:ext>
                  </a:extLst>
                </a:gridCol>
                <a:gridCol w="844231">
                  <a:extLst>
                    <a:ext uri="{9D8B030D-6E8A-4147-A177-3AD203B41FA5}">
                      <a16:colId xmlns:a16="http://schemas.microsoft.com/office/drawing/2014/main" val="3544320021"/>
                    </a:ext>
                  </a:extLst>
                </a:gridCol>
              </a:tblGrid>
              <a:tr h="291125">
                <a:tc>
                  <a:txBody>
                    <a:bodyPr/>
                    <a:lstStyle/>
                    <a:p>
                      <a:pPr algn="l" fontAlgn="b"/>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124" marR="6124" marT="6124" marB="0" anchor="b"/>
                </a:tc>
                <a:tc gridSpan="5">
                  <a:txBody>
                    <a:bodyPr/>
                    <a:lstStyle/>
                    <a:p>
                      <a:pPr algn="ctr" fontAlgn="b"/>
                      <a:r>
                        <a:rPr lang="en-US" sz="1100" u="none" strike="noStrike">
                          <a:effectLst/>
                        </a:rPr>
                        <a:t>Logistic Regression model</a:t>
                      </a:r>
                      <a:endParaRPr lang="en-US" sz="1100" b="1" i="0" u="none" strike="noStrike">
                        <a:solidFill>
                          <a:srgbClr val="000000"/>
                        </a:solidFill>
                        <a:effectLst/>
                        <a:latin typeface="Calibri" panose="020F0502020204030204" pitchFamily="34" charset="0"/>
                      </a:endParaRPr>
                    </a:p>
                  </a:txBody>
                  <a:tcPr marL="6124" marR="6124" marT="6124"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3384112"/>
                  </a:ext>
                </a:extLst>
              </a:tr>
              <a:tr h="291125">
                <a:tc>
                  <a:txBody>
                    <a:bodyPr/>
                    <a:lstStyle/>
                    <a:p>
                      <a:pPr algn="l" fontAlgn="b"/>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Recall</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Precision</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Accuracy</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Kappa</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F1</a:t>
                      </a:r>
                      <a:endParaRPr lang="en-US" sz="1100" b="0" i="0" u="none" strike="noStrike">
                        <a:solidFill>
                          <a:srgbClr val="00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3908446479"/>
                  </a:ext>
                </a:extLst>
              </a:tr>
              <a:tr h="489416">
                <a:tc rowSpan="3">
                  <a:txBody>
                    <a:bodyPr/>
                    <a:lstStyle/>
                    <a:p>
                      <a:pPr algn="ctr" fontAlgn="b"/>
                      <a:r>
                        <a:rPr lang="en-US" sz="1100" u="none" strike="noStrike">
                          <a:effectLst/>
                        </a:rPr>
                        <a:t>undersample model</a:t>
                      </a:r>
                      <a:endParaRPr lang="en-US" sz="1100" b="1"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Undersampled data</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0.8674</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0.7503</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0.8178</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0.6356</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0.804612</a:t>
                      </a:r>
                      <a:endParaRPr lang="en-US" sz="1100" b="0" i="0" u="none" strike="noStrike">
                        <a:solidFill>
                          <a:srgbClr val="00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1006127825"/>
                  </a:ext>
                </a:extLst>
              </a:tr>
              <a:tr h="522902">
                <a:tc vMerge="1">
                  <a:txBody>
                    <a:bodyPr/>
                    <a:lstStyle/>
                    <a:p>
                      <a:endParaRPr lang="en-US"/>
                    </a:p>
                  </a:txBody>
                  <a:tcPr/>
                </a:tc>
                <a:tc>
                  <a:txBody>
                    <a:bodyPr/>
                    <a:lstStyle/>
                    <a:p>
                      <a:pPr algn="l" fontAlgn="b"/>
                      <a:r>
                        <a:rPr lang="en-US" sz="1100" u="none" strike="noStrike">
                          <a:effectLst/>
                        </a:rPr>
                        <a:t>Imbalanced Train data</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0.9695</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0.1281</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0.9695</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0.2105</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0.226299</a:t>
                      </a:r>
                      <a:endParaRPr lang="en-US" sz="1100" b="0" i="0" u="none" strike="noStrike">
                        <a:solidFill>
                          <a:srgbClr val="00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786542567"/>
                  </a:ext>
                </a:extLst>
              </a:tr>
              <a:tr h="522902">
                <a:tc vMerge="1">
                  <a:txBody>
                    <a:bodyPr/>
                    <a:lstStyle/>
                    <a:p>
                      <a:endParaRPr lang="en-US"/>
                    </a:p>
                  </a:txBody>
                  <a:tcPr/>
                </a:tc>
                <a:tc>
                  <a:txBody>
                    <a:bodyPr/>
                    <a:lstStyle/>
                    <a:p>
                      <a:pPr algn="l" fontAlgn="b"/>
                      <a:r>
                        <a:rPr lang="en-US" sz="1100" b="1" u="none" strike="noStrike">
                          <a:effectLst/>
                        </a:rPr>
                        <a:t>Imbalanced Test data</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0.7273</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0.0708</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0.9621</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0.1229</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0.129039</a:t>
                      </a:r>
                      <a:endParaRPr lang="en-US" sz="1100" b="1" i="0" u="none" strike="noStrike">
                        <a:solidFill>
                          <a:srgbClr val="FF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4214910035"/>
                  </a:ext>
                </a:extLst>
              </a:tr>
              <a:tr h="291125">
                <a:tc rowSpan="3">
                  <a:txBody>
                    <a:bodyPr/>
                    <a:lstStyle/>
                    <a:p>
                      <a:pPr algn="ctr" fontAlgn="b"/>
                      <a:r>
                        <a:rPr lang="en-US" sz="1100" u="none" strike="noStrike">
                          <a:effectLst/>
                        </a:rPr>
                        <a:t>oversample model</a:t>
                      </a:r>
                      <a:endParaRPr lang="en-US" sz="1100" b="1"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Oversampled data</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0.8814</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0.751</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0.8256</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0.651</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0.810992</a:t>
                      </a:r>
                      <a:endParaRPr lang="en-US" sz="1100" b="0" i="0" u="none" strike="noStrike">
                        <a:solidFill>
                          <a:srgbClr val="00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610557604"/>
                  </a:ext>
                </a:extLst>
              </a:tr>
              <a:tr h="522902">
                <a:tc vMerge="1">
                  <a:txBody>
                    <a:bodyPr/>
                    <a:lstStyle/>
                    <a:p>
                      <a:endParaRPr lang="en-US"/>
                    </a:p>
                  </a:txBody>
                  <a:tcPr/>
                </a:tc>
                <a:tc>
                  <a:txBody>
                    <a:bodyPr/>
                    <a:lstStyle/>
                    <a:p>
                      <a:pPr algn="l" fontAlgn="b"/>
                      <a:r>
                        <a:rPr lang="en-US" sz="1100" u="none" strike="noStrike">
                          <a:effectLst/>
                        </a:rPr>
                        <a:t>Imbalanced Train data</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0.7359</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0.1324</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0.9706</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0.2168</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0.224423</a:t>
                      </a:r>
                      <a:endParaRPr lang="en-US" sz="1100" b="0" i="0" u="none" strike="noStrike">
                        <a:solidFill>
                          <a:srgbClr val="00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201000452"/>
                  </a:ext>
                </a:extLst>
              </a:tr>
              <a:tr h="522902">
                <a:tc vMerge="1">
                  <a:txBody>
                    <a:bodyPr/>
                    <a:lstStyle/>
                    <a:p>
                      <a:endParaRPr lang="en-US"/>
                    </a:p>
                  </a:txBody>
                  <a:tcPr/>
                </a:tc>
                <a:tc>
                  <a:txBody>
                    <a:bodyPr/>
                    <a:lstStyle/>
                    <a:p>
                      <a:pPr algn="l" fontAlgn="b"/>
                      <a:r>
                        <a:rPr lang="en-US" sz="1100" b="1" u="none" strike="noStrike">
                          <a:effectLst/>
                        </a:rPr>
                        <a:t>Imbalanced Test data</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0.7254</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0.0772</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0.9655</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0.1335</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0.139549</a:t>
                      </a:r>
                      <a:endParaRPr lang="en-US" sz="1100" b="1" i="0" u="none" strike="noStrike">
                        <a:solidFill>
                          <a:srgbClr val="FF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2526591773"/>
                  </a:ext>
                </a:extLst>
              </a:tr>
            </a:tbl>
          </a:graphicData>
        </a:graphic>
      </p:graphicFrame>
      <p:sp>
        <p:nvSpPr>
          <p:cNvPr id="4" name="Slide Number Placeholder 3">
            <a:extLst>
              <a:ext uri="{FF2B5EF4-FFF2-40B4-BE49-F238E27FC236}">
                <a16:creationId xmlns:a16="http://schemas.microsoft.com/office/drawing/2014/main" id="{0B7CA413-8476-4A11-A949-7956AB3E86F2}"/>
              </a:ext>
            </a:extLst>
          </p:cNvPr>
          <p:cNvSpPr>
            <a:spLocks noGrp="1"/>
          </p:cNvSpPr>
          <p:nvPr>
            <p:ph type="sldNum" sz="quarter" idx="12"/>
          </p:nvPr>
        </p:nvSpPr>
        <p:spPr/>
        <p:txBody>
          <a:bodyPr/>
          <a:lstStyle/>
          <a:p>
            <a:fld id="{E2BBD865-2F63-41BA-9E5F-7134E913705E}" type="slidenum">
              <a:rPr lang="en-US" smtClean="0"/>
              <a:t>11</a:t>
            </a:fld>
            <a:endParaRPr lang="en-US"/>
          </a:p>
        </p:txBody>
      </p:sp>
    </p:spTree>
    <p:extLst>
      <p:ext uri="{BB962C8B-B14F-4D97-AF65-F5344CB8AC3E}">
        <p14:creationId xmlns:p14="http://schemas.microsoft.com/office/powerpoint/2010/main" val="353096132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2FAD-8EB2-43D0-B74D-B56D2894AEC0}"/>
              </a:ext>
            </a:extLst>
          </p:cNvPr>
          <p:cNvSpPr>
            <a:spLocks noGrp="1"/>
          </p:cNvSpPr>
          <p:nvPr>
            <p:ph type="title"/>
          </p:nvPr>
        </p:nvSpPr>
        <p:spPr>
          <a:xfrm>
            <a:off x="0" y="10792"/>
            <a:ext cx="6799161" cy="903608"/>
          </a:xfrm>
        </p:spPr>
        <p:txBody>
          <a:bodyPr anchor="ctr">
            <a:normAutofit/>
          </a:bodyPr>
          <a:lstStyle/>
          <a:p>
            <a:r>
              <a:rPr lang="en-US">
                <a:solidFill>
                  <a:schemeClr val="tx1"/>
                </a:solidFill>
              </a:rPr>
              <a:t>Decision Trees</a:t>
            </a:r>
          </a:p>
        </p:txBody>
      </p:sp>
      <p:sp>
        <p:nvSpPr>
          <p:cNvPr id="3" name="Content Placeholder 2">
            <a:extLst>
              <a:ext uri="{FF2B5EF4-FFF2-40B4-BE49-F238E27FC236}">
                <a16:creationId xmlns:a16="http://schemas.microsoft.com/office/drawing/2014/main" id="{93990141-73D9-4542-A3C0-CDA3E2DDD51B}"/>
              </a:ext>
            </a:extLst>
          </p:cNvPr>
          <p:cNvSpPr>
            <a:spLocks noGrp="1"/>
          </p:cNvSpPr>
          <p:nvPr>
            <p:ph idx="1"/>
          </p:nvPr>
        </p:nvSpPr>
        <p:spPr>
          <a:xfrm>
            <a:off x="0" y="1443603"/>
            <a:ext cx="5040326" cy="4252319"/>
          </a:xfrm>
        </p:spPr>
        <p:txBody>
          <a:bodyPr>
            <a:normAutofit lnSpcReduction="10000"/>
          </a:bodyPr>
          <a:lstStyle/>
          <a:p>
            <a:pPr>
              <a:lnSpc>
                <a:spcPct val="90000"/>
              </a:lnSpc>
            </a:pPr>
            <a:r>
              <a:rPr lang="en-US"/>
              <a:t>Since Decision trees models are good at classification, the model was also considered.</a:t>
            </a:r>
          </a:p>
          <a:p>
            <a:pPr>
              <a:lnSpc>
                <a:spcPct val="90000"/>
              </a:lnSpc>
            </a:pPr>
            <a:r>
              <a:rPr lang="en-US"/>
              <a:t>Gini index and information gain mostly produce the same results, hence </a:t>
            </a:r>
            <a:r>
              <a:rPr lang="en-US" err="1"/>
              <a:t>gini</a:t>
            </a:r>
            <a:r>
              <a:rPr lang="en-US"/>
              <a:t> and 10-fold CV were used as hyperparameters.</a:t>
            </a:r>
          </a:p>
          <a:p>
            <a:pPr>
              <a:lnSpc>
                <a:spcPct val="90000"/>
              </a:lnSpc>
            </a:pPr>
            <a:r>
              <a:rPr lang="en-US"/>
              <a:t>Like the case of logistic regression, two Decision trees models were built. Both on balanced data of 15,012 and 200,000 samples representing </a:t>
            </a:r>
            <a:r>
              <a:rPr lang="en-US" err="1"/>
              <a:t>undersampling</a:t>
            </a:r>
            <a:r>
              <a:rPr lang="en-US"/>
              <a:t> and oversampling respectively.</a:t>
            </a:r>
          </a:p>
          <a:p>
            <a:pPr>
              <a:lnSpc>
                <a:spcPct val="90000"/>
              </a:lnSpc>
            </a:pPr>
            <a:r>
              <a:rPr lang="en-US"/>
              <a:t>The optimum number of split which corresponds to the minimum relative error is 7 splits in both cases.</a:t>
            </a:r>
          </a:p>
          <a:p>
            <a:pPr>
              <a:lnSpc>
                <a:spcPct val="90000"/>
              </a:lnSpc>
            </a:pPr>
            <a:r>
              <a:rPr lang="en-US"/>
              <a:t>Both trees were pruned to the depth of lowest cost parameters and relative error.</a:t>
            </a:r>
          </a:p>
          <a:p>
            <a:pPr>
              <a:lnSpc>
                <a:spcPct val="90000"/>
              </a:lnSpc>
            </a:pPr>
            <a:endParaRPr lang="en-US"/>
          </a:p>
        </p:txBody>
      </p:sp>
      <p:pic>
        <p:nvPicPr>
          <p:cNvPr id="5" name="Picture 4">
            <a:extLst>
              <a:ext uri="{FF2B5EF4-FFF2-40B4-BE49-F238E27FC236}">
                <a16:creationId xmlns:a16="http://schemas.microsoft.com/office/drawing/2014/main" id="{572E6BD0-D02F-4F8D-94EC-1D770894128B}"/>
              </a:ext>
            </a:extLst>
          </p:cNvPr>
          <p:cNvPicPr>
            <a:picLocks noChangeAspect="1"/>
          </p:cNvPicPr>
          <p:nvPr/>
        </p:nvPicPr>
        <p:blipFill>
          <a:blip r:embed="rId2"/>
          <a:stretch>
            <a:fillRect/>
          </a:stretch>
        </p:blipFill>
        <p:spPr>
          <a:xfrm>
            <a:off x="5948181" y="3886451"/>
            <a:ext cx="5421162" cy="2154911"/>
          </a:xfrm>
          <a:prstGeom prst="rect">
            <a:avLst/>
          </a:prstGeom>
        </p:spPr>
      </p:pic>
      <p:pic>
        <p:nvPicPr>
          <p:cNvPr id="4" name="Picture 3">
            <a:extLst>
              <a:ext uri="{FF2B5EF4-FFF2-40B4-BE49-F238E27FC236}">
                <a16:creationId xmlns:a16="http://schemas.microsoft.com/office/drawing/2014/main" id="{FE04CA90-E21A-409A-AFDA-044D1B27FA3D}"/>
              </a:ext>
            </a:extLst>
          </p:cNvPr>
          <p:cNvPicPr>
            <a:picLocks noChangeAspect="1"/>
          </p:cNvPicPr>
          <p:nvPr/>
        </p:nvPicPr>
        <p:blipFill>
          <a:blip r:embed="rId3"/>
          <a:stretch>
            <a:fillRect/>
          </a:stretch>
        </p:blipFill>
        <p:spPr>
          <a:xfrm>
            <a:off x="5948181" y="1125007"/>
            <a:ext cx="5421162" cy="2303993"/>
          </a:xfrm>
          <a:prstGeom prst="rect">
            <a:avLst/>
          </a:prstGeom>
        </p:spPr>
      </p:pic>
      <p:sp>
        <p:nvSpPr>
          <p:cNvPr id="6" name="Slide Number Placeholder 5">
            <a:extLst>
              <a:ext uri="{FF2B5EF4-FFF2-40B4-BE49-F238E27FC236}">
                <a16:creationId xmlns:a16="http://schemas.microsoft.com/office/drawing/2014/main" id="{AA99737D-A206-4A5A-9F61-2E4796D2B651}"/>
              </a:ext>
            </a:extLst>
          </p:cNvPr>
          <p:cNvSpPr>
            <a:spLocks noGrp="1"/>
          </p:cNvSpPr>
          <p:nvPr>
            <p:ph type="sldNum" sz="quarter" idx="12"/>
          </p:nvPr>
        </p:nvSpPr>
        <p:spPr/>
        <p:txBody>
          <a:bodyPr/>
          <a:lstStyle/>
          <a:p>
            <a:fld id="{E2BBD865-2F63-41BA-9E5F-7134E913705E}" type="slidenum">
              <a:rPr lang="en-US" smtClean="0"/>
              <a:t>12</a:t>
            </a:fld>
            <a:endParaRPr lang="en-US"/>
          </a:p>
        </p:txBody>
      </p:sp>
    </p:spTree>
    <p:extLst>
      <p:ext uri="{BB962C8B-B14F-4D97-AF65-F5344CB8AC3E}">
        <p14:creationId xmlns:p14="http://schemas.microsoft.com/office/powerpoint/2010/main" val="297160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9DC67A8-9B46-43E4-9E5C-3171CA886929}"/>
              </a:ext>
            </a:extLst>
          </p:cNvPr>
          <p:cNvSpPr>
            <a:spLocks noGrp="1"/>
          </p:cNvSpPr>
          <p:nvPr>
            <p:ph type="title"/>
          </p:nvPr>
        </p:nvSpPr>
        <p:spPr>
          <a:xfrm>
            <a:off x="0" y="-6"/>
            <a:ext cx="5506720" cy="742131"/>
          </a:xfrm>
        </p:spPr>
        <p:txBody>
          <a:bodyPr anchor="ctr">
            <a:normAutofit/>
          </a:bodyPr>
          <a:lstStyle/>
          <a:p>
            <a:r>
              <a:rPr lang="en-US">
                <a:solidFill>
                  <a:schemeClr val="bg1"/>
                </a:solidFill>
              </a:rPr>
              <a:t>Decision Trees</a:t>
            </a:r>
          </a:p>
        </p:txBody>
      </p:sp>
      <p:sp>
        <p:nvSpPr>
          <p:cNvPr id="23" name="Content Placeholder 8">
            <a:extLst>
              <a:ext uri="{FF2B5EF4-FFF2-40B4-BE49-F238E27FC236}">
                <a16:creationId xmlns:a16="http://schemas.microsoft.com/office/drawing/2014/main" id="{C660E811-8EDD-42C6-A884-7D4475F0BB26}"/>
              </a:ext>
            </a:extLst>
          </p:cNvPr>
          <p:cNvSpPr>
            <a:spLocks noGrp="1"/>
          </p:cNvSpPr>
          <p:nvPr>
            <p:ph idx="1"/>
          </p:nvPr>
        </p:nvSpPr>
        <p:spPr>
          <a:xfrm>
            <a:off x="91440" y="1066800"/>
            <a:ext cx="4556257" cy="5466522"/>
          </a:xfrm>
        </p:spPr>
        <p:txBody>
          <a:bodyPr>
            <a:normAutofit fontScale="85000" lnSpcReduction="10000"/>
          </a:bodyPr>
          <a:lstStyle/>
          <a:p>
            <a:r>
              <a:rPr lang="en-US">
                <a:solidFill>
                  <a:schemeClr val="bg1"/>
                </a:solidFill>
              </a:rPr>
              <a:t>The resulting models were tested on the whole imbalanced train data and test data with the results presented on the table.</a:t>
            </a:r>
          </a:p>
          <a:p>
            <a:r>
              <a:rPr lang="en-US">
                <a:solidFill>
                  <a:schemeClr val="bg1"/>
                </a:solidFill>
              </a:rPr>
              <a:t>Confusion matrix of the </a:t>
            </a:r>
            <a:r>
              <a:rPr lang="en-US" err="1">
                <a:solidFill>
                  <a:schemeClr val="bg1"/>
                </a:solidFill>
              </a:rPr>
              <a:t>undersample</a:t>
            </a:r>
            <a:r>
              <a:rPr lang="en-US">
                <a:solidFill>
                  <a:schemeClr val="bg1"/>
                </a:solidFill>
              </a:rPr>
              <a:t> model is above and that of the oversample model is below the table.</a:t>
            </a:r>
          </a:p>
          <a:p>
            <a:r>
              <a:rPr lang="en-US">
                <a:solidFill>
                  <a:schemeClr val="bg1"/>
                </a:solidFill>
              </a:rPr>
              <a:t>Although the </a:t>
            </a:r>
            <a:r>
              <a:rPr lang="en-US" err="1">
                <a:solidFill>
                  <a:schemeClr val="bg1"/>
                </a:solidFill>
              </a:rPr>
              <a:t>undesample</a:t>
            </a:r>
            <a:r>
              <a:rPr lang="en-US">
                <a:solidFill>
                  <a:schemeClr val="bg1"/>
                </a:solidFill>
              </a:rPr>
              <a:t> model has a higher recall on the test data, the oversampled data reduced the false positives by almost 50% (58,007 to 24,814) which is indicated in the gain on precision.</a:t>
            </a:r>
          </a:p>
          <a:p>
            <a:r>
              <a:rPr lang="en-US">
                <a:solidFill>
                  <a:schemeClr val="bg1"/>
                </a:solidFill>
              </a:rPr>
              <a:t>The Kappa score of the </a:t>
            </a:r>
            <a:r>
              <a:rPr lang="en-US" err="1">
                <a:solidFill>
                  <a:schemeClr val="bg1"/>
                </a:solidFill>
              </a:rPr>
              <a:t>undersample</a:t>
            </a:r>
            <a:r>
              <a:rPr lang="en-US">
                <a:solidFill>
                  <a:schemeClr val="bg1"/>
                </a:solidFill>
              </a:rPr>
              <a:t> model on the test data also indicates that the model prediction is very close to random chance.</a:t>
            </a:r>
          </a:p>
          <a:p>
            <a:r>
              <a:rPr lang="en-US">
                <a:solidFill>
                  <a:schemeClr val="bg1"/>
                </a:solidFill>
              </a:rPr>
              <a:t>While high recall is desirable in this study, it is important to be consider the credit card users and not frustrate them by excessive false positives which will result in transaction delay.</a:t>
            </a:r>
          </a:p>
          <a:p>
            <a:r>
              <a:rPr lang="en-US">
                <a:solidFill>
                  <a:schemeClr val="bg1"/>
                </a:solidFill>
              </a:rPr>
              <a:t>Although the cost of fraud is high, the cost of flagging and delaying a legitimate transaction could also be very high considering market volatility.</a:t>
            </a:r>
          </a:p>
        </p:txBody>
      </p:sp>
      <p:sp>
        <p:nvSpPr>
          <p:cNvPr id="24"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D05345B2-2332-430E-8C34-FC0C95031EC8}"/>
              </a:ext>
            </a:extLst>
          </p:cNvPr>
          <p:cNvPicPr>
            <a:picLocks noChangeAspect="1"/>
          </p:cNvPicPr>
          <p:nvPr/>
        </p:nvPicPr>
        <p:blipFill>
          <a:blip r:embed="rId2"/>
          <a:stretch>
            <a:fillRect/>
          </a:stretch>
        </p:blipFill>
        <p:spPr>
          <a:xfrm>
            <a:off x="6678338" y="19050"/>
            <a:ext cx="4038600" cy="1504950"/>
          </a:xfrm>
          <a:prstGeom prst="rect">
            <a:avLst/>
          </a:prstGeom>
        </p:spPr>
      </p:pic>
      <p:pic>
        <p:nvPicPr>
          <p:cNvPr id="6" name="Picture 5">
            <a:extLst>
              <a:ext uri="{FF2B5EF4-FFF2-40B4-BE49-F238E27FC236}">
                <a16:creationId xmlns:a16="http://schemas.microsoft.com/office/drawing/2014/main" id="{347B1448-BC42-4D73-ABC0-8FC9C83FDF20}"/>
              </a:ext>
            </a:extLst>
          </p:cNvPr>
          <p:cNvPicPr>
            <a:picLocks noChangeAspect="1"/>
          </p:cNvPicPr>
          <p:nvPr/>
        </p:nvPicPr>
        <p:blipFill>
          <a:blip r:embed="rId3"/>
          <a:stretch>
            <a:fillRect/>
          </a:stretch>
        </p:blipFill>
        <p:spPr>
          <a:xfrm>
            <a:off x="6805348" y="5321492"/>
            <a:ext cx="3943350" cy="1524000"/>
          </a:xfrm>
          <a:prstGeom prst="rect">
            <a:avLst/>
          </a:prstGeom>
        </p:spPr>
      </p:pic>
      <p:graphicFrame>
        <p:nvGraphicFramePr>
          <p:cNvPr id="12" name="Table 11">
            <a:extLst>
              <a:ext uri="{FF2B5EF4-FFF2-40B4-BE49-F238E27FC236}">
                <a16:creationId xmlns:a16="http://schemas.microsoft.com/office/drawing/2014/main" id="{655B678F-B012-404D-ABF7-E6E71724CCBD}"/>
              </a:ext>
            </a:extLst>
          </p:cNvPr>
          <p:cNvGraphicFramePr>
            <a:graphicFrameLocks noGrp="1"/>
          </p:cNvGraphicFramePr>
          <p:nvPr>
            <p:extLst>
              <p:ext uri="{D42A27DB-BD31-4B8C-83A1-F6EECF244321}">
                <p14:modId xmlns:p14="http://schemas.microsoft.com/office/powerpoint/2010/main" val="1658333526"/>
              </p:ext>
            </p:extLst>
          </p:nvPr>
        </p:nvGraphicFramePr>
        <p:xfrm>
          <a:off x="5506720" y="1543050"/>
          <a:ext cx="6451599" cy="3403602"/>
        </p:xfrm>
        <a:graphic>
          <a:graphicData uri="http://schemas.openxmlformats.org/drawingml/2006/table">
            <a:tbl>
              <a:tblPr firstRow="1" bandRow="1">
                <a:tableStyleId>{5C22544A-7EE6-4342-B048-85BDC9FD1C3A}</a:tableStyleId>
              </a:tblPr>
              <a:tblGrid>
                <a:gridCol w="1121934">
                  <a:extLst>
                    <a:ext uri="{9D8B030D-6E8A-4147-A177-3AD203B41FA5}">
                      <a16:colId xmlns:a16="http://schemas.microsoft.com/office/drawing/2014/main" val="3252338850"/>
                    </a:ext>
                  </a:extLst>
                </a:gridCol>
                <a:gridCol w="1515628">
                  <a:extLst>
                    <a:ext uri="{9D8B030D-6E8A-4147-A177-3AD203B41FA5}">
                      <a16:colId xmlns:a16="http://schemas.microsoft.com/office/drawing/2014/main" val="3683896039"/>
                    </a:ext>
                  </a:extLst>
                </a:gridCol>
                <a:gridCol w="653341">
                  <a:extLst>
                    <a:ext uri="{9D8B030D-6E8A-4147-A177-3AD203B41FA5}">
                      <a16:colId xmlns:a16="http://schemas.microsoft.com/office/drawing/2014/main" val="1369852930"/>
                    </a:ext>
                  </a:extLst>
                </a:gridCol>
                <a:gridCol w="833864">
                  <a:extLst>
                    <a:ext uri="{9D8B030D-6E8A-4147-A177-3AD203B41FA5}">
                      <a16:colId xmlns:a16="http://schemas.microsoft.com/office/drawing/2014/main" val="4132841237"/>
                    </a:ext>
                  </a:extLst>
                </a:gridCol>
                <a:gridCol w="831944">
                  <a:extLst>
                    <a:ext uri="{9D8B030D-6E8A-4147-A177-3AD203B41FA5}">
                      <a16:colId xmlns:a16="http://schemas.microsoft.com/office/drawing/2014/main" val="4165885429"/>
                    </a:ext>
                  </a:extLst>
                </a:gridCol>
                <a:gridCol w="653341">
                  <a:extLst>
                    <a:ext uri="{9D8B030D-6E8A-4147-A177-3AD203B41FA5}">
                      <a16:colId xmlns:a16="http://schemas.microsoft.com/office/drawing/2014/main" val="2354021427"/>
                    </a:ext>
                  </a:extLst>
                </a:gridCol>
                <a:gridCol w="841547">
                  <a:extLst>
                    <a:ext uri="{9D8B030D-6E8A-4147-A177-3AD203B41FA5}">
                      <a16:colId xmlns:a16="http://schemas.microsoft.com/office/drawing/2014/main" val="345420640"/>
                    </a:ext>
                  </a:extLst>
                </a:gridCol>
              </a:tblGrid>
              <a:tr h="286844">
                <a:tc>
                  <a:txBody>
                    <a:bodyPr/>
                    <a:lstStyle/>
                    <a:p>
                      <a:pPr algn="l" fontAlgn="b"/>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124" marR="6124" marT="6124" marB="0" anchor="b"/>
                </a:tc>
                <a:tc gridSpan="5">
                  <a:txBody>
                    <a:bodyPr/>
                    <a:lstStyle/>
                    <a:p>
                      <a:pPr algn="ctr" fontAlgn="b"/>
                      <a:r>
                        <a:rPr lang="en-US" sz="1100" u="none" strike="noStrike">
                          <a:effectLst/>
                        </a:rPr>
                        <a:t>Decision Tree Model</a:t>
                      </a:r>
                      <a:endParaRPr lang="en-US" sz="1100" b="1" i="0" u="none" strike="noStrike">
                        <a:solidFill>
                          <a:srgbClr val="000000"/>
                        </a:solidFill>
                        <a:effectLst/>
                        <a:latin typeface="Calibri" panose="020F0502020204030204" pitchFamily="34" charset="0"/>
                      </a:endParaRPr>
                    </a:p>
                  </a:txBody>
                  <a:tcPr marL="6124" marR="6124" marT="6124"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29005634"/>
                  </a:ext>
                </a:extLst>
              </a:tr>
              <a:tr h="286844">
                <a:tc>
                  <a:txBody>
                    <a:bodyPr/>
                    <a:lstStyle/>
                    <a:p>
                      <a:pPr algn="l" fontAlgn="b"/>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Recall</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Precision</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Accuracy</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Kappa</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F1</a:t>
                      </a:r>
                      <a:endParaRPr lang="en-US" sz="1100" b="0" i="0" u="none" strike="noStrike">
                        <a:solidFill>
                          <a:srgbClr val="00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2493839116"/>
                  </a:ext>
                </a:extLst>
              </a:tr>
              <a:tr h="482218">
                <a:tc rowSpan="3">
                  <a:txBody>
                    <a:bodyPr/>
                    <a:lstStyle/>
                    <a:p>
                      <a:pPr algn="ctr" fontAlgn="b"/>
                      <a:r>
                        <a:rPr lang="en-US" sz="1100" u="none" strike="noStrike">
                          <a:effectLst/>
                        </a:rPr>
                        <a:t>undersample model</a:t>
                      </a:r>
                      <a:endParaRPr lang="en-US" sz="1100" b="1"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Undersampled data</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0.8987</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0.9572</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0.9247</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0.8493</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0.927028</a:t>
                      </a:r>
                      <a:endParaRPr lang="en-US" sz="1100" b="0" i="0" u="none" strike="noStrike">
                        <a:solidFill>
                          <a:srgbClr val="00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2815228670"/>
                  </a:ext>
                </a:extLst>
              </a:tr>
              <a:tr h="515213">
                <a:tc vMerge="1">
                  <a:txBody>
                    <a:bodyPr/>
                    <a:lstStyle/>
                    <a:p>
                      <a:endParaRPr lang="en-US"/>
                    </a:p>
                  </a:txBody>
                  <a:tcPr/>
                </a:tc>
                <a:tc>
                  <a:txBody>
                    <a:bodyPr/>
                    <a:lstStyle/>
                    <a:p>
                      <a:pPr algn="l" fontAlgn="b"/>
                      <a:r>
                        <a:rPr lang="en-US" sz="1100" u="none" strike="noStrike">
                          <a:effectLst/>
                        </a:rPr>
                        <a:t>Imbalanced Train data</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0.9572</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0.0505</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0.8957</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0.086</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0.095938</a:t>
                      </a:r>
                      <a:endParaRPr lang="en-US" sz="1100" b="0" i="0" u="none" strike="noStrike">
                        <a:solidFill>
                          <a:srgbClr val="00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1796889511"/>
                  </a:ext>
                </a:extLst>
              </a:tr>
              <a:tr h="515213">
                <a:tc vMerge="1">
                  <a:txBody>
                    <a:bodyPr/>
                    <a:lstStyle/>
                    <a:p>
                      <a:endParaRPr lang="en-US"/>
                    </a:p>
                  </a:txBody>
                  <a:tcPr/>
                </a:tc>
                <a:tc>
                  <a:txBody>
                    <a:bodyPr/>
                    <a:lstStyle/>
                    <a:p>
                      <a:pPr algn="l" fontAlgn="b"/>
                      <a:r>
                        <a:rPr lang="en-US" sz="1100" b="1" u="none" strike="noStrike">
                          <a:effectLst/>
                        </a:rPr>
                        <a:t>Imbalanced Test data</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0.9473</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0.0338</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0.8954</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0.0583</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0.065271</a:t>
                      </a:r>
                      <a:endParaRPr lang="en-US" sz="1100" b="1" i="0" u="none" strike="noStrike">
                        <a:solidFill>
                          <a:srgbClr val="FF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795000444"/>
                  </a:ext>
                </a:extLst>
              </a:tr>
              <a:tr h="286844">
                <a:tc rowSpan="3">
                  <a:txBody>
                    <a:bodyPr/>
                    <a:lstStyle/>
                    <a:p>
                      <a:pPr algn="ctr" fontAlgn="b"/>
                      <a:r>
                        <a:rPr lang="en-US" sz="1100" u="none" strike="noStrike">
                          <a:effectLst/>
                        </a:rPr>
                        <a:t>oversample model</a:t>
                      </a:r>
                      <a:endParaRPr lang="en-US" sz="1100" b="1" i="0" u="none" strike="noStrike">
                        <a:solidFill>
                          <a:srgbClr val="000000"/>
                        </a:solidFill>
                        <a:effectLst/>
                        <a:latin typeface="Calibri" panose="020F0502020204030204" pitchFamily="34" charset="0"/>
                      </a:endParaRPr>
                    </a:p>
                  </a:txBody>
                  <a:tcPr marL="6124" marR="6124" marT="6124" marB="0" anchor="b"/>
                </a:tc>
                <a:tc>
                  <a:txBody>
                    <a:bodyPr/>
                    <a:lstStyle/>
                    <a:p>
                      <a:pPr algn="l" fontAlgn="b"/>
                      <a:r>
                        <a:rPr lang="en-US" sz="1100" u="none" strike="noStrike">
                          <a:effectLst/>
                        </a:rPr>
                        <a:t>Oversampled data</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0.9534</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0.9186</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0.9371</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0.8742</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0.935677</a:t>
                      </a:r>
                      <a:endParaRPr lang="en-US" sz="1100" b="0" i="0" u="none" strike="noStrike">
                        <a:solidFill>
                          <a:srgbClr val="00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468153314"/>
                  </a:ext>
                </a:extLst>
              </a:tr>
              <a:tr h="515213">
                <a:tc vMerge="1">
                  <a:txBody>
                    <a:bodyPr/>
                    <a:lstStyle/>
                    <a:p>
                      <a:endParaRPr lang="en-US"/>
                    </a:p>
                  </a:txBody>
                  <a:tcPr/>
                </a:tc>
                <a:tc>
                  <a:txBody>
                    <a:bodyPr/>
                    <a:lstStyle/>
                    <a:p>
                      <a:pPr algn="l" fontAlgn="b"/>
                      <a:r>
                        <a:rPr lang="en-US" sz="1100" u="none" strike="noStrike">
                          <a:effectLst/>
                        </a:rPr>
                        <a:t>Imbalanced Train data</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0.9187</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0.1064</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0.9549</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0.1822</a:t>
                      </a:r>
                      <a:endParaRPr lang="en-US" sz="1100" b="0" i="0" u="none" strike="noStrike">
                        <a:solidFill>
                          <a:srgbClr val="000000"/>
                        </a:solidFill>
                        <a:effectLst/>
                        <a:latin typeface="Calibri" panose="020F0502020204030204" pitchFamily="34" charset="0"/>
                      </a:endParaRPr>
                    </a:p>
                  </a:txBody>
                  <a:tcPr marL="6124" marR="6124" marT="6124" marB="0" anchor="b"/>
                </a:tc>
                <a:tc>
                  <a:txBody>
                    <a:bodyPr/>
                    <a:lstStyle/>
                    <a:p>
                      <a:pPr algn="r" fontAlgn="b"/>
                      <a:r>
                        <a:rPr lang="en-US" sz="1100" u="none" strike="noStrike">
                          <a:effectLst/>
                        </a:rPr>
                        <a:t>0.190712</a:t>
                      </a:r>
                      <a:endParaRPr lang="en-US" sz="1100" b="0" i="0" u="none" strike="noStrike">
                        <a:solidFill>
                          <a:srgbClr val="00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2646809014"/>
                  </a:ext>
                </a:extLst>
              </a:tr>
              <a:tr h="515213">
                <a:tc vMerge="1">
                  <a:txBody>
                    <a:bodyPr/>
                    <a:lstStyle/>
                    <a:p>
                      <a:endParaRPr lang="en-US"/>
                    </a:p>
                  </a:txBody>
                  <a:tcPr/>
                </a:tc>
                <a:tc>
                  <a:txBody>
                    <a:bodyPr/>
                    <a:lstStyle/>
                    <a:p>
                      <a:pPr algn="l" fontAlgn="b"/>
                      <a:r>
                        <a:rPr lang="en-US" sz="1100" b="1" u="none" strike="noStrike">
                          <a:effectLst/>
                        </a:rPr>
                        <a:t>Imbalanced Test data</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0.9082</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0.07279</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0.955</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0.1285</a:t>
                      </a:r>
                      <a:endParaRPr lang="en-US" sz="1100" b="1" i="0" u="none" strike="noStrike">
                        <a:solidFill>
                          <a:srgbClr val="FF0000"/>
                        </a:solidFill>
                        <a:effectLst/>
                        <a:latin typeface="Calibri" panose="020F0502020204030204" pitchFamily="34" charset="0"/>
                      </a:endParaRPr>
                    </a:p>
                  </a:txBody>
                  <a:tcPr marL="6124" marR="6124" marT="6124" marB="0" anchor="b"/>
                </a:tc>
                <a:tc>
                  <a:txBody>
                    <a:bodyPr/>
                    <a:lstStyle/>
                    <a:p>
                      <a:pPr algn="r" fontAlgn="b"/>
                      <a:r>
                        <a:rPr lang="en-US" sz="1100" b="1" u="none" strike="noStrike">
                          <a:effectLst/>
                        </a:rPr>
                        <a:t>0.134778</a:t>
                      </a:r>
                      <a:endParaRPr lang="en-US" sz="1100" b="1" i="0" u="none" strike="noStrike">
                        <a:solidFill>
                          <a:srgbClr val="FF0000"/>
                        </a:solidFill>
                        <a:effectLst/>
                        <a:latin typeface="Calibri" panose="020F0502020204030204" pitchFamily="34" charset="0"/>
                      </a:endParaRPr>
                    </a:p>
                  </a:txBody>
                  <a:tcPr marL="6124" marR="6124" marT="6124" marB="0" anchor="b"/>
                </a:tc>
                <a:extLst>
                  <a:ext uri="{0D108BD9-81ED-4DB2-BD59-A6C34878D82A}">
                    <a16:rowId xmlns:a16="http://schemas.microsoft.com/office/drawing/2014/main" val="3211117993"/>
                  </a:ext>
                </a:extLst>
              </a:tr>
            </a:tbl>
          </a:graphicData>
        </a:graphic>
      </p:graphicFrame>
      <p:sp>
        <p:nvSpPr>
          <p:cNvPr id="3" name="Slide Number Placeholder 2">
            <a:extLst>
              <a:ext uri="{FF2B5EF4-FFF2-40B4-BE49-F238E27FC236}">
                <a16:creationId xmlns:a16="http://schemas.microsoft.com/office/drawing/2014/main" id="{6339DE9C-9358-4D6E-B5F2-4B2CA22595DA}"/>
              </a:ext>
            </a:extLst>
          </p:cNvPr>
          <p:cNvSpPr>
            <a:spLocks noGrp="1"/>
          </p:cNvSpPr>
          <p:nvPr>
            <p:ph type="sldNum" sz="quarter" idx="12"/>
          </p:nvPr>
        </p:nvSpPr>
        <p:spPr/>
        <p:txBody>
          <a:bodyPr/>
          <a:lstStyle/>
          <a:p>
            <a:fld id="{E2BBD865-2F63-41BA-9E5F-7134E913705E}" type="slidenum">
              <a:rPr lang="en-US" smtClean="0"/>
              <a:t>13</a:t>
            </a:fld>
            <a:endParaRPr lang="en-US"/>
          </a:p>
        </p:txBody>
      </p:sp>
    </p:spTree>
    <p:extLst>
      <p:ext uri="{BB962C8B-B14F-4D97-AF65-F5344CB8AC3E}">
        <p14:creationId xmlns:p14="http://schemas.microsoft.com/office/powerpoint/2010/main" val="141055536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829E7-21C9-4DF0-BBEC-7E580B450A30}"/>
              </a:ext>
            </a:extLst>
          </p:cNvPr>
          <p:cNvSpPr>
            <a:spLocks noGrp="1"/>
          </p:cNvSpPr>
          <p:nvPr>
            <p:ph type="title"/>
          </p:nvPr>
        </p:nvSpPr>
        <p:spPr>
          <a:xfrm>
            <a:off x="842597" y="0"/>
            <a:ext cx="10197494" cy="1099457"/>
          </a:xfrm>
        </p:spPr>
        <p:txBody>
          <a:bodyPr>
            <a:normAutofit/>
          </a:bodyPr>
          <a:lstStyle/>
          <a:p>
            <a:r>
              <a:rPr lang="en-US">
                <a:solidFill>
                  <a:schemeClr val="tx1"/>
                </a:solidFill>
              </a:rPr>
              <a:t>Random Forest</a:t>
            </a:r>
          </a:p>
        </p:txBody>
      </p:sp>
      <p:sp>
        <p:nvSpPr>
          <p:cNvPr id="33" name="Isosceles Triangle 25">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27">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5" name="Content Placeholder 8">
            <a:extLst>
              <a:ext uri="{FF2B5EF4-FFF2-40B4-BE49-F238E27FC236}">
                <a16:creationId xmlns:a16="http://schemas.microsoft.com/office/drawing/2014/main" id="{D95824B8-FCE9-46BE-BB00-9D6BC3352797}"/>
              </a:ext>
            </a:extLst>
          </p:cNvPr>
          <p:cNvGraphicFramePr>
            <a:graphicFrameLocks noGrp="1"/>
          </p:cNvGraphicFramePr>
          <p:nvPr>
            <p:ph idx="1"/>
            <p:extLst>
              <p:ext uri="{D42A27DB-BD31-4B8C-83A1-F6EECF244321}">
                <p14:modId xmlns:p14="http://schemas.microsoft.com/office/powerpoint/2010/main" val="248121687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912D773-4B7F-49A6-B224-54C2F9323662}"/>
              </a:ext>
            </a:extLst>
          </p:cNvPr>
          <p:cNvSpPr>
            <a:spLocks noGrp="1"/>
          </p:cNvSpPr>
          <p:nvPr>
            <p:ph type="sldNum" sz="quarter" idx="12"/>
          </p:nvPr>
        </p:nvSpPr>
        <p:spPr/>
        <p:txBody>
          <a:bodyPr/>
          <a:lstStyle/>
          <a:p>
            <a:fld id="{E2BBD865-2F63-41BA-9E5F-7134E913705E}" type="slidenum">
              <a:rPr lang="en-US" smtClean="0"/>
              <a:t>14</a:t>
            </a:fld>
            <a:endParaRPr lang="en-US"/>
          </a:p>
        </p:txBody>
      </p:sp>
    </p:spTree>
    <p:extLst>
      <p:ext uri="{BB962C8B-B14F-4D97-AF65-F5344CB8AC3E}">
        <p14:creationId xmlns:p14="http://schemas.microsoft.com/office/powerpoint/2010/main" val="263350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522550A-3D95-4B39-B4E0-69D9AC1FF0D4}"/>
              </a:ext>
            </a:extLst>
          </p:cNvPr>
          <p:cNvSpPr>
            <a:spLocks noGrp="1"/>
          </p:cNvSpPr>
          <p:nvPr>
            <p:ph type="title"/>
          </p:nvPr>
        </p:nvSpPr>
        <p:spPr>
          <a:xfrm>
            <a:off x="0" y="-6"/>
            <a:ext cx="4203045" cy="711731"/>
          </a:xfrm>
        </p:spPr>
        <p:txBody>
          <a:bodyPr anchor="ctr">
            <a:normAutofit/>
          </a:bodyPr>
          <a:lstStyle/>
          <a:p>
            <a:r>
              <a:rPr lang="en-US">
                <a:solidFill>
                  <a:schemeClr val="bg1"/>
                </a:solidFill>
              </a:rPr>
              <a:t>Random Forest</a:t>
            </a:r>
          </a:p>
        </p:txBody>
      </p:sp>
      <p:sp>
        <p:nvSpPr>
          <p:cNvPr id="3" name="Content Placeholder 2">
            <a:extLst>
              <a:ext uri="{FF2B5EF4-FFF2-40B4-BE49-F238E27FC236}">
                <a16:creationId xmlns:a16="http://schemas.microsoft.com/office/drawing/2014/main" id="{9DDC45B6-0E5C-401F-ACFA-937477E6F3BA}"/>
              </a:ext>
            </a:extLst>
          </p:cNvPr>
          <p:cNvSpPr>
            <a:spLocks noGrp="1"/>
          </p:cNvSpPr>
          <p:nvPr>
            <p:ph idx="1"/>
          </p:nvPr>
        </p:nvSpPr>
        <p:spPr>
          <a:xfrm>
            <a:off x="0" y="1533524"/>
            <a:ext cx="4732256" cy="4612751"/>
          </a:xfrm>
        </p:spPr>
        <p:txBody>
          <a:bodyPr>
            <a:normAutofit/>
          </a:bodyPr>
          <a:lstStyle/>
          <a:p>
            <a:r>
              <a:rPr lang="en-US">
                <a:solidFill>
                  <a:schemeClr val="bg1"/>
                </a:solidFill>
              </a:rPr>
              <a:t>Like the previous models, two models were built, one on the </a:t>
            </a:r>
            <a:r>
              <a:rPr lang="en-US" err="1">
                <a:solidFill>
                  <a:schemeClr val="bg1"/>
                </a:solidFill>
              </a:rPr>
              <a:t>undersampled</a:t>
            </a:r>
            <a:r>
              <a:rPr lang="en-US">
                <a:solidFill>
                  <a:schemeClr val="bg1"/>
                </a:solidFill>
              </a:rPr>
              <a:t> data and the other on the oversampled data.</a:t>
            </a:r>
          </a:p>
          <a:p>
            <a:r>
              <a:rPr lang="en-US">
                <a:solidFill>
                  <a:schemeClr val="bg1"/>
                </a:solidFill>
              </a:rPr>
              <a:t>The </a:t>
            </a:r>
            <a:r>
              <a:rPr lang="en-US" err="1">
                <a:solidFill>
                  <a:schemeClr val="bg1"/>
                </a:solidFill>
              </a:rPr>
              <a:t>undersample</a:t>
            </a:r>
            <a:r>
              <a:rPr lang="en-US">
                <a:solidFill>
                  <a:schemeClr val="bg1"/>
                </a:solidFill>
              </a:rPr>
              <a:t> model has a higher recall than the oversample model</a:t>
            </a:r>
          </a:p>
          <a:p>
            <a:r>
              <a:rPr lang="en-US">
                <a:solidFill>
                  <a:schemeClr val="bg1"/>
                </a:solidFill>
              </a:rPr>
              <a:t>It is important to note that the precision of the </a:t>
            </a:r>
            <a:r>
              <a:rPr lang="en-US" err="1">
                <a:solidFill>
                  <a:schemeClr val="bg1"/>
                </a:solidFill>
              </a:rPr>
              <a:t>undersample</a:t>
            </a:r>
            <a:r>
              <a:rPr lang="en-US">
                <a:solidFill>
                  <a:schemeClr val="bg1"/>
                </a:solidFill>
              </a:rPr>
              <a:t> model is higher than the precisions obtained from the oversample model of logistic regression and decision tree models</a:t>
            </a:r>
          </a:p>
          <a:p>
            <a:r>
              <a:rPr lang="en-US">
                <a:solidFill>
                  <a:schemeClr val="bg1"/>
                </a:solidFill>
              </a:rPr>
              <a:t>The oversample model has a higher improvement on the precision on imbalanced test data while trading the improvement for a loss in recall.</a:t>
            </a:r>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25DA17E9-275B-4922-808A-2FB2CB03AE31}"/>
              </a:ext>
            </a:extLst>
          </p:cNvPr>
          <p:cNvPicPr>
            <a:picLocks noChangeAspect="1"/>
          </p:cNvPicPr>
          <p:nvPr/>
        </p:nvPicPr>
        <p:blipFill>
          <a:blip r:embed="rId2"/>
          <a:stretch>
            <a:fillRect/>
          </a:stretch>
        </p:blipFill>
        <p:spPr>
          <a:xfrm>
            <a:off x="6659116" y="0"/>
            <a:ext cx="3990975" cy="1533525"/>
          </a:xfrm>
          <a:prstGeom prst="rect">
            <a:avLst/>
          </a:prstGeom>
        </p:spPr>
      </p:pic>
      <p:pic>
        <p:nvPicPr>
          <p:cNvPr id="6" name="Picture 5">
            <a:extLst>
              <a:ext uri="{FF2B5EF4-FFF2-40B4-BE49-F238E27FC236}">
                <a16:creationId xmlns:a16="http://schemas.microsoft.com/office/drawing/2014/main" id="{109C09F5-9613-497A-8969-3F2D5EE56FE0}"/>
              </a:ext>
            </a:extLst>
          </p:cNvPr>
          <p:cNvPicPr>
            <a:picLocks noChangeAspect="1"/>
          </p:cNvPicPr>
          <p:nvPr/>
        </p:nvPicPr>
        <p:blipFill>
          <a:blip r:embed="rId3"/>
          <a:stretch>
            <a:fillRect/>
          </a:stretch>
        </p:blipFill>
        <p:spPr>
          <a:xfrm>
            <a:off x="6742499" y="5419722"/>
            <a:ext cx="3905250" cy="1438275"/>
          </a:xfrm>
          <a:prstGeom prst="rect">
            <a:avLst/>
          </a:prstGeom>
        </p:spPr>
      </p:pic>
      <p:graphicFrame>
        <p:nvGraphicFramePr>
          <p:cNvPr id="12" name="Content Placeholder 4">
            <a:extLst>
              <a:ext uri="{FF2B5EF4-FFF2-40B4-BE49-F238E27FC236}">
                <a16:creationId xmlns:a16="http://schemas.microsoft.com/office/drawing/2014/main" id="{934A644B-5991-47FB-AC37-2C2621B36295}"/>
              </a:ext>
            </a:extLst>
          </p:cNvPr>
          <p:cNvGraphicFramePr>
            <a:graphicFrameLocks/>
          </p:cNvGraphicFramePr>
          <p:nvPr>
            <p:extLst>
              <p:ext uri="{D42A27DB-BD31-4B8C-83A1-F6EECF244321}">
                <p14:modId xmlns:p14="http://schemas.microsoft.com/office/powerpoint/2010/main" val="3969314169"/>
              </p:ext>
            </p:extLst>
          </p:nvPr>
        </p:nvGraphicFramePr>
        <p:xfrm>
          <a:off x="5333880" y="1737360"/>
          <a:ext cx="6715879" cy="3403604"/>
        </p:xfrm>
        <a:graphic>
          <a:graphicData uri="http://schemas.openxmlformats.org/drawingml/2006/table">
            <a:tbl>
              <a:tblPr firstRow="1" bandRow="1">
                <a:tableStyleId>{5C22544A-7EE6-4342-B048-85BDC9FD1C3A}</a:tableStyleId>
              </a:tblPr>
              <a:tblGrid>
                <a:gridCol w="1219337">
                  <a:extLst>
                    <a:ext uri="{9D8B030D-6E8A-4147-A177-3AD203B41FA5}">
                      <a16:colId xmlns:a16="http://schemas.microsoft.com/office/drawing/2014/main" val="3451145486"/>
                    </a:ext>
                  </a:extLst>
                </a:gridCol>
                <a:gridCol w="1352582">
                  <a:extLst>
                    <a:ext uri="{9D8B030D-6E8A-4147-A177-3AD203B41FA5}">
                      <a16:colId xmlns:a16="http://schemas.microsoft.com/office/drawing/2014/main" val="1083495919"/>
                    </a:ext>
                  </a:extLst>
                </a:gridCol>
                <a:gridCol w="709331">
                  <a:extLst>
                    <a:ext uri="{9D8B030D-6E8A-4147-A177-3AD203B41FA5}">
                      <a16:colId xmlns:a16="http://schemas.microsoft.com/office/drawing/2014/main" val="4112147649"/>
                    </a:ext>
                  </a:extLst>
                </a:gridCol>
                <a:gridCol w="906901">
                  <a:extLst>
                    <a:ext uri="{9D8B030D-6E8A-4147-A177-3AD203B41FA5}">
                      <a16:colId xmlns:a16="http://schemas.microsoft.com/office/drawing/2014/main" val="2549057364"/>
                    </a:ext>
                  </a:extLst>
                </a:gridCol>
                <a:gridCol w="906901">
                  <a:extLst>
                    <a:ext uri="{9D8B030D-6E8A-4147-A177-3AD203B41FA5}">
                      <a16:colId xmlns:a16="http://schemas.microsoft.com/office/drawing/2014/main" val="530385960"/>
                    </a:ext>
                  </a:extLst>
                </a:gridCol>
                <a:gridCol w="709331">
                  <a:extLst>
                    <a:ext uri="{9D8B030D-6E8A-4147-A177-3AD203B41FA5}">
                      <a16:colId xmlns:a16="http://schemas.microsoft.com/office/drawing/2014/main" val="2279030604"/>
                    </a:ext>
                  </a:extLst>
                </a:gridCol>
                <a:gridCol w="911496">
                  <a:extLst>
                    <a:ext uri="{9D8B030D-6E8A-4147-A177-3AD203B41FA5}">
                      <a16:colId xmlns:a16="http://schemas.microsoft.com/office/drawing/2014/main" val="3081557684"/>
                    </a:ext>
                  </a:extLst>
                </a:gridCol>
              </a:tblGrid>
              <a:tr h="267406">
                <a:tc>
                  <a:txBody>
                    <a:bodyPr/>
                    <a:lstStyle/>
                    <a:p>
                      <a:pPr algn="l" fontAlgn="b"/>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895" marR="4895" marT="4895" marB="0" anchor="b"/>
                </a:tc>
                <a:tc gridSpan="5">
                  <a:txBody>
                    <a:bodyPr/>
                    <a:lstStyle/>
                    <a:p>
                      <a:pPr algn="ctr" fontAlgn="b"/>
                      <a:r>
                        <a:rPr lang="en-US" sz="1100" u="none" strike="noStrike">
                          <a:effectLst/>
                        </a:rPr>
                        <a:t>Random Forest Model</a:t>
                      </a:r>
                      <a:endParaRPr lang="en-US" sz="1100" b="1" i="0" u="none" strike="noStrike">
                        <a:solidFill>
                          <a:srgbClr val="000000"/>
                        </a:solidFill>
                        <a:effectLst/>
                        <a:latin typeface="Calibri" panose="020F0502020204030204" pitchFamily="34" charset="0"/>
                      </a:endParaRPr>
                    </a:p>
                  </a:txBody>
                  <a:tcPr marL="4895" marR="4895" marT="489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77605205"/>
                  </a:ext>
                </a:extLst>
              </a:tr>
              <a:tr h="267406">
                <a:tc>
                  <a:txBody>
                    <a:bodyPr/>
                    <a:lstStyle/>
                    <a:p>
                      <a:pPr algn="l" fontAlgn="b"/>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l" fontAlgn="b"/>
                      <a:r>
                        <a:rPr lang="en-US" sz="1100" u="none" strike="noStrike">
                          <a:effectLst/>
                        </a:rPr>
                        <a:t>Recall</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l" fontAlgn="b"/>
                      <a:r>
                        <a:rPr lang="en-US" sz="1100" u="none" strike="noStrike">
                          <a:effectLst/>
                        </a:rPr>
                        <a:t>Precision</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l" fontAlgn="b"/>
                      <a:r>
                        <a:rPr lang="en-US" sz="1100" u="none" strike="noStrike">
                          <a:effectLst/>
                        </a:rPr>
                        <a:t>Accuracy</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l" fontAlgn="b"/>
                      <a:r>
                        <a:rPr lang="en-US" sz="1100" u="none" strike="noStrike">
                          <a:effectLst/>
                        </a:rPr>
                        <a:t>Kappa</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l" fontAlgn="b"/>
                      <a:r>
                        <a:rPr lang="en-US" sz="1100" u="none" strike="noStrike">
                          <a:effectLst/>
                        </a:rPr>
                        <a:t>F1</a:t>
                      </a:r>
                      <a:endParaRPr lang="en-US" sz="1100" b="0" i="0" u="none" strike="noStrike">
                        <a:solidFill>
                          <a:srgbClr val="000000"/>
                        </a:solidFill>
                        <a:effectLst/>
                        <a:latin typeface="Calibri" panose="020F0502020204030204" pitchFamily="34" charset="0"/>
                      </a:endParaRPr>
                    </a:p>
                  </a:txBody>
                  <a:tcPr marL="4895" marR="4895" marT="4895" marB="0" anchor="b"/>
                </a:tc>
                <a:extLst>
                  <a:ext uri="{0D108BD9-81ED-4DB2-BD59-A6C34878D82A}">
                    <a16:rowId xmlns:a16="http://schemas.microsoft.com/office/drawing/2014/main" val="2778381260"/>
                  </a:ext>
                </a:extLst>
              </a:tr>
              <a:tr h="478132">
                <a:tc rowSpan="3">
                  <a:txBody>
                    <a:bodyPr/>
                    <a:lstStyle/>
                    <a:p>
                      <a:pPr algn="ctr" fontAlgn="b"/>
                      <a:r>
                        <a:rPr lang="en-US" sz="1100" u="none" strike="noStrike">
                          <a:effectLst/>
                        </a:rPr>
                        <a:t>undersample model</a:t>
                      </a:r>
                      <a:endParaRPr lang="en-US" sz="1100" b="1" i="0" u="none" strike="noStrike">
                        <a:solidFill>
                          <a:srgbClr val="000000"/>
                        </a:solidFill>
                        <a:effectLst/>
                        <a:latin typeface="Calibri" panose="020F0502020204030204" pitchFamily="34" charset="0"/>
                      </a:endParaRPr>
                    </a:p>
                  </a:txBody>
                  <a:tcPr marL="4895" marR="4895" marT="4895" marB="0" anchor="b"/>
                </a:tc>
                <a:tc>
                  <a:txBody>
                    <a:bodyPr/>
                    <a:lstStyle/>
                    <a:p>
                      <a:pPr algn="l" fontAlgn="b"/>
                      <a:r>
                        <a:rPr lang="en-US" sz="1100" u="none" strike="noStrike">
                          <a:effectLst/>
                        </a:rPr>
                        <a:t>Undersampled data</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0.9991</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0.9995</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0.9991</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0.99955</a:t>
                      </a:r>
                      <a:endParaRPr lang="en-US" sz="1100" b="0" i="0" u="none" strike="noStrike">
                        <a:solidFill>
                          <a:srgbClr val="000000"/>
                        </a:solidFill>
                        <a:effectLst/>
                        <a:latin typeface="Calibri" panose="020F0502020204030204" pitchFamily="34" charset="0"/>
                      </a:endParaRPr>
                    </a:p>
                  </a:txBody>
                  <a:tcPr marL="4895" marR="4895" marT="4895" marB="0" anchor="b"/>
                </a:tc>
                <a:extLst>
                  <a:ext uri="{0D108BD9-81ED-4DB2-BD59-A6C34878D82A}">
                    <a16:rowId xmlns:a16="http://schemas.microsoft.com/office/drawing/2014/main" val="1248248884"/>
                  </a:ext>
                </a:extLst>
              </a:tr>
              <a:tr h="478132">
                <a:tc vMerge="1">
                  <a:txBody>
                    <a:bodyPr/>
                    <a:lstStyle/>
                    <a:p>
                      <a:endParaRPr lang="en-US"/>
                    </a:p>
                  </a:txBody>
                  <a:tcPr/>
                </a:tc>
                <a:tc>
                  <a:txBody>
                    <a:bodyPr/>
                    <a:lstStyle/>
                    <a:p>
                      <a:pPr algn="l" fontAlgn="b"/>
                      <a:r>
                        <a:rPr lang="en-US" sz="1100" u="none" strike="noStrike">
                          <a:effectLst/>
                        </a:rPr>
                        <a:t>Imbalanced Train data</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0.1533</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0.968</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0.2585</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0.265846</a:t>
                      </a:r>
                      <a:endParaRPr lang="en-US" sz="1100" b="0" i="0" u="none" strike="noStrike">
                        <a:solidFill>
                          <a:srgbClr val="000000"/>
                        </a:solidFill>
                        <a:effectLst/>
                        <a:latin typeface="Calibri" panose="020F0502020204030204" pitchFamily="34" charset="0"/>
                      </a:endParaRPr>
                    </a:p>
                  </a:txBody>
                  <a:tcPr marL="4895" marR="4895" marT="4895" marB="0" anchor="b"/>
                </a:tc>
                <a:extLst>
                  <a:ext uri="{0D108BD9-81ED-4DB2-BD59-A6C34878D82A}">
                    <a16:rowId xmlns:a16="http://schemas.microsoft.com/office/drawing/2014/main" val="4146966997"/>
                  </a:ext>
                </a:extLst>
              </a:tr>
              <a:tr h="478132">
                <a:tc vMerge="1">
                  <a:txBody>
                    <a:bodyPr/>
                    <a:lstStyle/>
                    <a:p>
                      <a:endParaRPr lang="en-US"/>
                    </a:p>
                  </a:txBody>
                  <a:tcPr/>
                </a:tc>
                <a:tc>
                  <a:txBody>
                    <a:bodyPr/>
                    <a:lstStyle/>
                    <a:p>
                      <a:pPr algn="l" fontAlgn="b"/>
                      <a:r>
                        <a:rPr lang="en-US" sz="1100" b="1" u="none" strike="noStrike">
                          <a:effectLst/>
                        </a:rPr>
                        <a:t>Imbalanced Test data</a:t>
                      </a:r>
                      <a:endParaRPr lang="en-US" sz="1100" b="1" i="0" u="none" strike="noStrike">
                        <a:solidFill>
                          <a:srgbClr val="FF0000"/>
                        </a:solidFill>
                        <a:effectLst/>
                        <a:latin typeface="Calibri" panose="020F0502020204030204" pitchFamily="34" charset="0"/>
                      </a:endParaRPr>
                    </a:p>
                  </a:txBody>
                  <a:tcPr marL="4895" marR="4895" marT="4895" marB="0" anchor="b"/>
                </a:tc>
                <a:tc>
                  <a:txBody>
                    <a:bodyPr/>
                    <a:lstStyle/>
                    <a:p>
                      <a:pPr algn="r" fontAlgn="b"/>
                      <a:r>
                        <a:rPr lang="en-US" sz="1100" b="1" u="none" strike="noStrike">
                          <a:effectLst/>
                        </a:rPr>
                        <a:t>0.9636</a:t>
                      </a:r>
                      <a:endParaRPr lang="en-US" sz="1100" b="1" i="0" u="none" strike="noStrike">
                        <a:solidFill>
                          <a:srgbClr val="FF0000"/>
                        </a:solidFill>
                        <a:effectLst/>
                        <a:latin typeface="Calibri" panose="020F0502020204030204" pitchFamily="34" charset="0"/>
                      </a:endParaRPr>
                    </a:p>
                  </a:txBody>
                  <a:tcPr marL="4895" marR="4895" marT="4895" marB="0" anchor="b"/>
                </a:tc>
                <a:tc>
                  <a:txBody>
                    <a:bodyPr/>
                    <a:lstStyle/>
                    <a:p>
                      <a:pPr algn="r" fontAlgn="b"/>
                      <a:r>
                        <a:rPr lang="en-US" sz="1100" b="1" u="none" strike="noStrike">
                          <a:effectLst/>
                        </a:rPr>
                        <a:t>0.0983</a:t>
                      </a:r>
                      <a:endParaRPr lang="en-US" sz="1100" b="1" i="0" u="none" strike="noStrike">
                        <a:solidFill>
                          <a:srgbClr val="FF0000"/>
                        </a:solidFill>
                        <a:effectLst/>
                        <a:latin typeface="Calibri" panose="020F0502020204030204" pitchFamily="34" charset="0"/>
                      </a:endParaRPr>
                    </a:p>
                  </a:txBody>
                  <a:tcPr marL="4895" marR="4895" marT="4895" marB="0" anchor="b"/>
                </a:tc>
                <a:tc>
                  <a:txBody>
                    <a:bodyPr/>
                    <a:lstStyle/>
                    <a:p>
                      <a:pPr algn="r" fontAlgn="b"/>
                      <a:r>
                        <a:rPr lang="en-US" sz="1100" b="1" u="none" strike="noStrike">
                          <a:effectLst/>
                        </a:rPr>
                        <a:t>0.9657</a:t>
                      </a:r>
                      <a:endParaRPr lang="en-US" sz="1100" b="1" i="0" u="none" strike="noStrike">
                        <a:solidFill>
                          <a:srgbClr val="FF0000"/>
                        </a:solidFill>
                        <a:effectLst/>
                        <a:latin typeface="Calibri" panose="020F0502020204030204" pitchFamily="34" charset="0"/>
                      </a:endParaRPr>
                    </a:p>
                  </a:txBody>
                  <a:tcPr marL="4895" marR="4895" marT="4895" marB="0" anchor="b"/>
                </a:tc>
                <a:tc>
                  <a:txBody>
                    <a:bodyPr/>
                    <a:lstStyle/>
                    <a:p>
                      <a:pPr algn="r" fontAlgn="b"/>
                      <a:r>
                        <a:rPr lang="en-US" sz="1100" b="1" u="none" strike="noStrike">
                          <a:effectLst/>
                        </a:rPr>
                        <a:t>0.1726</a:t>
                      </a:r>
                      <a:endParaRPr lang="en-US" sz="1100" b="1" i="0" u="none" strike="noStrike">
                        <a:solidFill>
                          <a:srgbClr val="FF0000"/>
                        </a:solidFill>
                        <a:effectLst/>
                        <a:latin typeface="Calibri" panose="020F0502020204030204" pitchFamily="34" charset="0"/>
                      </a:endParaRPr>
                    </a:p>
                  </a:txBody>
                  <a:tcPr marL="4895" marR="4895" marT="4895" marB="0" anchor="b"/>
                </a:tc>
                <a:tc>
                  <a:txBody>
                    <a:bodyPr/>
                    <a:lstStyle/>
                    <a:p>
                      <a:pPr algn="r" fontAlgn="b"/>
                      <a:r>
                        <a:rPr lang="en-US" sz="1100" b="1" u="none" strike="noStrike">
                          <a:effectLst/>
                        </a:rPr>
                        <a:t>0.178401</a:t>
                      </a:r>
                      <a:endParaRPr lang="en-US" sz="1100" b="1" i="0" u="none" strike="noStrike">
                        <a:solidFill>
                          <a:srgbClr val="FF0000"/>
                        </a:solidFill>
                        <a:effectLst/>
                        <a:latin typeface="Calibri" panose="020F0502020204030204" pitchFamily="34" charset="0"/>
                      </a:endParaRPr>
                    </a:p>
                  </a:txBody>
                  <a:tcPr marL="4895" marR="4895" marT="4895" marB="0" anchor="b"/>
                </a:tc>
                <a:extLst>
                  <a:ext uri="{0D108BD9-81ED-4DB2-BD59-A6C34878D82A}">
                    <a16:rowId xmlns:a16="http://schemas.microsoft.com/office/drawing/2014/main" val="910599651"/>
                  </a:ext>
                </a:extLst>
              </a:tr>
              <a:tr h="478132">
                <a:tc rowSpan="3">
                  <a:txBody>
                    <a:bodyPr/>
                    <a:lstStyle/>
                    <a:p>
                      <a:pPr algn="ctr" fontAlgn="b"/>
                      <a:r>
                        <a:rPr lang="en-US" sz="1100" u="none" strike="noStrike">
                          <a:effectLst/>
                        </a:rPr>
                        <a:t>oversample model</a:t>
                      </a:r>
                      <a:endParaRPr lang="en-US" sz="1100" b="1" i="0" u="none" strike="noStrike">
                        <a:solidFill>
                          <a:srgbClr val="000000"/>
                        </a:solidFill>
                        <a:effectLst/>
                        <a:latin typeface="Calibri" panose="020F0502020204030204" pitchFamily="34" charset="0"/>
                      </a:endParaRPr>
                    </a:p>
                  </a:txBody>
                  <a:tcPr marL="4895" marR="4895" marT="4895" marB="0" anchor="b"/>
                </a:tc>
                <a:tc>
                  <a:txBody>
                    <a:bodyPr/>
                    <a:lstStyle/>
                    <a:p>
                      <a:pPr algn="l" fontAlgn="b"/>
                      <a:r>
                        <a:rPr lang="en-US" sz="1100" u="none" strike="noStrike">
                          <a:effectLst/>
                        </a:rPr>
                        <a:t>Oversampled data</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895" marR="4895" marT="4895" marB="0" anchor="b"/>
                </a:tc>
                <a:extLst>
                  <a:ext uri="{0D108BD9-81ED-4DB2-BD59-A6C34878D82A}">
                    <a16:rowId xmlns:a16="http://schemas.microsoft.com/office/drawing/2014/main" val="370674714"/>
                  </a:ext>
                </a:extLst>
              </a:tr>
              <a:tr h="478132">
                <a:tc vMerge="1">
                  <a:txBody>
                    <a:bodyPr/>
                    <a:lstStyle/>
                    <a:p>
                      <a:endParaRPr lang="en-US"/>
                    </a:p>
                  </a:txBody>
                  <a:tcPr/>
                </a:tc>
                <a:tc>
                  <a:txBody>
                    <a:bodyPr/>
                    <a:lstStyle/>
                    <a:p>
                      <a:pPr algn="l" fontAlgn="b"/>
                      <a:r>
                        <a:rPr lang="en-US" sz="1100" u="none" strike="noStrike">
                          <a:effectLst/>
                        </a:rPr>
                        <a:t>Imbalanced Train data</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0.4575</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0.9931</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0.6248</a:t>
                      </a:r>
                      <a:endParaRPr lang="en-US" sz="1100" b="0" i="0" u="none" strike="noStrike">
                        <a:solidFill>
                          <a:srgbClr val="000000"/>
                        </a:solidFill>
                        <a:effectLst/>
                        <a:latin typeface="Calibri" panose="020F0502020204030204" pitchFamily="34" charset="0"/>
                      </a:endParaRPr>
                    </a:p>
                  </a:txBody>
                  <a:tcPr marL="4895" marR="4895" marT="4895" marB="0" anchor="b"/>
                </a:tc>
                <a:tc>
                  <a:txBody>
                    <a:bodyPr/>
                    <a:lstStyle/>
                    <a:p>
                      <a:pPr algn="r" fontAlgn="b"/>
                      <a:r>
                        <a:rPr lang="en-US" sz="1100" u="none" strike="noStrike">
                          <a:effectLst/>
                        </a:rPr>
                        <a:t>0.627787</a:t>
                      </a:r>
                      <a:endParaRPr lang="en-US" sz="1100" b="0" i="0" u="none" strike="noStrike">
                        <a:solidFill>
                          <a:srgbClr val="000000"/>
                        </a:solidFill>
                        <a:effectLst/>
                        <a:latin typeface="Calibri" panose="020F0502020204030204" pitchFamily="34" charset="0"/>
                      </a:endParaRPr>
                    </a:p>
                  </a:txBody>
                  <a:tcPr marL="4895" marR="4895" marT="4895" marB="0" anchor="b"/>
                </a:tc>
                <a:extLst>
                  <a:ext uri="{0D108BD9-81ED-4DB2-BD59-A6C34878D82A}">
                    <a16:rowId xmlns:a16="http://schemas.microsoft.com/office/drawing/2014/main" val="490718742"/>
                  </a:ext>
                </a:extLst>
              </a:tr>
              <a:tr h="478132">
                <a:tc vMerge="1">
                  <a:txBody>
                    <a:bodyPr/>
                    <a:lstStyle/>
                    <a:p>
                      <a:endParaRPr lang="en-US"/>
                    </a:p>
                  </a:txBody>
                  <a:tcPr/>
                </a:tc>
                <a:tc>
                  <a:txBody>
                    <a:bodyPr/>
                    <a:lstStyle/>
                    <a:p>
                      <a:pPr algn="l" fontAlgn="b"/>
                      <a:r>
                        <a:rPr lang="en-US" sz="1100" b="1" u="none" strike="noStrike">
                          <a:effectLst/>
                        </a:rPr>
                        <a:t>Imbalanced Test data</a:t>
                      </a:r>
                      <a:endParaRPr lang="en-US" sz="1100" b="1" i="0" u="none" strike="noStrike">
                        <a:solidFill>
                          <a:srgbClr val="FF0000"/>
                        </a:solidFill>
                        <a:effectLst/>
                        <a:latin typeface="Calibri" panose="020F0502020204030204" pitchFamily="34" charset="0"/>
                      </a:endParaRPr>
                    </a:p>
                  </a:txBody>
                  <a:tcPr marL="4895" marR="4895" marT="4895" marB="0" anchor="b"/>
                </a:tc>
                <a:tc>
                  <a:txBody>
                    <a:bodyPr/>
                    <a:lstStyle/>
                    <a:p>
                      <a:pPr algn="r" fontAlgn="b"/>
                      <a:r>
                        <a:rPr lang="en-US" sz="1100" b="1" u="none" strike="noStrike">
                          <a:effectLst/>
                        </a:rPr>
                        <a:t>0.8597</a:t>
                      </a:r>
                      <a:endParaRPr lang="en-US" sz="1100" b="1" i="0" u="none" strike="noStrike">
                        <a:solidFill>
                          <a:srgbClr val="FF0000"/>
                        </a:solidFill>
                        <a:effectLst/>
                        <a:latin typeface="Calibri" panose="020F0502020204030204" pitchFamily="34" charset="0"/>
                      </a:endParaRPr>
                    </a:p>
                  </a:txBody>
                  <a:tcPr marL="4895" marR="4895" marT="4895" marB="0" anchor="b"/>
                </a:tc>
                <a:tc>
                  <a:txBody>
                    <a:bodyPr/>
                    <a:lstStyle/>
                    <a:p>
                      <a:pPr algn="r" fontAlgn="b"/>
                      <a:r>
                        <a:rPr lang="en-US" sz="1100" b="1" u="none" strike="noStrike">
                          <a:effectLst/>
                        </a:rPr>
                        <a:t>0.3032</a:t>
                      </a:r>
                      <a:endParaRPr lang="en-US" sz="1100" b="1" i="0" u="none" strike="noStrike">
                        <a:solidFill>
                          <a:srgbClr val="FF0000"/>
                        </a:solidFill>
                        <a:effectLst/>
                        <a:latin typeface="Calibri" panose="020F0502020204030204" pitchFamily="34" charset="0"/>
                      </a:endParaRPr>
                    </a:p>
                  </a:txBody>
                  <a:tcPr marL="4895" marR="4895" marT="4895" marB="0" anchor="b"/>
                </a:tc>
                <a:tc>
                  <a:txBody>
                    <a:bodyPr/>
                    <a:lstStyle/>
                    <a:p>
                      <a:pPr algn="r" fontAlgn="b"/>
                      <a:r>
                        <a:rPr lang="en-US" sz="1100" b="1" u="none" strike="noStrike">
                          <a:effectLst/>
                        </a:rPr>
                        <a:t>0.9918</a:t>
                      </a:r>
                      <a:endParaRPr lang="en-US" sz="1100" b="1" i="0" u="none" strike="noStrike">
                        <a:solidFill>
                          <a:srgbClr val="FF0000"/>
                        </a:solidFill>
                        <a:effectLst/>
                        <a:latin typeface="Calibri" panose="020F0502020204030204" pitchFamily="34" charset="0"/>
                      </a:endParaRPr>
                    </a:p>
                  </a:txBody>
                  <a:tcPr marL="4895" marR="4895" marT="4895" marB="0" anchor="b"/>
                </a:tc>
                <a:tc>
                  <a:txBody>
                    <a:bodyPr/>
                    <a:lstStyle/>
                    <a:p>
                      <a:pPr algn="r" fontAlgn="b"/>
                      <a:r>
                        <a:rPr lang="en-US" sz="1100" b="1" u="none" strike="noStrike">
                          <a:effectLst/>
                        </a:rPr>
                        <a:t>0.4452</a:t>
                      </a:r>
                      <a:endParaRPr lang="en-US" sz="1100" b="1" i="0" u="none" strike="noStrike">
                        <a:solidFill>
                          <a:srgbClr val="FF0000"/>
                        </a:solidFill>
                        <a:effectLst/>
                        <a:latin typeface="Calibri" panose="020F0502020204030204" pitchFamily="34" charset="0"/>
                      </a:endParaRPr>
                    </a:p>
                  </a:txBody>
                  <a:tcPr marL="4895" marR="4895" marT="4895" marB="0" anchor="b"/>
                </a:tc>
                <a:tc>
                  <a:txBody>
                    <a:bodyPr/>
                    <a:lstStyle/>
                    <a:p>
                      <a:pPr algn="r" fontAlgn="b"/>
                      <a:r>
                        <a:rPr lang="en-US" sz="1100" b="1" u="none" strike="noStrike">
                          <a:effectLst/>
                        </a:rPr>
                        <a:t>0.448295</a:t>
                      </a:r>
                      <a:endParaRPr lang="en-US" sz="1100" b="1" i="0" u="none" strike="noStrike">
                        <a:solidFill>
                          <a:srgbClr val="FF0000"/>
                        </a:solidFill>
                        <a:effectLst/>
                        <a:latin typeface="Calibri" panose="020F0502020204030204" pitchFamily="34" charset="0"/>
                      </a:endParaRPr>
                    </a:p>
                  </a:txBody>
                  <a:tcPr marL="4895" marR="4895" marT="4895" marB="0" anchor="b"/>
                </a:tc>
                <a:extLst>
                  <a:ext uri="{0D108BD9-81ED-4DB2-BD59-A6C34878D82A}">
                    <a16:rowId xmlns:a16="http://schemas.microsoft.com/office/drawing/2014/main" val="2362533119"/>
                  </a:ext>
                </a:extLst>
              </a:tr>
            </a:tbl>
          </a:graphicData>
        </a:graphic>
      </p:graphicFrame>
      <p:sp>
        <p:nvSpPr>
          <p:cNvPr id="4" name="Slide Number Placeholder 3">
            <a:extLst>
              <a:ext uri="{FF2B5EF4-FFF2-40B4-BE49-F238E27FC236}">
                <a16:creationId xmlns:a16="http://schemas.microsoft.com/office/drawing/2014/main" id="{2E887971-22E1-4A6C-9F75-51D894684587}"/>
              </a:ext>
            </a:extLst>
          </p:cNvPr>
          <p:cNvSpPr>
            <a:spLocks noGrp="1"/>
          </p:cNvSpPr>
          <p:nvPr>
            <p:ph type="sldNum" sz="quarter" idx="12"/>
          </p:nvPr>
        </p:nvSpPr>
        <p:spPr/>
        <p:txBody>
          <a:bodyPr/>
          <a:lstStyle/>
          <a:p>
            <a:fld id="{E2BBD865-2F63-41BA-9E5F-7134E913705E}" type="slidenum">
              <a:rPr lang="en-US" smtClean="0"/>
              <a:t>15</a:t>
            </a:fld>
            <a:endParaRPr lang="en-US"/>
          </a:p>
        </p:txBody>
      </p:sp>
    </p:spTree>
    <p:extLst>
      <p:ext uri="{BB962C8B-B14F-4D97-AF65-F5344CB8AC3E}">
        <p14:creationId xmlns:p14="http://schemas.microsoft.com/office/powerpoint/2010/main" val="4074680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69F7845-5867-44ED-8FF7-04CFB3DE7CA8}"/>
              </a:ext>
            </a:extLst>
          </p:cNvPr>
          <p:cNvSpPr>
            <a:spLocks noGrp="1"/>
          </p:cNvSpPr>
          <p:nvPr>
            <p:ph type="title"/>
          </p:nvPr>
        </p:nvSpPr>
        <p:spPr>
          <a:xfrm>
            <a:off x="0" y="0"/>
            <a:ext cx="4203045" cy="735291"/>
          </a:xfrm>
        </p:spPr>
        <p:txBody>
          <a:bodyPr anchor="ctr">
            <a:normAutofit/>
          </a:bodyPr>
          <a:lstStyle/>
          <a:p>
            <a:r>
              <a:rPr lang="en-US">
                <a:solidFill>
                  <a:schemeClr val="bg1"/>
                </a:solidFill>
              </a:rPr>
              <a:t>Random Forest</a:t>
            </a:r>
          </a:p>
        </p:txBody>
      </p:sp>
      <p:sp>
        <p:nvSpPr>
          <p:cNvPr id="3" name="Content Placeholder 2">
            <a:extLst>
              <a:ext uri="{FF2B5EF4-FFF2-40B4-BE49-F238E27FC236}">
                <a16:creationId xmlns:a16="http://schemas.microsoft.com/office/drawing/2014/main" id="{028237A6-FA96-416B-8CFA-DE3A2DA97456}"/>
              </a:ext>
            </a:extLst>
          </p:cNvPr>
          <p:cNvSpPr>
            <a:spLocks noGrp="1"/>
          </p:cNvSpPr>
          <p:nvPr>
            <p:ph idx="1"/>
          </p:nvPr>
        </p:nvSpPr>
        <p:spPr>
          <a:xfrm>
            <a:off x="0" y="1576128"/>
            <a:ext cx="3973943" cy="3440110"/>
          </a:xfrm>
        </p:spPr>
        <p:txBody>
          <a:bodyPr>
            <a:normAutofit/>
          </a:bodyPr>
          <a:lstStyle/>
          <a:p>
            <a:pPr>
              <a:lnSpc>
                <a:spcPct val="90000"/>
              </a:lnSpc>
            </a:pPr>
            <a:r>
              <a:rPr lang="en-US">
                <a:solidFill>
                  <a:schemeClr val="bg1"/>
                </a:solidFill>
              </a:rPr>
              <a:t>The average of the </a:t>
            </a:r>
            <a:r>
              <a:rPr lang="en-US" err="1">
                <a:solidFill>
                  <a:schemeClr val="bg1"/>
                </a:solidFill>
              </a:rPr>
              <a:t>undersample</a:t>
            </a:r>
            <a:r>
              <a:rPr lang="en-US">
                <a:solidFill>
                  <a:schemeClr val="bg1"/>
                </a:solidFill>
              </a:rPr>
              <a:t> and oversample produced this result.</a:t>
            </a:r>
          </a:p>
          <a:p>
            <a:pPr>
              <a:lnSpc>
                <a:spcPct val="90000"/>
              </a:lnSpc>
            </a:pPr>
            <a:r>
              <a:rPr lang="en-US">
                <a:solidFill>
                  <a:schemeClr val="bg1"/>
                </a:solidFill>
              </a:rPr>
              <a:t>The recall and precision values lie between those of </a:t>
            </a:r>
            <a:r>
              <a:rPr lang="en-US" err="1">
                <a:solidFill>
                  <a:schemeClr val="bg1"/>
                </a:solidFill>
              </a:rPr>
              <a:t>undersample</a:t>
            </a:r>
            <a:r>
              <a:rPr lang="en-US">
                <a:solidFill>
                  <a:schemeClr val="bg1"/>
                </a:solidFill>
              </a:rPr>
              <a:t> and oversample models.</a:t>
            </a:r>
          </a:p>
          <a:p>
            <a:pPr>
              <a:lnSpc>
                <a:spcPct val="90000"/>
              </a:lnSpc>
            </a:pPr>
            <a:r>
              <a:rPr lang="en-US">
                <a:solidFill>
                  <a:schemeClr val="bg1"/>
                </a:solidFill>
              </a:rPr>
              <a:t>While there is a gain in recall over the oversample model, there is a loss in the values of precision and kappa. It is a tradeoff.</a:t>
            </a:r>
          </a:p>
        </p:txBody>
      </p:sp>
      <p:pic>
        <p:nvPicPr>
          <p:cNvPr id="4" name="Picture 3">
            <a:extLst>
              <a:ext uri="{FF2B5EF4-FFF2-40B4-BE49-F238E27FC236}">
                <a16:creationId xmlns:a16="http://schemas.microsoft.com/office/drawing/2014/main" id="{D64DE2FD-3E83-430D-95A6-47744EBAF933}"/>
              </a:ext>
            </a:extLst>
          </p:cNvPr>
          <p:cNvPicPr>
            <a:picLocks noChangeAspect="1"/>
          </p:cNvPicPr>
          <p:nvPr/>
        </p:nvPicPr>
        <p:blipFill>
          <a:blip r:embed="rId2"/>
          <a:stretch>
            <a:fillRect/>
          </a:stretch>
        </p:blipFill>
        <p:spPr>
          <a:xfrm>
            <a:off x="6579012" y="972608"/>
            <a:ext cx="4177478" cy="4900269"/>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4BB07270-C6C4-4907-80F9-6A70DBDECEBA}"/>
              </a:ext>
            </a:extLst>
          </p:cNvPr>
          <p:cNvSpPr>
            <a:spLocks noGrp="1"/>
          </p:cNvSpPr>
          <p:nvPr>
            <p:ph type="sldNum" sz="quarter" idx="12"/>
          </p:nvPr>
        </p:nvSpPr>
        <p:spPr/>
        <p:txBody>
          <a:bodyPr/>
          <a:lstStyle/>
          <a:p>
            <a:fld id="{E2BBD865-2F63-41BA-9E5F-7134E913705E}" type="slidenum">
              <a:rPr lang="en-US" smtClean="0"/>
              <a:t>16</a:t>
            </a:fld>
            <a:endParaRPr lang="en-US"/>
          </a:p>
        </p:txBody>
      </p:sp>
    </p:spTree>
    <p:extLst>
      <p:ext uri="{BB962C8B-B14F-4D97-AF65-F5344CB8AC3E}">
        <p14:creationId xmlns:p14="http://schemas.microsoft.com/office/powerpoint/2010/main" val="9793119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solidFill>
                  <a:schemeClr val="tx1"/>
                </a:solidFill>
              </a:rPr>
              <a:t>Support Vector Machines (SVM)</a:t>
            </a:r>
          </a:p>
        </p:txBody>
      </p:sp>
      <p:sp>
        <p:nvSpPr>
          <p:cNvPr id="3" name="Content Placeholder 2"/>
          <p:cNvSpPr>
            <a:spLocks noGrp="1"/>
          </p:cNvSpPr>
          <p:nvPr>
            <p:ph idx="1"/>
          </p:nvPr>
        </p:nvSpPr>
        <p:spPr>
          <a:xfrm>
            <a:off x="0" y="1340701"/>
            <a:ext cx="6364911" cy="4506793"/>
          </a:xfrm>
        </p:spPr>
        <p:txBody>
          <a:bodyPr/>
          <a:lstStyle/>
          <a:p>
            <a:r>
              <a:rPr lang="en-US"/>
              <a:t>The dataset used is the under-sampled data. </a:t>
            </a:r>
          </a:p>
          <a:p>
            <a:r>
              <a:rPr lang="en-US"/>
              <a:t>The SVM modeled was built with the radial kernel. </a:t>
            </a:r>
          </a:p>
          <a:p>
            <a:r>
              <a:rPr lang="en-US"/>
              <a:t>The model was optimized with for gamma and C value to determine the level of misclassification in the data.</a:t>
            </a:r>
          </a:p>
          <a:p>
            <a:r>
              <a:rPr lang="en-US"/>
              <a:t>The gamma value is 0.1 and cost is 100.  </a:t>
            </a:r>
          </a:p>
          <a:p>
            <a:r>
              <a:rPr lang="en-US"/>
              <a:t>The model gave a good value for the precision and recall on the train data. </a:t>
            </a:r>
          </a:p>
          <a:p>
            <a:r>
              <a:rPr lang="en-US"/>
              <a:t>The precision and recall were very poor on the test data. </a:t>
            </a:r>
          </a:p>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248400" y="1320800"/>
            <a:ext cx="5943600" cy="718820"/>
          </a:xfrm>
          <a:prstGeom prst="rect">
            <a:avLst/>
          </a:prstGeom>
        </p:spPr>
      </p:pic>
      <p:sp>
        <p:nvSpPr>
          <p:cNvPr id="6" name="TextBox 5"/>
          <p:cNvSpPr txBox="1"/>
          <p:nvPr/>
        </p:nvSpPr>
        <p:spPr>
          <a:xfrm>
            <a:off x="6248400" y="2199243"/>
            <a:ext cx="1649958" cy="369332"/>
          </a:xfrm>
          <a:prstGeom prst="rect">
            <a:avLst/>
          </a:prstGeom>
          <a:noFill/>
        </p:spPr>
        <p:txBody>
          <a:bodyPr wrap="square" rtlCol="0">
            <a:spAutoFit/>
          </a:bodyPr>
          <a:lstStyle/>
          <a:p>
            <a:r>
              <a:rPr lang="en-US"/>
              <a:t>Train</a:t>
            </a:r>
          </a:p>
        </p:txBody>
      </p:sp>
      <p:pic>
        <p:nvPicPr>
          <p:cNvPr id="7" name="Picture 6"/>
          <p:cNvPicPr/>
          <p:nvPr/>
        </p:nvPicPr>
        <p:blipFill rotWithShape="1">
          <a:blip r:embed="rId3"/>
          <a:srcRect t="1435"/>
          <a:stretch/>
        </p:blipFill>
        <p:spPr bwMode="auto">
          <a:xfrm>
            <a:off x="6248400" y="3563898"/>
            <a:ext cx="5943600" cy="592455"/>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6248400" y="4278272"/>
            <a:ext cx="1649958" cy="369332"/>
          </a:xfrm>
          <a:prstGeom prst="rect">
            <a:avLst/>
          </a:prstGeom>
          <a:noFill/>
        </p:spPr>
        <p:txBody>
          <a:bodyPr wrap="square" rtlCol="0">
            <a:spAutoFit/>
          </a:bodyPr>
          <a:lstStyle/>
          <a:p>
            <a:r>
              <a:rPr lang="en-US"/>
              <a:t>Test</a:t>
            </a:r>
          </a:p>
        </p:txBody>
      </p:sp>
      <p:pic>
        <p:nvPicPr>
          <p:cNvPr id="9" name="Picture 8"/>
          <p:cNvPicPr/>
          <p:nvPr/>
        </p:nvPicPr>
        <p:blipFill rotWithShape="1">
          <a:blip r:embed="rId4"/>
          <a:srcRect b="3618"/>
          <a:stretch/>
        </p:blipFill>
        <p:spPr bwMode="auto">
          <a:xfrm>
            <a:off x="7898358" y="4602716"/>
            <a:ext cx="3746500" cy="1224877"/>
          </a:xfrm>
          <a:prstGeom prst="rect">
            <a:avLst/>
          </a:prstGeom>
          <a:ln>
            <a:noFill/>
          </a:ln>
          <a:extLst>
            <a:ext uri="{53640926-AAD7-44D8-BBD7-CCE9431645EC}">
              <a14:shadowObscured xmlns:a14="http://schemas.microsoft.com/office/drawing/2010/main"/>
            </a:ext>
          </a:extLst>
        </p:spPr>
      </p:pic>
      <p:sp>
        <p:nvSpPr>
          <p:cNvPr id="10" name="TextBox 9"/>
          <p:cNvSpPr txBox="1"/>
          <p:nvPr/>
        </p:nvSpPr>
        <p:spPr>
          <a:xfrm>
            <a:off x="7898358" y="6089290"/>
            <a:ext cx="3645942" cy="369332"/>
          </a:xfrm>
          <a:prstGeom prst="rect">
            <a:avLst/>
          </a:prstGeom>
          <a:noFill/>
        </p:spPr>
        <p:txBody>
          <a:bodyPr wrap="square" rtlCol="0">
            <a:spAutoFit/>
          </a:bodyPr>
          <a:lstStyle/>
          <a:p>
            <a:r>
              <a:rPr lang="en-US"/>
              <a:t>Hyper-parameters Optimization</a:t>
            </a:r>
          </a:p>
        </p:txBody>
      </p:sp>
      <p:sp>
        <p:nvSpPr>
          <p:cNvPr id="4" name="Slide Number Placeholder 3">
            <a:extLst>
              <a:ext uri="{FF2B5EF4-FFF2-40B4-BE49-F238E27FC236}">
                <a16:creationId xmlns:a16="http://schemas.microsoft.com/office/drawing/2014/main" id="{D277322F-397D-4C35-9A4B-FF676B69CA53}"/>
              </a:ext>
            </a:extLst>
          </p:cNvPr>
          <p:cNvSpPr>
            <a:spLocks noGrp="1"/>
          </p:cNvSpPr>
          <p:nvPr>
            <p:ph type="sldNum" sz="quarter" idx="12"/>
          </p:nvPr>
        </p:nvSpPr>
        <p:spPr/>
        <p:txBody>
          <a:bodyPr/>
          <a:lstStyle/>
          <a:p>
            <a:fld id="{E2BBD865-2F63-41BA-9E5F-7134E913705E}" type="slidenum">
              <a:rPr lang="en-US" smtClean="0"/>
              <a:t>17</a:t>
            </a:fld>
            <a:endParaRPr lang="en-US"/>
          </a:p>
        </p:txBody>
      </p:sp>
    </p:spTree>
    <p:extLst>
      <p:ext uri="{BB962C8B-B14F-4D97-AF65-F5344CB8AC3E}">
        <p14:creationId xmlns:p14="http://schemas.microsoft.com/office/powerpoint/2010/main" val="4248230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57839"/>
          </a:xfrm>
        </p:spPr>
        <p:txBody>
          <a:bodyPr/>
          <a:lstStyle/>
          <a:p>
            <a:r>
              <a:rPr lang="en-US">
                <a:solidFill>
                  <a:schemeClr val="tx1"/>
                </a:solidFill>
              </a:rPr>
              <a:t>Model Evaluation</a:t>
            </a:r>
          </a:p>
        </p:txBody>
      </p:sp>
      <p:sp>
        <p:nvSpPr>
          <p:cNvPr id="3" name="Content Placeholder 2"/>
          <p:cNvSpPr>
            <a:spLocks noGrp="1"/>
          </p:cNvSpPr>
          <p:nvPr>
            <p:ph idx="1"/>
          </p:nvPr>
        </p:nvSpPr>
        <p:spPr>
          <a:xfrm>
            <a:off x="0" y="1339653"/>
            <a:ext cx="8596668" cy="3880773"/>
          </a:xfrm>
        </p:spPr>
        <p:txBody>
          <a:bodyPr>
            <a:normAutofit/>
          </a:bodyPr>
          <a:lstStyle/>
          <a:p>
            <a:pPr lvl="0"/>
            <a:r>
              <a:rPr lang="en-US" b="1"/>
              <a:t>The parameters considered are Recall</a:t>
            </a:r>
            <a:r>
              <a:rPr lang="en-US"/>
              <a:t>, </a:t>
            </a:r>
            <a:r>
              <a:rPr lang="en-US" b="1"/>
              <a:t>Precision</a:t>
            </a:r>
            <a:r>
              <a:rPr lang="en-US"/>
              <a:t>, </a:t>
            </a:r>
            <a:r>
              <a:rPr lang="en-US" b="1"/>
              <a:t>F1 Score</a:t>
            </a:r>
            <a:r>
              <a:rPr lang="en-US"/>
              <a:t>, </a:t>
            </a:r>
            <a:r>
              <a:rPr lang="en-US" b="1"/>
              <a:t>Kappa score, Accuracy </a:t>
            </a:r>
            <a:endParaRPr lang="en-US"/>
          </a:p>
          <a:p>
            <a:r>
              <a:rPr lang="en-US"/>
              <a:t>The most important metrics is the recall. This is because we are dealing with a fraud data and it is more important the model predicts the maximum number of positive fraud labels. </a:t>
            </a:r>
          </a:p>
          <a:p>
            <a:r>
              <a:rPr lang="en-US"/>
              <a:t>Random forest gave 0.8597 and  a precision of 0.3032. </a:t>
            </a:r>
          </a:p>
          <a:p>
            <a:r>
              <a:rPr lang="en-US"/>
              <a:t>It is important to maximize recall in our application so as to minimize undetected or eliminate fraud cases nevertheless, we need a trade-off between recall and precision so as not to annoy and lose valuable customers.</a:t>
            </a:r>
          </a:p>
          <a:p>
            <a:r>
              <a:rPr lang="en-US"/>
              <a:t>The F1 score was 0.4483 and a Kappa score of 0.4452 which shows how far the model prediction is from random chance. </a:t>
            </a:r>
          </a:p>
        </p:txBody>
      </p:sp>
      <p:sp>
        <p:nvSpPr>
          <p:cNvPr id="4" name="Slide Number Placeholder 3">
            <a:extLst>
              <a:ext uri="{FF2B5EF4-FFF2-40B4-BE49-F238E27FC236}">
                <a16:creationId xmlns:a16="http://schemas.microsoft.com/office/drawing/2014/main" id="{4576F0A2-D829-4134-B07E-E35329EFDC35}"/>
              </a:ext>
            </a:extLst>
          </p:cNvPr>
          <p:cNvSpPr>
            <a:spLocks noGrp="1"/>
          </p:cNvSpPr>
          <p:nvPr>
            <p:ph type="sldNum" sz="quarter" idx="12"/>
          </p:nvPr>
        </p:nvSpPr>
        <p:spPr/>
        <p:txBody>
          <a:bodyPr/>
          <a:lstStyle/>
          <a:p>
            <a:fld id="{E2BBD865-2F63-41BA-9E5F-7134E913705E}" type="slidenum">
              <a:rPr lang="en-US" smtClean="0"/>
              <a:t>18</a:t>
            </a:fld>
            <a:endParaRPr lang="en-US"/>
          </a:p>
        </p:txBody>
      </p:sp>
    </p:spTree>
    <p:extLst>
      <p:ext uri="{BB962C8B-B14F-4D97-AF65-F5344CB8AC3E}">
        <p14:creationId xmlns:p14="http://schemas.microsoft.com/office/powerpoint/2010/main" val="3384757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16638"/>
          </a:xfrm>
        </p:spPr>
        <p:txBody>
          <a:bodyPr/>
          <a:lstStyle/>
          <a:p>
            <a:r>
              <a:rPr lang="en-US">
                <a:solidFill>
                  <a:schemeClr val="tx1"/>
                </a:solidFill>
              </a:rPr>
              <a:t>Key Findings </a:t>
            </a:r>
          </a:p>
        </p:txBody>
      </p:sp>
      <p:sp>
        <p:nvSpPr>
          <p:cNvPr id="3" name="Content Placeholder 2"/>
          <p:cNvSpPr>
            <a:spLocks noGrp="1"/>
          </p:cNvSpPr>
          <p:nvPr>
            <p:ph idx="1"/>
          </p:nvPr>
        </p:nvSpPr>
        <p:spPr>
          <a:xfrm>
            <a:off x="0" y="1349884"/>
            <a:ext cx="8596668" cy="3880773"/>
          </a:xfrm>
        </p:spPr>
        <p:txBody>
          <a:bodyPr vert="horz" lIns="91440" tIns="45720" rIns="91440" bIns="45720" rtlCol="0" anchor="t">
            <a:normAutofit/>
          </a:bodyPr>
          <a:lstStyle/>
          <a:p>
            <a:r>
              <a:rPr lang="en-US"/>
              <a:t>The transaction amount (amt) is the most important feature. The chances of a transaction being fraud does not actually increase with the increase in the amount. Most fraud occur between $500-$1000. This masked behavior was accurately depicted in our model. </a:t>
            </a:r>
          </a:p>
          <a:p>
            <a:pPr lvl="0"/>
            <a:r>
              <a:rPr lang="en-US"/>
              <a:t>The time the transaction occurs is also very important as most of the frauds occur at night after 10pm. </a:t>
            </a:r>
          </a:p>
        </p:txBody>
      </p:sp>
      <p:sp>
        <p:nvSpPr>
          <p:cNvPr id="4" name="Slide Number Placeholder 3">
            <a:extLst>
              <a:ext uri="{FF2B5EF4-FFF2-40B4-BE49-F238E27FC236}">
                <a16:creationId xmlns:a16="http://schemas.microsoft.com/office/drawing/2014/main" id="{139DA42E-5409-4BBC-A7A8-18A44D501A61}"/>
              </a:ext>
            </a:extLst>
          </p:cNvPr>
          <p:cNvSpPr>
            <a:spLocks noGrp="1"/>
          </p:cNvSpPr>
          <p:nvPr>
            <p:ph type="sldNum" sz="quarter" idx="12"/>
          </p:nvPr>
        </p:nvSpPr>
        <p:spPr/>
        <p:txBody>
          <a:bodyPr/>
          <a:lstStyle/>
          <a:p>
            <a:fld id="{E2BBD865-2F63-41BA-9E5F-7134E913705E}" type="slidenum">
              <a:rPr lang="en-US" smtClean="0"/>
              <a:t>19</a:t>
            </a:fld>
            <a:endParaRPr lang="en-US"/>
          </a:p>
        </p:txBody>
      </p:sp>
    </p:spTree>
    <p:extLst>
      <p:ext uri="{BB962C8B-B14F-4D97-AF65-F5344CB8AC3E}">
        <p14:creationId xmlns:p14="http://schemas.microsoft.com/office/powerpoint/2010/main" val="255219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solidFill>
                  <a:schemeClr val="tx1"/>
                </a:solidFill>
              </a:rPr>
              <a:t>INTRODUCTION</a:t>
            </a:r>
          </a:p>
        </p:txBody>
      </p:sp>
      <p:sp>
        <p:nvSpPr>
          <p:cNvPr id="3" name="Content Placeholder 2"/>
          <p:cNvSpPr>
            <a:spLocks noGrp="1"/>
          </p:cNvSpPr>
          <p:nvPr>
            <p:ph idx="1"/>
          </p:nvPr>
        </p:nvSpPr>
        <p:spPr>
          <a:xfrm>
            <a:off x="524934" y="1320800"/>
            <a:ext cx="8596668" cy="3880773"/>
          </a:xfrm>
        </p:spPr>
        <p:txBody>
          <a:bodyPr/>
          <a:lstStyle/>
          <a:p>
            <a:pPr marL="0" indent="0">
              <a:buNone/>
            </a:pPr>
            <a:endParaRPr lang="en-US"/>
          </a:p>
          <a:p>
            <a:r>
              <a:rPr lang="en-US"/>
              <a:t>The objective of this work is to predict if a transaction is fraudulent or not. </a:t>
            </a:r>
          </a:p>
          <a:p>
            <a:r>
              <a:rPr lang="en-US"/>
              <a:t>The dataset used in this analysis is gotten from </a:t>
            </a:r>
            <a:r>
              <a:rPr lang="en-US" err="1"/>
              <a:t>kaggle</a:t>
            </a:r>
            <a:r>
              <a:rPr lang="en-US"/>
              <a:t> and is a simulated dataset. </a:t>
            </a:r>
          </a:p>
          <a:p>
            <a:r>
              <a:rPr lang="en-US"/>
              <a:t>This work includes both data exploration and modelling. </a:t>
            </a:r>
          </a:p>
          <a:p>
            <a:pPr marL="0" indent="0">
              <a:buNone/>
            </a:pPr>
            <a:endParaRPr lang="en-US"/>
          </a:p>
        </p:txBody>
      </p:sp>
      <p:sp>
        <p:nvSpPr>
          <p:cNvPr id="4" name="Slide Number Placeholder 3">
            <a:extLst>
              <a:ext uri="{FF2B5EF4-FFF2-40B4-BE49-F238E27FC236}">
                <a16:creationId xmlns:a16="http://schemas.microsoft.com/office/drawing/2014/main" id="{789B869E-A127-4544-B29A-726301865503}"/>
              </a:ext>
            </a:extLst>
          </p:cNvPr>
          <p:cNvSpPr>
            <a:spLocks noGrp="1"/>
          </p:cNvSpPr>
          <p:nvPr>
            <p:ph type="sldNum" sz="quarter" idx="12"/>
          </p:nvPr>
        </p:nvSpPr>
        <p:spPr/>
        <p:txBody>
          <a:bodyPr/>
          <a:lstStyle/>
          <a:p>
            <a:fld id="{E2BBD865-2F63-41BA-9E5F-7134E913705E}" type="slidenum">
              <a:rPr lang="en-US" smtClean="0"/>
              <a:t>2</a:t>
            </a:fld>
            <a:endParaRPr lang="en-US"/>
          </a:p>
        </p:txBody>
      </p:sp>
    </p:spTree>
    <p:extLst>
      <p:ext uri="{BB962C8B-B14F-4D97-AF65-F5344CB8AC3E}">
        <p14:creationId xmlns:p14="http://schemas.microsoft.com/office/powerpoint/2010/main" val="2329903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48412"/>
          </a:xfrm>
        </p:spPr>
        <p:txBody>
          <a:bodyPr/>
          <a:lstStyle/>
          <a:p>
            <a:r>
              <a:rPr lang="en-US">
                <a:solidFill>
                  <a:schemeClr val="tx1"/>
                </a:solidFill>
              </a:rPr>
              <a:t>Conclusion</a:t>
            </a:r>
          </a:p>
        </p:txBody>
      </p:sp>
      <p:sp>
        <p:nvSpPr>
          <p:cNvPr id="3" name="Content Placeholder 2"/>
          <p:cNvSpPr>
            <a:spLocks noGrp="1"/>
          </p:cNvSpPr>
          <p:nvPr>
            <p:ph idx="1"/>
          </p:nvPr>
        </p:nvSpPr>
        <p:spPr>
          <a:xfrm>
            <a:off x="0" y="848412"/>
            <a:ext cx="8596668" cy="3880773"/>
          </a:xfrm>
        </p:spPr>
        <p:txBody>
          <a:bodyPr vert="horz" lIns="91440" tIns="45720" rIns="91440" bIns="45720" rtlCol="0" anchor="t">
            <a:normAutofit/>
          </a:bodyPr>
          <a:lstStyle/>
          <a:p>
            <a:pPr marL="0" indent="0">
              <a:buNone/>
            </a:pPr>
            <a:r>
              <a:rPr lang="en-US"/>
              <a:t> </a:t>
            </a:r>
          </a:p>
          <a:p>
            <a:r>
              <a:rPr lang="en-US"/>
              <a:t>This work can help in flagging fraudulent transactions which are very costly to both organizations and individual customers.</a:t>
            </a:r>
          </a:p>
          <a:p>
            <a:r>
              <a:rPr lang="en-US"/>
              <a:t>The models can identify virtually all fraudulent transactions in datasets that are highly skewed to normal transactions while reducing false positives.</a:t>
            </a:r>
          </a:p>
          <a:p>
            <a:r>
              <a:rPr lang="en-US"/>
              <a:t>This is  a work in progress and a continuous tweaking of the model would further increase the recall and precision of the model. The availability of more data would further improve model performance. </a:t>
            </a:r>
          </a:p>
          <a:p>
            <a:r>
              <a:rPr lang="en-US"/>
              <a:t>A higher computational power would permit using more instances to build the models and add more power to the model.</a:t>
            </a:r>
          </a:p>
        </p:txBody>
      </p:sp>
      <p:sp>
        <p:nvSpPr>
          <p:cNvPr id="4" name="Slide Number Placeholder 3">
            <a:extLst>
              <a:ext uri="{FF2B5EF4-FFF2-40B4-BE49-F238E27FC236}">
                <a16:creationId xmlns:a16="http://schemas.microsoft.com/office/drawing/2014/main" id="{B855AC0B-2D06-4144-B5A8-977F87BE0820}"/>
              </a:ext>
            </a:extLst>
          </p:cNvPr>
          <p:cNvSpPr>
            <a:spLocks noGrp="1"/>
          </p:cNvSpPr>
          <p:nvPr>
            <p:ph type="sldNum" sz="quarter" idx="12"/>
          </p:nvPr>
        </p:nvSpPr>
        <p:spPr/>
        <p:txBody>
          <a:bodyPr/>
          <a:lstStyle/>
          <a:p>
            <a:fld id="{E2BBD865-2F63-41BA-9E5F-7134E913705E}" type="slidenum">
              <a:rPr lang="en-US" smtClean="0"/>
              <a:t>20</a:t>
            </a:fld>
            <a:endParaRPr lang="en-US"/>
          </a:p>
        </p:txBody>
      </p:sp>
    </p:spTree>
    <p:extLst>
      <p:ext uri="{BB962C8B-B14F-4D97-AF65-F5344CB8AC3E}">
        <p14:creationId xmlns:p14="http://schemas.microsoft.com/office/powerpoint/2010/main" val="1669319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9" y="155243"/>
            <a:ext cx="8596668" cy="1320800"/>
          </a:xfrm>
        </p:spPr>
        <p:txBody>
          <a:bodyPr/>
          <a:lstStyle/>
          <a:p>
            <a:r>
              <a:rPr lang="en-US">
                <a:solidFill>
                  <a:schemeClr val="tx1"/>
                </a:solidFill>
              </a:rPr>
              <a:t>WORKFLOW</a:t>
            </a:r>
          </a:p>
        </p:txBody>
      </p:sp>
      <p:graphicFrame>
        <p:nvGraphicFramePr>
          <p:cNvPr id="4" name="Diagram 3"/>
          <p:cNvGraphicFramePr/>
          <p:nvPr>
            <p:extLst>
              <p:ext uri="{D42A27DB-BD31-4B8C-83A1-F6EECF244321}">
                <p14:modId xmlns:p14="http://schemas.microsoft.com/office/powerpoint/2010/main" val="3879772300"/>
              </p:ext>
            </p:extLst>
          </p:nvPr>
        </p:nvGraphicFramePr>
        <p:xfrm>
          <a:off x="245659" y="955343"/>
          <a:ext cx="11218459" cy="4585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522DEB7A-0B9B-4867-BF34-E6A125031346}"/>
              </a:ext>
            </a:extLst>
          </p:cNvPr>
          <p:cNvSpPr>
            <a:spLocks noGrp="1"/>
          </p:cNvSpPr>
          <p:nvPr>
            <p:ph type="sldNum" sz="quarter" idx="12"/>
          </p:nvPr>
        </p:nvSpPr>
        <p:spPr/>
        <p:txBody>
          <a:bodyPr/>
          <a:lstStyle/>
          <a:p>
            <a:fld id="{E2BBD865-2F63-41BA-9E5F-7134E913705E}" type="slidenum">
              <a:rPr lang="en-US" smtClean="0"/>
              <a:t>3</a:t>
            </a:fld>
            <a:endParaRPr lang="en-US"/>
          </a:p>
        </p:txBody>
      </p:sp>
    </p:spTree>
    <p:extLst>
      <p:ext uri="{BB962C8B-B14F-4D97-AF65-F5344CB8AC3E}">
        <p14:creationId xmlns:p14="http://schemas.microsoft.com/office/powerpoint/2010/main" val="61855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98" y="0"/>
            <a:ext cx="8596668" cy="725864"/>
          </a:xfrm>
        </p:spPr>
        <p:txBody>
          <a:bodyPr/>
          <a:lstStyle/>
          <a:p>
            <a:r>
              <a:rPr lang="en-US">
                <a:solidFill>
                  <a:schemeClr val="tx1"/>
                </a:solidFill>
              </a:rPr>
              <a:t>Data Exploration</a:t>
            </a:r>
          </a:p>
        </p:txBody>
      </p:sp>
      <p:pic>
        <p:nvPicPr>
          <p:cNvPr id="6" name="Picture 5">
            <a:extLst>
              <a:ext uri="{FF2B5EF4-FFF2-40B4-BE49-F238E27FC236}">
                <a16:creationId xmlns:a16="http://schemas.microsoft.com/office/drawing/2014/main" id="{83232DEB-9E69-4CCF-B193-D3FDDFB218A4}"/>
              </a:ext>
            </a:extLst>
          </p:cNvPr>
          <p:cNvPicPr>
            <a:picLocks noChangeAspect="1"/>
          </p:cNvPicPr>
          <p:nvPr/>
        </p:nvPicPr>
        <p:blipFill>
          <a:blip r:embed="rId2"/>
          <a:stretch>
            <a:fillRect/>
          </a:stretch>
        </p:blipFill>
        <p:spPr>
          <a:xfrm>
            <a:off x="221861" y="1029734"/>
            <a:ext cx="4487333" cy="4199467"/>
          </a:xfrm>
          <a:prstGeom prst="rect">
            <a:avLst/>
          </a:prstGeom>
        </p:spPr>
      </p:pic>
      <p:sp>
        <p:nvSpPr>
          <p:cNvPr id="8" name="TextBox 7">
            <a:extLst>
              <a:ext uri="{FF2B5EF4-FFF2-40B4-BE49-F238E27FC236}">
                <a16:creationId xmlns:a16="http://schemas.microsoft.com/office/drawing/2014/main" id="{CB570981-2E95-4EF5-A210-839658D583DC}"/>
              </a:ext>
            </a:extLst>
          </p:cNvPr>
          <p:cNvSpPr txBox="1"/>
          <p:nvPr/>
        </p:nvSpPr>
        <p:spPr>
          <a:xfrm>
            <a:off x="650306" y="636341"/>
            <a:ext cx="3285066" cy="369332"/>
          </a:xfrm>
          <a:prstGeom prst="rect">
            <a:avLst/>
          </a:prstGeom>
          <a:noFill/>
        </p:spPr>
        <p:txBody>
          <a:bodyPr wrap="square" rtlCol="0">
            <a:spAutoFit/>
          </a:bodyPr>
          <a:lstStyle/>
          <a:p>
            <a:r>
              <a:rPr lang="en-US"/>
              <a:t>Exploring Missingness in Data</a:t>
            </a:r>
          </a:p>
        </p:txBody>
      </p:sp>
      <p:sp>
        <p:nvSpPr>
          <p:cNvPr id="23" name="TextBox 22">
            <a:extLst>
              <a:ext uri="{FF2B5EF4-FFF2-40B4-BE49-F238E27FC236}">
                <a16:creationId xmlns:a16="http://schemas.microsoft.com/office/drawing/2014/main" id="{C82A3EC2-916B-4F99-88F6-FAF3ADB655B7}"/>
              </a:ext>
            </a:extLst>
          </p:cNvPr>
          <p:cNvSpPr txBox="1"/>
          <p:nvPr/>
        </p:nvSpPr>
        <p:spPr>
          <a:xfrm>
            <a:off x="7875133" y="636341"/>
            <a:ext cx="3603798" cy="369332"/>
          </a:xfrm>
          <a:prstGeom prst="rect">
            <a:avLst/>
          </a:prstGeom>
          <a:noFill/>
        </p:spPr>
        <p:txBody>
          <a:bodyPr wrap="square" rtlCol="0">
            <a:spAutoFit/>
          </a:bodyPr>
          <a:lstStyle/>
          <a:p>
            <a:r>
              <a:rPr lang="en-US"/>
              <a:t>Exploring balance in dataset</a:t>
            </a:r>
          </a:p>
        </p:txBody>
      </p:sp>
      <p:sp>
        <p:nvSpPr>
          <p:cNvPr id="9" name="TextBox 8">
            <a:extLst>
              <a:ext uri="{FF2B5EF4-FFF2-40B4-BE49-F238E27FC236}">
                <a16:creationId xmlns:a16="http://schemas.microsoft.com/office/drawing/2014/main" id="{ECA0BA3B-BE83-4BB9-992C-B91002C953C3}"/>
              </a:ext>
            </a:extLst>
          </p:cNvPr>
          <p:cNvSpPr txBox="1"/>
          <p:nvPr/>
        </p:nvSpPr>
        <p:spPr>
          <a:xfrm>
            <a:off x="6530607" y="5382976"/>
            <a:ext cx="5534099" cy="1200329"/>
          </a:xfrm>
          <a:prstGeom prst="rect">
            <a:avLst/>
          </a:prstGeom>
          <a:noFill/>
        </p:spPr>
        <p:txBody>
          <a:bodyPr wrap="square" rtlCol="0">
            <a:spAutoFit/>
          </a:bodyPr>
          <a:lstStyle/>
          <a:p>
            <a:pPr algn="just"/>
            <a:r>
              <a:rPr lang="en-US"/>
              <a:t>The plot above shows the imbalance in the dataset. There is a high percentage of non-fraudulent activities compared  to fraudulent activities showing the need to balance the dataset</a:t>
            </a:r>
          </a:p>
        </p:txBody>
      </p:sp>
      <p:pic>
        <p:nvPicPr>
          <p:cNvPr id="40" name="Picture 39">
            <a:extLst>
              <a:ext uri="{FF2B5EF4-FFF2-40B4-BE49-F238E27FC236}">
                <a16:creationId xmlns:a16="http://schemas.microsoft.com/office/drawing/2014/main" id="{1529A214-1178-41A8-B925-C4C11CDA67E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181166" y="1038567"/>
            <a:ext cx="4489704" cy="4197096"/>
          </a:xfrm>
          <a:prstGeom prst="rect">
            <a:avLst/>
          </a:prstGeom>
        </p:spPr>
      </p:pic>
      <p:sp>
        <p:nvSpPr>
          <p:cNvPr id="3" name="TextBox 2">
            <a:extLst>
              <a:ext uri="{FF2B5EF4-FFF2-40B4-BE49-F238E27FC236}">
                <a16:creationId xmlns:a16="http://schemas.microsoft.com/office/drawing/2014/main" id="{ED90B21B-43C0-4D7E-B8CC-7C643C160D0A}"/>
              </a:ext>
            </a:extLst>
          </p:cNvPr>
          <p:cNvSpPr txBox="1"/>
          <p:nvPr/>
        </p:nvSpPr>
        <p:spPr>
          <a:xfrm>
            <a:off x="221861" y="5382976"/>
            <a:ext cx="4856326" cy="1200329"/>
          </a:xfrm>
          <a:prstGeom prst="rect">
            <a:avLst/>
          </a:prstGeom>
          <a:noFill/>
        </p:spPr>
        <p:txBody>
          <a:bodyPr wrap="square" rtlCol="0">
            <a:spAutoFit/>
          </a:bodyPr>
          <a:lstStyle/>
          <a:p>
            <a:pPr algn="just"/>
            <a:r>
              <a:rPr lang="en-US"/>
              <a:t>In exploring the missingness of variables in the data, we see that there are no missing variables in the dataset. This is because this is a simulated dataset.</a:t>
            </a:r>
          </a:p>
        </p:txBody>
      </p:sp>
      <p:sp>
        <p:nvSpPr>
          <p:cNvPr id="4" name="Slide Number Placeholder 3">
            <a:extLst>
              <a:ext uri="{FF2B5EF4-FFF2-40B4-BE49-F238E27FC236}">
                <a16:creationId xmlns:a16="http://schemas.microsoft.com/office/drawing/2014/main" id="{9A48CDDA-4E79-488F-A6F3-1D572C9FD253}"/>
              </a:ext>
            </a:extLst>
          </p:cNvPr>
          <p:cNvSpPr>
            <a:spLocks noGrp="1"/>
          </p:cNvSpPr>
          <p:nvPr>
            <p:ph type="sldNum" sz="quarter" idx="12"/>
          </p:nvPr>
        </p:nvSpPr>
        <p:spPr/>
        <p:txBody>
          <a:bodyPr/>
          <a:lstStyle/>
          <a:p>
            <a:fld id="{E2BBD865-2F63-41BA-9E5F-7134E913705E}" type="slidenum">
              <a:rPr lang="en-US" smtClean="0"/>
              <a:t>4</a:t>
            </a:fld>
            <a:endParaRPr lang="en-US"/>
          </a:p>
        </p:txBody>
      </p:sp>
    </p:spTree>
    <p:extLst>
      <p:ext uri="{BB962C8B-B14F-4D97-AF65-F5344CB8AC3E}">
        <p14:creationId xmlns:p14="http://schemas.microsoft.com/office/powerpoint/2010/main" val="123419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44718"/>
          </a:xfrm>
        </p:spPr>
        <p:txBody>
          <a:bodyPr/>
          <a:lstStyle/>
          <a:p>
            <a:r>
              <a:rPr lang="en-US">
                <a:solidFill>
                  <a:schemeClr val="tx1"/>
                </a:solidFill>
              </a:rPr>
              <a:t>Data Exploration</a:t>
            </a:r>
          </a:p>
        </p:txBody>
      </p:sp>
      <p:pic>
        <p:nvPicPr>
          <p:cNvPr id="10" name="Picture 9" descr="Chart, bar chart&#10;&#10;Description automatically generated">
            <a:extLst>
              <a:ext uri="{FF2B5EF4-FFF2-40B4-BE49-F238E27FC236}">
                <a16:creationId xmlns:a16="http://schemas.microsoft.com/office/drawing/2014/main" id="{4D2E730F-BE42-4D74-9A67-696B5542EB5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13054" y="1839188"/>
            <a:ext cx="5336733" cy="3454717"/>
          </a:xfrm>
          <a:prstGeom prst="rect">
            <a:avLst/>
          </a:prstGeom>
        </p:spPr>
      </p:pic>
      <p:pic>
        <p:nvPicPr>
          <p:cNvPr id="11" name="Picture 10" descr="Chart, bar chart&#10;&#10;Description automatically generated">
            <a:extLst>
              <a:ext uri="{FF2B5EF4-FFF2-40B4-BE49-F238E27FC236}">
                <a16:creationId xmlns:a16="http://schemas.microsoft.com/office/drawing/2014/main" id="{00B26D62-4810-4500-998D-2803682E64E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552071" y="1837473"/>
            <a:ext cx="5248656" cy="3456432"/>
          </a:xfrm>
          <a:prstGeom prst="rect">
            <a:avLst/>
          </a:prstGeom>
        </p:spPr>
      </p:pic>
      <p:sp>
        <p:nvSpPr>
          <p:cNvPr id="12" name="TextBox 11">
            <a:extLst>
              <a:ext uri="{FF2B5EF4-FFF2-40B4-BE49-F238E27FC236}">
                <a16:creationId xmlns:a16="http://schemas.microsoft.com/office/drawing/2014/main" id="{ED42583A-4D21-4350-B714-211DFF257B6C}"/>
              </a:ext>
            </a:extLst>
          </p:cNvPr>
          <p:cNvSpPr txBox="1"/>
          <p:nvPr/>
        </p:nvSpPr>
        <p:spPr>
          <a:xfrm>
            <a:off x="1582464" y="1184828"/>
            <a:ext cx="2776784" cy="379267"/>
          </a:xfrm>
          <a:prstGeom prst="rect">
            <a:avLst/>
          </a:prstGeom>
          <a:noFill/>
        </p:spPr>
        <p:txBody>
          <a:bodyPr wrap="square" rtlCol="0">
            <a:spAutoFit/>
          </a:bodyPr>
          <a:lstStyle/>
          <a:p>
            <a:r>
              <a:rPr lang="en-US"/>
              <a:t>Fraudulent Categories</a:t>
            </a:r>
          </a:p>
        </p:txBody>
      </p:sp>
      <p:sp>
        <p:nvSpPr>
          <p:cNvPr id="13" name="TextBox 12">
            <a:extLst>
              <a:ext uri="{FF2B5EF4-FFF2-40B4-BE49-F238E27FC236}">
                <a16:creationId xmlns:a16="http://schemas.microsoft.com/office/drawing/2014/main" id="{13C6C949-607A-4CFB-A8B2-6BBAD21B5FDD}"/>
              </a:ext>
            </a:extLst>
          </p:cNvPr>
          <p:cNvSpPr txBox="1"/>
          <p:nvPr/>
        </p:nvSpPr>
        <p:spPr>
          <a:xfrm>
            <a:off x="7977441" y="1273705"/>
            <a:ext cx="3522133" cy="369332"/>
          </a:xfrm>
          <a:prstGeom prst="rect">
            <a:avLst/>
          </a:prstGeom>
          <a:noFill/>
        </p:spPr>
        <p:txBody>
          <a:bodyPr wrap="square" rtlCol="0">
            <a:spAutoFit/>
          </a:bodyPr>
          <a:lstStyle/>
          <a:p>
            <a:r>
              <a:rPr lang="en-US"/>
              <a:t>Non-Fraudulent Categories</a:t>
            </a:r>
          </a:p>
        </p:txBody>
      </p:sp>
      <p:sp>
        <p:nvSpPr>
          <p:cNvPr id="14" name="TextBox 13">
            <a:extLst>
              <a:ext uri="{FF2B5EF4-FFF2-40B4-BE49-F238E27FC236}">
                <a16:creationId xmlns:a16="http://schemas.microsoft.com/office/drawing/2014/main" id="{B46678EA-03F3-4F6E-94FD-F77CEEC7688E}"/>
              </a:ext>
            </a:extLst>
          </p:cNvPr>
          <p:cNvSpPr txBox="1"/>
          <p:nvPr/>
        </p:nvSpPr>
        <p:spPr>
          <a:xfrm>
            <a:off x="0" y="669865"/>
            <a:ext cx="11499574" cy="369332"/>
          </a:xfrm>
          <a:prstGeom prst="rect">
            <a:avLst/>
          </a:prstGeom>
          <a:noFill/>
        </p:spPr>
        <p:txBody>
          <a:bodyPr wrap="square" rtlCol="0">
            <a:spAutoFit/>
          </a:bodyPr>
          <a:lstStyle/>
          <a:p>
            <a:r>
              <a:rPr lang="en-US"/>
              <a:t>We explored the dataset to check if specific categories of transactions are specific to fraudulent transactions</a:t>
            </a:r>
          </a:p>
        </p:txBody>
      </p:sp>
      <p:sp>
        <p:nvSpPr>
          <p:cNvPr id="15" name="TextBox 14">
            <a:extLst>
              <a:ext uri="{FF2B5EF4-FFF2-40B4-BE49-F238E27FC236}">
                <a16:creationId xmlns:a16="http://schemas.microsoft.com/office/drawing/2014/main" id="{DA3B2DED-DF02-49E4-BACF-8C49339BF813}"/>
              </a:ext>
            </a:extLst>
          </p:cNvPr>
          <p:cNvSpPr txBox="1"/>
          <p:nvPr/>
        </p:nvSpPr>
        <p:spPr>
          <a:xfrm>
            <a:off x="925178" y="5637562"/>
            <a:ext cx="10341644" cy="923330"/>
          </a:xfrm>
          <a:prstGeom prst="rect">
            <a:avLst/>
          </a:prstGeom>
          <a:noFill/>
        </p:spPr>
        <p:txBody>
          <a:bodyPr wrap="square" rtlCol="0">
            <a:spAutoFit/>
          </a:bodyPr>
          <a:lstStyle/>
          <a:p>
            <a:r>
              <a:rPr lang="en-US"/>
              <a:t>From the analysis of the results, most fraudulent transactions appear to be related to </a:t>
            </a:r>
            <a:r>
              <a:rPr lang="en-US" err="1"/>
              <a:t>grocery_pos</a:t>
            </a:r>
            <a:r>
              <a:rPr lang="en-US"/>
              <a:t> and </a:t>
            </a:r>
            <a:r>
              <a:rPr lang="en-US" err="1"/>
              <a:t>shopping_net</a:t>
            </a:r>
            <a:r>
              <a:rPr lang="en-US"/>
              <a:t> categories, while the non-fraudulent transactions do not seem to be specific to any category in particular</a:t>
            </a:r>
          </a:p>
        </p:txBody>
      </p:sp>
      <p:sp>
        <p:nvSpPr>
          <p:cNvPr id="3" name="Slide Number Placeholder 2">
            <a:extLst>
              <a:ext uri="{FF2B5EF4-FFF2-40B4-BE49-F238E27FC236}">
                <a16:creationId xmlns:a16="http://schemas.microsoft.com/office/drawing/2014/main" id="{CDC518B2-7DF2-4DA0-9ADB-2187343512A6}"/>
              </a:ext>
            </a:extLst>
          </p:cNvPr>
          <p:cNvSpPr>
            <a:spLocks noGrp="1"/>
          </p:cNvSpPr>
          <p:nvPr>
            <p:ph type="sldNum" sz="quarter" idx="12"/>
          </p:nvPr>
        </p:nvSpPr>
        <p:spPr/>
        <p:txBody>
          <a:bodyPr/>
          <a:lstStyle/>
          <a:p>
            <a:fld id="{E2BBD865-2F63-41BA-9E5F-7134E913705E}" type="slidenum">
              <a:rPr lang="en-US" smtClean="0"/>
              <a:t>5</a:t>
            </a:fld>
            <a:endParaRPr lang="en-US"/>
          </a:p>
        </p:txBody>
      </p:sp>
    </p:spTree>
    <p:extLst>
      <p:ext uri="{BB962C8B-B14F-4D97-AF65-F5344CB8AC3E}">
        <p14:creationId xmlns:p14="http://schemas.microsoft.com/office/powerpoint/2010/main" val="250448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82425"/>
          </a:xfrm>
        </p:spPr>
        <p:txBody>
          <a:bodyPr/>
          <a:lstStyle/>
          <a:p>
            <a:r>
              <a:rPr lang="en-US">
                <a:solidFill>
                  <a:schemeClr val="tx1"/>
                </a:solidFill>
              </a:rPr>
              <a:t>Data Exploration</a:t>
            </a:r>
          </a:p>
        </p:txBody>
      </p:sp>
      <p:pic>
        <p:nvPicPr>
          <p:cNvPr id="9" name="Picture 8">
            <a:extLst>
              <a:ext uri="{FF2B5EF4-FFF2-40B4-BE49-F238E27FC236}">
                <a16:creationId xmlns:a16="http://schemas.microsoft.com/office/drawing/2014/main" id="{53852BFA-C5A2-4CBA-B700-F65718CAD22B}"/>
              </a:ext>
            </a:extLst>
          </p:cNvPr>
          <p:cNvPicPr/>
          <p:nvPr/>
        </p:nvPicPr>
        <p:blipFill>
          <a:blip r:embed="rId2">
            <a:extLst>
              <a:ext uri="{28A0092B-C50C-407E-A947-70E740481C1C}">
                <a14:useLocalDpi xmlns:a14="http://schemas.microsoft.com/office/drawing/2010/main" val="0"/>
              </a:ext>
            </a:extLst>
          </a:blip>
          <a:stretch>
            <a:fillRect/>
          </a:stretch>
        </p:blipFill>
        <p:spPr>
          <a:xfrm>
            <a:off x="92027" y="1331422"/>
            <a:ext cx="5063447" cy="2407565"/>
          </a:xfrm>
          <a:prstGeom prst="rect">
            <a:avLst/>
          </a:prstGeom>
        </p:spPr>
      </p:pic>
      <p:pic>
        <p:nvPicPr>
          <p:cNvPr id="16" name="Picture 15">
            <a:extLst>
              <a:ext uri="{FF2B5EF4-FFF2-40B4-BE49-F238E27FC236}">
                <a16:creationId xmlns:a16="http://schemas.microsoft.com/office/drawing/2014/main" id="{A6144C66-7610-43C8-B330-CAB1BAFD5A7D}"/>
              </a:ext>
            </a:extLst>
          </p:cNvPr>
          <p:cNvPicPr/>
          <p:nvPr/>
        </p:nvPicPr>
        <p:blipFill>
          <a:blip r:embed="rId3">
            <a:extLst>
              <a:ext uri="{28A0092B-C50C-407E-A947-70E740481C1C}">
                <a14:useLocalDpi xmlns:a14="http://schemas.microsoft.com/office/drawing/2010/main" val="0"/>
              </a:ext>
            </a:extLst>
          </a:blip>
          <a:stretch>
            <a:fillRect/>
          </a:stretch>
        </p:blipFill>
        <p:spPr>
          <a:xfrm>
            <a:off x="92027" y="4040777"/>
            <a:ext cx="5063447" cy="2735864"/>
          </a:xfrm>
          <a:prstGeom prst="rect">
            <a:avLst/>
          </a:prstGeom>
        </p:spPr>
      </p:pic>
      <p:sp>
        <p:nvSpPr>
          <p:cNvPr id="3" name="TextBox 2">
            <a:extLst>
              <a:ext uri="{FF2B5EF4-FFF2-40B4-BE49-F238E27FC236}">
                <a16:creationId xmlns:a16="http://schemas.microsoft.com/office/drawing/2014/main" id="{5121972D-C7AA-43AE-9EB6-7183696880BE}"/>
              </a:ext>
            </a:extLst>
          </p:cNvPr>
          <p:cNvSpPr txBox="1"/>
          <p:nvPr/>
        </p:nvSpPr>
        <p:spPr>
          <a:xfrm>
            <a:off x="0" y="548997"/>
            <a:ext cx="6403752" cy="646331"/>
          </a:xfrm>
          <a:prstGeom prst="rect">
            <a:avLst/>
          </a:prstGeom>
          <a:noFill/>
        </p:spPr>
        <p:txBody>
          <a:bodyPr wrap="square" rtlCol="0">
            <a:spAutoFit/>
          </a:bodyPr>
          <a:lstStyle/>
          <a:p>
            <a:r>
              <a:rPr lang="en-US"/>
              <a:t>Comparing amounts of fraud and non-fraud transactions for categories: </a:t>
            </a:r>
            <a:r>
              <a:rPr lang="en-US" err="1"/>
              <a:t>Grocery_POS</a:t>
            </a:r>
            <a:r>
              <a:rPr lang="en-US"/>
              <a:t> and </a:t>
            </a:r>
            <a:r>
              <a:rPr lang="en-US" err="1"/>
              <a:t>Shopping_Net</a:t>
            </a:r>
            <a:r>
              <a:rPr lang="en-US"/>
              <a:t>, and State</a:t>
            </a:r>
          </a:p>
        </p:txBody>
      </p:sp>
      <p:sp>
        <p:nvSpPr>
          <p:cNvPr id="4" name="TextBox 3">
            <a:extLst>
              <a:ext uri="{FF2B5EF4-FFF2-40B4-BE49-F238E27FC236}">
                <a16:creationId xmlns:a16="http://schemas.microsoft.com/office/drawing/2014/main" id="{4222C503-78A5-4E4A-A272-CF8368182E02}"/>
              </a:ext>
            </a:extLst>
          </p:cNvPr>
          <p:cNvSpPr txBox="1"/>
          <p:nvPr/>
        </p:nvSpPr>
        <p:spPr>
          <a:xfrm>
            <a:off x="5254488" y="2024975"/>
            <a:ext cx="1793017" cy="372196"/>
          </a:xfrm>
          <a:prstGeom prst="rect">
            <a:avLst/>
          </a:prstGeom>
          <a:noFill/>
        </p:spPr>
        <p:txBody>
          <a:bodyPr wrap="square" rtlCol="0">
            <a:spAutoFit/>
          </a:bodyPr>
          <a:lstStyle/>
          <a:p>
            <a:r>
              <a:rPr lang="en-US" err="1"/>
              <a:t>Grocery_POS</a:t>
            </a:r>
            <a:endParaRPr lang="en-US"/>
          </a:p>
        </p:txBody>
      </p:sp>
      <p:sp>
        <p:nvSpPr>
          <p:cNvPr id="19" name="TextBox 18">
            <a:extLst>
              <a:ext uri="{FF2B5EF4-FFF2-40B4-BE49-F238E27FC236}">
                <a16:creationId xmlns:a16="http://schemas.microsoft.com/office/drawing/2014/main" id="{32A93C05-F39C-4EFE-9D80-23393CE94CE6}"/>
              </a:ext>
            </a:extLst>
          </p:cNvPr>
          <p:cNvSpPr txBox="1"/>
          <p:nvPr/>
        </p:nvSpPr>
        <p:spPr>
          <a:xfrm>
            <a:off x="5254487" y="4665902"/>
            <a:ext cx="1793017" cy="372196"/>
          </a:xfrm>
          <a:prstGeom prst="rect">
            <a:avLst/>
          </a:prstGeom>
          <a:noFill/>
        </p:spPr>
        <p:txBody>
          <a:bodyPr wrap="square" rtlCol="0">
            <a:spAutoFit/>
          </a:bodyPr>
          <a:lstStyle/>
          <a:p>
            <a:r>
              <a:rPr lang="en-US" err="1"/>
              <a:t>Shopping_Net</a:t>
            </a:r>
            <a:endParaRPr lang="en-US"/>
          </a:p>
        </p:txBody>
      </p:sp>
      <p:sp>
        <p:nvSpPr>
          <p:cNvPr id="7" name="TextBox 6">
            <a:extLst>
              <a:ext uri="{FF2B5EF4-FFF2-40B4-BE49-F238E27FC236}">
                <a16:creationId xmlns:a16="http://schemas.microsoft.com/office/drawing/2014/main" id="{55759205-3A82-4779-AAE7-6FCF58B7C6E0}"/>
              </a:ext>
            </a:extLst>
          </p:cNvPr>
          <p:cNvSpPr txBox="1"/>
          <p:nvPr/>
        </p:nvSpPr>
        <p:spPr>
          <a:xfrm>
            <a:off x="6937513" y="1709053"/>
            <a:ext cx="4721087" cy="4524315"/>
          </a:xfrm>
          <a:prstGeom prst="rect">
            <a:avLst/>
          </a:prstGeom>
          <a:noFill/>
        </p:spPr>
        <p:txBody>
          <a:bodyPr wrap="square" rtlCol="0">
            <a:spAutoFit/>
          </a:bodyPr>
          <a:lstStyle/>
          <a:p>
            <a:pPr marL="285750" indent="-285750" algn="just">
              <a:buFont typeface="Arial" panose="020B0604020202020204" pitchFamily="34" charset="0"/>
              <a:buChar char="•"/>
            </a:pPr>
            <a:r>
              <a:rPr lang="en-US"/>
              <a:t>Since we could see that </a:t>
            </a:r>
            <a:r>
              <a:rPr lang="en-US" err="1"/>
              <a:t>Grocery_POS</a:t>
            </a:r>
            <a:r>
              <a:rPr lang="en-US"/>
              <a:t> and </a:t>
            </a:r>
            <a:r>
              <a:rPr lang="en-US" err="1"/>
              <a:t>Shopping_Net</a:t>
            </a:r>
            <a:r>
              <a:rPr lang="en-US"/>
              <a:t> were the transactions with the most fraudulent activities: </a:t>
            </a:r>
          </a:p>
          <a:p>
            <a:pPr algn="just"/>
            <a:endParaRPr lang="en-US"/>
          </a:p>
          <a:p>
            <a:pPr marL="285750" indent="-285750" algn="just">
              <a:buFont typeface="Arial" panose="020B0604020202020204" pitchFamily="34" charset="0"/>
              <a:buChar char="•"/>
            </a:pPr>
            <a:r>
              <a:rPr lang="en-US"/>
              <a:t>We decided to delve deeper to see if these activities were specific to certain merchants to enable us easily identify potential fraudulent transactions, by comparing the mean transaction amounts.</a:t>
            </a:r>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From the analysis, the fraudulent transactions are not specific to certain merchants, as it is seen that all merchants have about the same order of fraudulent transaction amounts</a:t>
            </a:r>
          </a:p>
        </p:txBody>
      </p:sp>
      <p:sp>
        <p:nvSpPr>
          <p:cNvPr id="5" name="Slide Number Placeholder 4">
            <a:extLst>
              <a:ext uri="{FF2B5EF4-FFF2-40B4-BE49-F238E27FC236}">
                <a16:creationId xmlns:a16="http://schemas.microsoft.com/office/drawing/2014/main" id="{73EAB1C2-B4F9-4547-ACBA-A8642A593EC7}"/>
              </a:ext>
            </a:extLst>
          </p:cNvPr>
          <p:cNvSpPr>
            <a:spLocks noGrp="1"/>
          </p:cNvSpPr>
          <p:nvPr>
            <p:ph type="sldNum" sz="quarter" idx="12"/>
          </p:nvPr>
        </p:nvSpPr>
        <p:spPr/>
        <p:txBody>
          <a:bodyPr/>
          <a:lstStyle/>
          <a:p>
            <a:fld id="{E2BBD865-2F63-41BA-9E5F-7134E913705E}" type="slidenum">
              <a:rPr lang="en-US" smtClean="0"/>
              <a:t>6</a:t>
            </a:fld>
            <a:endParaRPr lang="en-US"/>
          </a:p>
        </p:txBody>
      </p:sp>
    </p:spTree>
    <p:extLst>
      <p:ext uri="{BB962C8B-B14F-4D97-AF65-F5344CB8AC3E}">
        <p14:creationId xmlns:p14="http://schemas.microsoft.com/office/powerpoint/2010/main" val="261079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82543" cy="816638"/>
          </a:xfrm>
        </p:spPr>
        <p:txBody>
          <a:bodyPr/>
          <a:lstStyle/>
          <a:p>
            <a:r>
              <a:rPr lang="en-US">
                <a:solidFill>
                  <a:schemeClr val="tx1"/>
                </a:solidFill>
              </a:rPr>
              <a:t>Data Exploration </a:t>
            </a:r>
          </a:p>
        </p:txBody>
      </p:sp>
      <p:pic>
        <p:nvPicPr>
          <p:cNvPr id="4" name="Picture 3">
            <a:extLst>
              <a:ext uri="{FF2B5EF4-FFF2-40B4-BE49-F238E27FC236}">
                <a16:creationId xmlns:a16="http://schemas.microsoft.com/office/drawing/2014/main" id="{66DB6FB8-9B07-4C13-887A-BF05B31E0502}"/>
              </a:ext>
            </a:extLst>
          </p:cNvPr>
          <p:cNvPicPr/>
          <p:nvPr/>
        </p:nvPicPr>
        <p:blipFill>
          <a:blip r:embed="rId2">
            <a:extLst>
              <a:ext uri="{28A0092B-C50C-407E-A947-70E740481C1C}">
                <a14:useLocalDpi xmlns:a14="http://schemas.microsoft.com/office/drawing/2010/main" val="0"/>
              </a:ext>
            </a:extLst>
          </a:blip>
          <a:stretch>
            <a:fillRect/>
          </a:stretch>
        </p:blipFill>
        <p:spPr>
          <a:xfrm>
            <a:off x="325825" y="1833039"/>
            <a:ext cx="3623935" cy="2639621"/>
          </a:xfrm>
          <a:prstGeom prst="rect">
            <a:avLst/>
          </a:prstGeom>
        </p:spPr>
      </p:pic>
      <p:pic>
        <p:nvPicPr>
          <p:cNvPr id="5" name="Picture 4">
            <a:extLst>
              <a:ext uri="{FF2B5EF4-FFF2-40B4-BE49-F238E27FC236}">
                <a16:creationId xmlns:a16="http://schemas.microsoft.com/office/drawing/2014/main" id="{8AA53E0E-7890-4843-B235-71BD6FF80521}"/>
              </a:ext>
            </a:extLst>
          </p:cNvPr>
          <p:cNvPicPr/>
          <p:nvPr/>
        </p:nvPicPr>
        <p:blipFill>
          <a:blip r:embed="rId3">
            <a:extLst>
              <a:ext uri="{28A0092B-C50C-407E-A947-70E740481C1C}">
                <a14:useLocalDpi xmlns:a14="http://schemas.microsoft.com/office/drawing/2010/main" val="0"/>
              </a:ext>
            </a:extLst>
          </a:blip>
          <a:stretch>
            <a:fillRect/>
          </a:stretch>
        </p:blipFill>
        <p:spPr>
          <a:xfrm>
            <a:off x="4276725" y="1833039"/>
            <a:ext cx="3638550" cy="2639621"/>
          </a:xfrm>
          <a:prstGeom prst="rect">
            <a:avLst/>
          </a:prstGeom>
        </p:spPr>
      </p:pic>
      <p:pic>
        <p:nvPicPr>
          <p:cNvPr id="6" name="Picture 5">
            <a:extLst>
              <a:ext uri="{FF2B5EF4-FFF2-40B4-BE49-F238E27FC236}">
                <a16:creationId xmlns:a16="http://schemas.microsoft.com/office/drawing/2014/main" id="{114BA310-A002-4568-855E-B1988FE28AA2}"/>
              </a:ext>
            </a:extLst>
          </p:cNvPr>
          <p:cNvPicPr/>
          <p:nvPr/>
        </p:nvPicPr>
        <p:blipFill>
          <a:blip r:embed="rId4">
            <a:extLst>
              <a:ext uri="{28A0092B-C50C-407E-A947-70E740481C1C}">
                <a14:useLocalDpi xmlns:a14="http://schemas.microsoft.com/office/drawing/2010/main" val="0"/>
              </a:ext>
            </a:extLst>
          </a:blip>
          <a:stretch>
            <a:fillRect/>
          </a:stretch>
        </p:blipFill>
        <p:spPr>
          <a:xfrm>
            <a:off x="8242240" y="1829321"/>
            <a:ext cx="3691664" cy="2625152"/>
          </a:xfrm>
          <a:prstGeom prst="rect">
            <a:avLst/>
          </a:prstGeom>
        </p:spPr>
      </p:pic>
      <p:sp>
        <p:nvSpPr>
          <p:cNvPr id="7" name="TextBox 6">
            <a:extLst>
              <a:ext uri="{FF2B5EF4-FFF2-40B4-BE49-F238E27FC236}">
                <a16:creationId xmlns:a16="http://schemas.microsoft.com/office/drawing/2014/main" id="{1F08722C-C73C-4096-9C2B-D91504161C73}"/>
              </a:ext>
            </a:extLst>
          </p:cNvPr>
          <p:cNvSpPr txBox="1"/>
          <p:nvPr/>
        </p:nvSpPr>
        <p:spPr>
          <a:xfrm>
            <a:off x="887054" y="1248264"/>
            <a:ext cx="2754217" cy="584775"/>
          </a:xfrm>
          <a:prstGeom prst="rect">
            <a:avLst/>
          </a:prstGeom>
          <a:noFill/>
        </p:spPr>
        <p:txBody>
          <a:bodyPr wrap="square" rtlCol="0">
            <a:spAutoFit/>
          </a:bodyPr>
          <a:lstStyle/>
          <a:p>
            <a:r>
              <a:rPr lang="en-US" sz="1600" b="1"/>
              <a:t>Mean transaction amount by state </a:t>
            </a:r>
          </a:p>
        </p:txBody>
      </p:sp>
      <p:sp>
        <p:nvSpPr>
          <p:cNvPr id="8" name="TextBox 7">
            <a:extLst>
              <a:ext uri="{FF2B5EF4-FFF2-40B4-BE49-F238E27FC236}">
                <a16:creationId xmlns:a16="http://schemas.microsoft.com/office/drawing/2014/main" id="{293B16F6-87E5-4DBC-8BF4-8E8AC277A26F}"/>
              </a:ext>
            </a:extLst>
          </p:cNvPr>
          <p:cNvSpPr txBox="1"/>
          <p:nvPr/>
        </p:nvSpPr>
        <p:spPr>
          <a:xfrm>
            <a:off x="5123181" y="1237383"/>
            <a:ext cx="1945637" cy="584775"/>
          </a:xfrm>
          <a:prstGeom prst="rect">
            <a:avLst/>
          </a:prstGeom>
          <a:noFill/>
        </p:spPr>
        <p:txBody>
          <a:bodyPr wrap="square" rtlCol="0">
            <a:spAutoFit/>
          </a:bodyPr>
          <a:lstStyle/>
          <a:p>
            <a:r>
              <a:rPr lang="en-US" sz="1600" b="1"/>
              <a:t>Max. transaction amount by state </a:t>
            </a:r>
          </a:p>
        </p:txBody>
      </p:sp>
      <p:sp>
        <p:nvSpPr>
          <p:cNvPr id="9" name="TextBox 8">
            <a:extLst>
              <a:ext uri="{FF2B5EF4-FFF2-40B4-BE49-F238E27FC236}">
                <a16:creationId xmlns:a16="http://schemas.microsoft.com/office/drawing/2014/main" id="{7C2BC3B1-DF9E-4BCA-A6B3-C96D38FC8968}"/>
              </a:ext>
            </a:extLst>
          </p:cNvPr>
          <p:cNvSpPr txBox="1"/>
          <p:nvPr/>
        </p:nvSpPr>
        <p:spPr>
          <a:xfrm>
            <a:off x="9296079" y="1218201"/>
            <a:ext cx="2079624" cy="584775"/>
          </a:xfrm>
          <a:prstGeom prst="rect">
            <a:avLst/>
          </a:prstGeom>
          <a:noFill/>
        </p:spPr>
        <p:txBody>
          <a:bodyPr wrap="square" rtlCol="0">
            <a:spAutoFit/>
          </a:bodyPr>
          <a:lstStyle/>
          <a:p>
            <a:r>
              <a:rPr lang="en-US" sz="1600" b="1"/>
              <a:t>Min. transaction amount by state </a:t>
            </a:r>
          </a:p>
        </p:txBody>
      </p:sp>
      <p:sp>
        <p:nvSpPr>
          <p:cNvPr id="11" name="TextBox 10">
            <a:extLst>
              <a:ext uri="{FF2B5EF4-FFF2-40B4-BE49-F238E27FC236}">
                <a16:creationId xmlns:a16="http://schemas.microsoft.com/office/drawing/2014/main" id="{00AD702A-CB87-4BCB-B8C5-FC0F5C2384FD}"/>
              </a:ext>
            </a:extLst>
          </p:cNvPr>
          <p:cNvSpPr txBox="1"/>
          <p:nvPr/>
        </p:nvSpPr>
        <p:spPr>
          <a:xfrm>
            <a:off x="506186" y="693951"/>
            <a:ext cx="11250385" cy="584775"/>
          </a:xfrm>
          <a:prstGeom prst="rect">
            <a:avLst/>
          </a:prstGeom>
          <a:noFill/>
        </p:spPr>
        <p:txBody>
          <a:bodyPr wrap="square" rtlCol="0">
            <a:spAutoFit/>
          </a:bodyPr>
          <a:lstStyle/>
          <a:p>
            <a:r>
              <a:rPr lang="en-US" sz="1600"/>
              <a:t>In the dataset, status “1” refers to fraudulent transactions and “0” refers to non-fraudulent transactions. We explored the mean, maximum and minimum amounts spent in transactions on a state basis.</a:t>
            </a:r>
          </a:p>
        </p:txBody>
      </p:sp>
      <p:sp>
        <p:nvSpPr>
          <p:cNvPr id="12" name="TextBox 11">
            <a:extLst>
              <a:ext uri="{FF2B5EF4-FFF2-40B4-BE49-F238E27FC236}">
                <a16:creationId xmlns:a16="http://schemas.microsoft.com/office/drawing/2014/main" id="{8AA3EBCD-9C64-4601-BBC6-F4BDB750D1F7}"/>
              </a:ext>
            </a:extLst>
          </p:cNvPr>
          <p:cNvSpPr txBox="1"/>
          <p:nvPr/>
        </p:nvSpPr>
        <p:spPr>
          <a:xfrm>
            <a:off x="506186" y="4499004"/>
            <a:ext cx="10869517" cy="2308324"/>
          </a:xfrm>
          <a:prstGeom prst="rect">
            <a:avLst/>
          </a:prstGeom>
          <a:noFill/>
        </p:spPr>
        <p:txBody>
          <a:bodyPr wrap="square" rtlCol="0">
            <a:spAutoFit/>
          </a:bodyPr>
          <a:lstStyle/>
          <a:p>
            <a:r>
              <a:rPr lang="en-US" sz="1600"/>
              <a:t>It is seen that the mean amounts in fraudulent transactions outweigh the non-fraudulent transactions. This gives an idea that taking a mean of the transaction amounts on a statewide basis or individual card holder basis could help in deciphering fraudulent transactions.</a:t>
            </a:r>
          </a:p>
          <a:p>
            <a:endParaRPr lang="en-US" sz="1600"/>
          </a:p>
          <a:p>
            <a:r>
              <a:rPr lang="en-US" sz="1600"/>
              <a:t>Comparing the maximum amount in transactions, the non-fraudulent transactions are greater than fraudulent transactions, showing the fraud perpetrators are smart enough to mask their transactions.</a:t>
            </a:r>
          </a:p>
          <a:p>
            <a:endParaRPr lang="en-US" sz="1600"/>
          </a:p>
          <a:p>
            <a:r>
              <a:rPr lang="en-US" sz="1600"/>
              <a:t>While, the minimum amount in fraudulent transactions are greater than the non-fraudulent transactions, as would be expected</a:t>
            </a:r>
          </a:p>
        </p:txBody>
      </p:sp>
      <p:sp>
        <p:nvSpPr>
          <p:cNvPr id="3" name="Slide Number Placeholder 2">
            <a:extLst>
              <a:ext uri="{FF2B5EF4-FFF2-40B4-BE49-F238E27FC236}">
                <a16:creationId xmlns:a16="http://schemas.microsoft.com/office/drawing/2014/main" id="{F38F1E2D-4294-4458-80C7-8921459E57BE}"/>
              </a:ext>
            </a:extLst>
          </p:cNvPr>
          <p:cNvSpPr>
            <a:spLocks noGrp="1"/>
          </p:cNvSpPr>
          <p:nvPr>
            <p:ph type="sldNum" sz="quarter" idx="12"/>
          </p:nvPr>
        </p:nvSpPr>
        <p:spPr/>
        <p:txBody>
          <a:bodyPr/>
          <a:lstStyle/>
          <a:p>
            <a:fld id="{E2BBD865-2F63-41BA-9E5F-7134E913705E}" type="slidenum">
              <a:rPr lang="en-US" smtClean="0"/>
              <a:t>7</a:t>
            </a:fld>
            <a:endParaRPr lang="en-US"/>
          </a:p>
        </p:txBody>
      </p:sp>
    </p:spTree>
    <p:extLst>
      <p:ext uri="{BB962C8B-B14F-4D97-AF65-F5344CB8AC3E}">
        <p14:creationId xmlns:p14="http://schemas.microsoft.com/office/powerpoint/2010/main" val="276058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solidFill>
                  <a:schemeClr val="tx1"/>
                </a:solidFill>
              </a:rPr>
              <a:t>Feature Engineering/Feature Importance </a:t>
            </a:r>
          </a:p>
        </p:txBody>
      </p:sp>
      <p:pic>
        <p:nvPicPr>
          <p:cNvPr id="6" name="Picture 5">
            <a:extLst>
              <a:ext uri="{FF2B5EF4-FFF2-40B4-BE49-F238E27FC236}">
                <a16:creationId xmlns:a16="http://schemas.microsoft.com/office/drawing/2014/main" id="{2887D6DC-947F-4C5E-BDED-5CAD973924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491" y="1185334"/>
            <a:ext cx="3048000" cy="1591731"/>
          </a:xfrm>
          <a:prstGeom prst="rect">
            <a:avLst/>
          </a:prstGeom>
          <a:noFill/>
        </p:spPr>
      </p:pic>
      <p:pic>
        <p:nvPicPr>
          <p:cNvPr id="7" name="Picture 6">
            <a:extLst>
              <a:ext uri="{FF2B5EF4-FFF2-40B4-BE49-F238E27FC236}">
                <a16:creationId xmlns:a16="http://schemas.microsoft.com/office/drawing/2014/main" id="{300CD715-EA79-48B7-B41C-1B3D9B678797}"/>
              </a:ext>
            </a:extLst>
          </p:cNvPr>
          <p:cNvPicPr/>
          <p:nvPr/>
        </p:nvPicPr>
        <p:blipFill rotWithShape="1">
          <a:blip r:embed="rId3">
            <a:extLst>
              <a:ext uri="{28A0092B-C50C-407E-A947-70E740481C1C}">
                <a14:useLocalDpi xmlns:a14="http://schemas.microsoft.com/office/drawing/2010/main" val="0"/>
              </a:ext>
            </a:extLst>
          </a:blip>
          <a:srcRect l="16298" r="16371" b="29279"/>
          <a:stretch/>
        </p:blipFill>
        <p:spPr bwMode="auto">
          <a:xfrm>
            <a:off x="3238497" y="1208590"/>
            <a:ext cx="3366135" cy="1591732"/>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0714F2AD-F0B2-42A9-B03C-1288C86C8C9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491" y="3091390"/>
            <a:ext cx="3048000" cy="1720850"/>
          </a:xfrm>
          <a:prstGeom prst="rect">
            <a:avLst/>
          </a:prstGeom>
          <a:noFill/>
        </p:spPr>
      </p:pic>
      <p:pic>
        <p:nvPicPr>
          <p:cNvPr id="9" name="Picture 8">
            <a:extLst>
              <a:ext uri="{FF2B5EF4-FFF2-40B4-BE49-F238E27FC236}">
                <a16:creationId xmlns:a16="http://schemas.microsoft.com/office/drawing/2014/main" id="{711181E9-74BE-4045-8964-D83B85B56F23}"/>
              </a:ext>
            </a:extLst>
          </p:cNvPr>
          <p:cNvPicPr/>
          <p:nvPr/>
        </p:nvPicPr>
        <p:blipFill rotWithShape="1">
          <a:blip r:embed="rId5">
            <a:extLst>
              <a:ext uri="{28A0092B-C50C-407E-A947-70E740481C1C}">
                <a14:useLocalDpi xmlns:a14="http://schemas.microsoft.com/office/drawing/2010/main" val="0"/>
              </a:ext>
            </a:extLst>
          </a:blip>
          <a:srcRect l="16145" t="5375" r="15294" b="30966"/>
          <a:stretch/>
        </p:blipFill>
        <p:spPr bwMode="auto">
          <a:xfrm>
            <a:off x="3251200" y="3091390"/>
            <a:ext cx="3340729" cy="1720850"/>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08CF1383-40BC-44FE-A206-CAFE982C6654}"/>
              </a:ext>
            </a:extLst>
          </p:cNvPr>
          <p:cNvSpPr txBox="1"/>
          <p:nvPr/>
        </p:nvSpPr>
        <p:spPr>
          <a:xfrm>
            <a:off x="0" y="660400"/>
            <a:ext cx="6908800" cy="369332"/>
          </a:xfrm>
          <a:prstGeom prst="rect">
            <a:avLst/>
          </a:prstGeom>
          <a:noFill/>
        </p:spPr>
        <p:txBody>
          <a:bodyPr wrap="square" rtlCol="0">
            <a:spAutoFit/>
          </a:bodyPr>
          <a:lstStyle/>
          <a:p>
            <a:r>
              <a:rPr lang="en-US"/>
              <a:t>Extracting Transaction Time – Fraud and Non-Fraud Cases</a:t>
            </a:r>
          </a:p>
        </p:txBody>
      </p:sp>
      <p:pic>
        <p:nvPicPr>
          <p:cNvPr id="11" name="Picture 10">
            <a:extLst>
              <a:ext uri="{FF2B5EF4-FFF2-40B4-BE49-F238E27FC236}">
                <a16:creationId xmlns:a16="http://schemas.microsoft.com/office/drawing/2014/main" id="{CBF115DA-AD6D-4968-9AE6-184196FA7593}"/>
              </a:ext>
            </a:extLst>
          </p:cNvPr>
          <p:cNvPicPr/>
          <p:nvPr/>
        </p:nvPicPr>
        <p:blipFill rotWithShape="1">
          <a:blip r:embed="rId6">
            <a:extLst>
              <a:ext uri="{28A0092B-C50C-407E-A947-70E740481C1C}">
                <a14:useLocalDpi xmlns:a14="http://schemas.microsoft.com/office/drawing/2010/main" val="0"/>
              </a:ext>
            </a:extLst>
          </a:blip>
          <a:srcRect l="19346" r="19878" b="33239"/>
          <a:stretch/>
        </p:blipFill>
        <p:spPr bwMode="auto">
          <a:xfrm>
            <a:off x="138641" y="5041897"/>
            <a:ext cx="2990850" cy="1574800"/>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EBA2468D-5B61-44A8-AC09-928453BBA85F}"/>
              </a:ext>
            </a:extLst>
          </p:cNvPr>
          <p:cNvPicPr/>
          <p:nvPr/>
        </p:nvPicPr>
        <p:blipFill rotWithShape="1">
          <a:blip r:embed="rId7">
            <a:extLst>
              <a:ext uri="{28A0092B-C50C-407E-A947-70E740481C1C}">
                <a14:useLocalDpi xmlns:a14="http://schemas.microsoft.com/office/drawing/2010/main" val="0"/>
              </a:ext>
            </a:extLst>
          </a:blip>
          <a:srcRect l="17213" r="17738" b="27010"/>
          <a:stretch/>
        </p:blipFill>
        <p:spPr bwMode="auto">
          <a:xfrm>
            <a:off x="3238497" y="5052057"/>
            <a:ext cx="3340728" cy="1554480"/>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30462FC1-8180-4C09-B0F1-0EBC10ACF9A2}"/>
              </a:ext>
            </a:extLst>
          </p:cNvPr>
          <p:cNvSpPr txBox="1"/>
          <p:nvPr/>
        </p:nvSpPr>
        <p:spPr>
          <a:xfrm>
            <a:off x="6908800" y="1559763"/>
            <a:ext cx="3793067" cy="646331"/>
          </a:xfrm>
          <a:prstGeom prst="rect">
            <a:avLst/>
          </a:prstGeom>
          <a:noFill/>
        </p:spPr>
        <p:txBody>
          <a:bodyPr wrap="square" rtlCol="0">
            <a:spAutoFit/>
          </a:bodyPr>
          <a:lstStyle/>
          <a:p>
            <a:r>
              <a:rPr lang="en-US"/>
              <a:t>A first glance, we see similarity in transaction trends</a:t>
            </a:r>
          </a:p>
        </p:txBody>
      </p:sp>
      <p:sp>
        <p:nvSpPr>
          <p:cNvPr id="14" name="TextBox 13">
            <a:extLst>
              <a:ext uri="{FF2B5EF4-FFF2-40B4-BE49-F238E27FC236}">
                <a16:creationId xmlns:a16="http://schemas.microsoft.com/office/drawing/2014/main" id="{5BF6FE9C-2CAA-4337-9A32-D6064477DDD0}"/>
              </a:ext>
            </a:extLst>
          </p:cNvPr>
          <p:cNvSpPr txBox="1"/>
          <p:nvPr/>
        </p:nvSpPr>
        <p:spPr>
          <a:xfrm>
            <a:off x="6908800" y="3305484"/>
            <a:ext cx="5200696" cy="923330"/>
          </a:xfrm>
          <a:prstGeom prst="rect">
            <a:avLst/>
          </a:prstGeom>
          <a:noFill/>
        </p:spPr>
        <p:txBody>
          <a:bodyPr wrap="square" rtlCol="0">
            <a:spAutoFit/>
          </a:bodyPr>
          <a:lstStyle/>
          <a:p>
            <a:r>
              <a:rPr lang="en-US"/>
              <a:t>A closer look shows higher percentage of fraudulent transactions occur post noon, indicating the importance of time of transaction</a:t>
            </a:r>
          </a:p>
        </p:txBody>
      </p:sp>
      <p:sp>
        <p:nvSpPr>
          <p:cNvPr id="15" name="TextBox 14">
            <a:extLst>
              <a:ext uri="{FF2B5EF4-FFF2-40B4-BE49-F238E27FC236}">
                <a16:creationId xmlns:a16="http://schemas.microsoft.com/office/drawing/2014/main" id="{5BB1F100-54EF-4BFA-BE71-840AD96138F3}"/>
              </a:ext>
            </a:extLst>
          </p:cNvPr>
          <p:cNvSpPr txBox="1"/>
          <p:nvPr/>
        </p:nvSpPr>
        <p:spPr>
          <a:xfrm>
            <a:off x="6908800" y="5274270"/>
            <a:ext cx="5200696" cy="923330"/>
          </a:xfrm>
          <a:prstGeom prst="rect">
            <a:avLst/>
          </a:prstGeom>
          <a:noFill/>
        </p:spPr>
        <p:txBody>
          <a:bodyPr wrap="square" rtlCol="0">
            <a:spAutoFit/>
          </a:bodyPr>
          <a:lstStyle/>
          <a:p>
            <a:r>
              <a:rPr lang="en-US"/>
              <a:t>97%  of the 14% fraud transactions occur between 10 pm – 12 am further confirming the importance of transaction time</a:t>
            </a:r>
          </a:p>
        </p:txBody>
      </p:sp>
      <p:sp>
        <p:nvSpPr>
          <p:cNvPr id="3" name="Slide Number Placeholder 2">
            <a:extLst>
              <a:ext uri="{FF2B5EF4-FFF2-40B4-BE49-F238E27FC236}">
                <a16:creationId xmlns:a16="http://schemas.microsoft.com/office/drawing/2014/main" id="{30B79620-F984-4308-A634-41DC9F02D084}"/>
              </a:ext>
            </a:extLst>
          </p:cNvPr>
          <p:cNvSpPr>
            <a:spLocks noGrp="1"/>
          </p:cNvSpPr>
          <p:nvPr>
            <p:ph type="sldNum" sz="quarter" idx="12"/>
          </p:nvPr>
        </p:nvSpPr>
        <p:spPr/>
        <p:txBody>
          <a:bodyPr/>
          <a:lstStyle/>
          <a:p>
            <a:fld id="{E2BBD865-2F63-41BA-9E5F-7134E913705E}" type="slidenum">
              <a:rPr lang="en-US" smtClean="0"/>
              <a:t>8</a:t>
            </a:fld>
            <a:endParaRPr lang="en-US"/>
          </a:p>
        </p:txBody>
      </p:sp>
    </p:spTree>
    <p:extLst>
      <p:ext uri="{BB962C8B-B14F-4D97-AF65-F5344CB8AC3E}">
        <p14:creationId xmlns:p14="http://schemas.microsoft.com/office/powerpoint/2010/main" val="231151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442216" y="215489"/>
            <a:ext cx="4793370" cy="1375608"/>
          </a:xfrm>
        </p:spPr>
        <p:txBody>
          <a:bodyPr anchor="ctr">
            <a:normAutofit/>
          </a:bodyPr>
          <a:lstStyle/>
          <a:p>
            <a:r>
              <a:rPr lang="en-US">
                <a:solidFill>
                  <a:schemeClr val="bg1"/>
                </a:solidFill>
              </a:rPr>
              <a:t>Machine Learning Algorithm </a:t>
            </a:r>
          </a:p>
        </p:txBody>
      </p:sp>
      <p:sp>
        <p:nvSpPr>
          <p:cNvPr id="3" name="Content Placeholder 2"/>
          <p:cNvSpPr>
            <a:spLocks noGrp="1"/>
          </p:cNvSpPr>
          <p:nvPr>
            <p:ph idx="1"/>
          </p:nvPr>
        </p:nvSpPr>
        <p:spPr>
          <a:xfrm>
            <a:off x="120480" y="2064637"/>
            <a:ext cx="3986372" cy="2716210"/>
          </a:xfrm>
        </p:spPr>
        <p:txBody>
          <a:bodyPr>
            <a:normAutofit/>
          </a:bodyPr>
          <a:lstStyle/>
          <a:p>
            <a:r>
              <a:rPr lang="en-US" sz="2400">
                <a:solidFill>
                  <a:schemeClr val="bg1"/>
                </a:solidFill>
              </a:rPr>
              <a:t>Logistic Regression</a:t>
            </a:r>
          </a:p>
          <a:p>
            <a:r>
              <a:rPr lang="en-US" sz="2400">
                <a:solidFill>
                  <a:schemeClr val="bg1"/>
                </a:solidFill>
              </a:rPr>
              <a:t>Random Forest</a:t>
            </a:r>
          </a:p>
          <a:p>
            <a:r>
              <a:rPr lang="en-US" sz="2400">
                <a:solidFill>
                  <a:schemeClr val="bg1"/>
                </a:solidFill>
              </a:rPr>
              <a:t>Support Vector Machines (SVM)</a:t>
            </a:r>
          </a:p>
          <a:p>
            <a:r>
              <a:rPr lang="en-US" sz="2400">
                <a:solidFill>
                  <a:schemeClr val="bg1"/>
                </a:solidFill>
              </a:rPr>
              <a:t>Decision Trees</a:t>
            </a:r>
          </a:p>
        </p:txBody>
      </p:sp>
      <p:pic>
        <p:nvPicPr>
          <p:cNvPr id="7" name="Graphic 6" descr="Head with Gears">
            <a:extLst>
              <a:ext uri="{FF2B5EF4-FFF2-40B4-BE49-F238E27FC236}">
                <a16:creationId xmlns:a16="http://schemas.microsoft.com/office/drawing/2014/main" id="{D5666FF6-904A-4A4D-9BC6-77215D44AF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2B1DFE10-0042-4E70-AFFC-F46CEBD6C157}"/>
              </a:ext>
            </a:extLst>
          </p:cNvPr>
          <p:cNvSpPr>
            <a:spLocks noGrp="1"/>
          </p:cNvSpPr>
          <p:nvPr>
            <p:ph type="sldNum" sz="quarter" idx="12"/>
          </p:nvPr>
        </p:nvSpPr>
        <p:spPr/>
        <p:txBody>
          <a:bodyPr/>
          <a:lstStyle/>
          <a:p>
            <a:fld id="{E2BBD865-2F63-41BA-9E5F-7134E913705E}" type="slidenum">
              <a:rPr lang="en-US" smtClean="0"/>
              <a:t>9</a:t>
            </a:fld>
            <a:endParaRPr lang="en-US"/>
          </a:p>
        </p:txBody>
      </p:sp>
    </p:spTree>
    <p:extLst>
      <p:ext uri="{BB962C8B-B14F-4D97-AF65-F5344CB8AC3E}">
        <p14:creationId xmlns:p14="http://schemas.microsoft.com/office/powerpoint/2010/main" val="125500561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D1A167A9523744957E523BDA81C770" ma:contentTypeVersion="8" ma:contentTypeDescription="Create a new document." ma:contentTypeScope="" ma:versionID="2680ae993888750e5529bc21f3d8ed10">
  <xsd:schema xmlns:xsd="http://www.w3.org/2001/XMLSchema" xmlns:xs="http://www.w3.org/2001/XMLSchema" xmlns:p="http://schemas.microsoft.com/office/2006/metadata/properties" xmlns:ns2="7f2d601f-b3cf-4cb2-a678-b577a147c8ae" targetNamespace="http://schemas.microsoft.com/office/2006/metadata/properties" ma:root="true" ma:fieldsID="723c39e43f7de27d5f68f054432924cf" ns2:_="">
    <xsd:import namespace="7f2d601f-b3cf-4cb2-a678-b577a147c8a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2d601f-b3cf-4cb2-a678-b577a147c8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43D241-1038-4B62-91F7-2F32EC2B24DB}">
  <ds:schemaRefs>
    <ds:schemaRef ds:uri="http://schemas.microsoft.com/sharepoint/v3/contenttype/forms"/>
  </ds:schemaRefs>
</ds:datastoreItem>
</file>

<file path=customXml/itemProps2.xml><?xml version="1.0" encoding="utf-8"?>
<ds:datastoreItem xmlns:ds="http://schemas.openxmlformats.org/officeDocument/2006/customXml" ds:itemID="{973A2C1B-C240-4DDD-87E4-E7CFDAC239E8}">
  <ds:schemaRefs>
    <ds:schemaRef ds:uri="7f2d601f-b3cf-4cb2-a678-b577a147c8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E0E717D-2743-4015-81F8-C0735E31DBEC}">
  <ds:schemaRefs>
    <ds:schemaRef ds:uri="7f2d601f-b3cf-4cb2-a678-b577a147c8a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Fraud Detection Using Machine Learning Algorithms</vt:lpstr>
      <vt:lpstr>INTRODUCTION</vt:lpstr>
      <vt:lpstr>WORKFLOW</vt:lpstr>
      <vt:lpstr>Data Exploration</vt:lpstr>
      <vt:lpstr>Data Exploration</vt:lpstr>
      <vt:lpstr>Data Exploration</vt:lpstr>
      <vt:lpstr>Data Exploration </vt:lpstr>
      <vt:lpstr>Feature Engineering/Feature Importance </vt:lpstr>
      <vt:lpstr>Machine Learning Algorithm </vt:lpstr>
      <vt:lpstr>Logistic Regression </vt:lpstr>
      <vt:lpstr>Logistic Regression</vt:lpstr>
      <vt:lpstr>Decision Trees</vt:lpstr>
      <vt:lpstr>Decision Trees</vt:lpstr>
      <vt:lpstr>Random Forest</vt:lpstr>
      <vt:lpstr>Random Forest</vt:lpstr>
      <vt:lpstr>Random Forest</vt:lpstr>
      <vt:lpstr>Support Vector Machines (SVM)</vt:lpstr>
      <vt:lpstr>Model Evaluation</vt:lpstr>
      <vt:lpstr>Key Findings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Using Machine Learning Algorithms</dc:title>
  <dc:creator>Olubode, Michael O.</dc:creator>
  <cp:revision>1</cp:revision>
  <dcterms:created xsi:type="dcterms:W3CDTF">2020-12-14T02:09:28Z</dcterms:created>
  <dcterms:modified xsi:type="dcterms:W3CDTF">2020-12-14T02:50:51Z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0x01010046D1A167A9523744957E523BDA81C770</vt:lpwstr>
  </property>
</Properties>
</file>