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70" r:id="rId5"/>
    <p:sldId id="258" r:id="rId6"/>
    <p:sldId id="259" r:id="rId7"/>
    <p:sldId id="268" r:id="rId8"/>
    <p:sldId id="269" r:id="rId9"/>
    <p:sldId id="261" r:id="rId10"/>
    <p:sldId id="263" r:id="rId11"/>
    <p:sldId id="264" r:id="rId12"/>
    <p:sldId id="265"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21725-50B5-436A-BACC-0E2281924F9B}" v="43" dt="2023-06-09T06:50:17.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wole amoye" userId="7ea853946fee748e" providerId="LiveId" clId="{85121725-50B5-436A-BACC-0E2281924F9B}"/>
    <pc:docChg chg="undo custSel addSld delSld modSld sldOrd">
      <pc:chgData name="oluwole amoye" userId="7ea853946fee748e" providerId="LiveId" clId="{85121725-50B5-436A-BACC-0E2281924F9B}" dt="2023-06-09T13:15:44.735" v="2059" actId="403"/>
      <pc:docMkLst>
        <pc:docMk/>
      </pc:docMkLst>
      <pc:sldChg chg="addSp delSp modSp mod setBg addAnim delAnim setClrOvrMap">
        <pc:chgData name="oluwole amoye" userId="7ea853946fee748e" providerId="LiveId" clId="{85121725-50B5-436A-BACC-0E2281924F9B}" dt="2023-06-09T06:50:17.375" v="1319" actId="20577"/>
        <pc:sldMkLst>
          <pc:docMk/>
          <pc:sldMk cId="2767123944" sldId="256"/>
        </pc:sldMkLst>
        <pc:spChg chg="mod">
          <ac:chgData name="oluwole amoye" userId="7ea853946fee748e" providerId="LiveId" clId="{85121725-50B5-436A-BACC-0E2281924F9B}" dt="2023-06-09T06:50:17.375" v="1319" actId="20577"/>
          <ac:spMkLst>
            <pc:docMk/>
            <pc:sldMk cId="2767123944" sldId="256"/>
            <ac:spMk id="2" creationId="{A9E49AD8-C356-9863-B85E-BFEC2C2EC3FD}"/>
          </ac:spMkLst>
        </pc:spChg>
        <pc:spChg chg="mod">
          <ac:chgData name="oluwole amoye" userId="7ea853946fee748e" providerId="LiveId" clId="{85121725-50B5-436A-BACC-0E2281924F9B}" dt="2023-06-09T03:51:31.194" v="479" actId="26606"/>
          <ac:spMkLst>
            <pc:docMk/>
            <pc:sldMk cId="2767123944" sldId="256"/>
            <ac:spMk id="3" creationId="{47B87B09-6712-4348-D851-01D90A732A5E}"/>
          </ac:spMkLst>
        </pc:spChg>
        <pc:spChg chg="add del">
          <ac:chgData name="oluwole amoye" userId="7ea853946fee748e" providerId="LiveId" clId="{85121725-50B5-436A-BACC-0E2281924F9B}" dt="2023-06-09T03:46:50.233" v="459" actId="26606"/>
          <ac:spMkLst>
            <pc:docMk/>
            <pc:sldMk cId="2767123944" sldId="256"/>
            <ac:spMk id="9" creationId="{ECC07320-C2CA-4E29-8481-9D9E143C7788}"/>
          </ac:spMkLst>
        </pc:spChg>
        <pc:spChg chg="add del">
          <ac:chgData name="oluwole amoye" userId="7ea853946fee748e" providerId="LiveId" clId="{85121725-50B5-436A-BACC-0E2281924F9B}" dt="2023-06-09T03:46:50.233" v="459" actId="26606"/>
          <ac:spMkLst>
            <pc:docMk/>
            <pc:sldMk cId="2767123944" sldId="256"/>
            <ac:spMk id="11" creationId="{178FB36B-5BFE-42CA-BC60-1115E0D95EEC}"/>
          </ac:spMkLst>
        </pc:spChg>
        <pc:spChg chg="add del">
          <ac:chgData name="oluwole amoye" userId="7ea853946fee748e" providerId="LiveId" clId="{85121725-50B5-436A-BACC-0E2281924F9B}" dt="2023-06-09T03:47:13.274" v="462" actId="26606"/>
          <ac:spMkLst>
            <pc:docMk/>
            <pc:sldMk cId="2767123944" sldId="256"/>
            <ac:spMk id="13" creationId="{71B2258F-86CA-4D4D-8270-BC05FCDEBFB3}"/>
          </ac:spMkLst>
        </pc:spChg>
        <pc:spChg chg="add del">
          <ac:chgData name="oluwole amoye" userId="7ea853946fee748e" providerId="LiveId" clId="{85121725-50B5-436A-BACC-0E2281924F9B}" dt="2023-06-09T03:49:16.438" v="476" actId="26606"/>
          <ac:spMkLst>
            <pc:docMk/>
            <pc:sldMk cId="2767123944" sldId="256"/>
            <ac:spMk id="16" creationId="{ECC07320-C2CA-4E29-8481-9D9E143C7788}"/>
          </ac:spMkLst>
        </pc:spChg>
        <pc:spChg chg="add del">
          <ac:chgData name="oluwole amoye" userId="7ea853946fee748e" providerId="LiveId" clId="{85121725-50B5-436A-BACC-0E2281924F9B}" dt="2023-06-09T03:49:16.438" v="476" actId="26606"/>
          <ac:spMkLst>
            <pc:docMk/>
            <pc:sldMk cId="2767123944" sldId="256"/>
            <ac:spMk id="18" creationId="{178FB36B-5BFE-42CA-BC60-1115E0D95EEC}"/>
          </ac:spMkLst>
        </pc:spChg>
        <pc:spChg chg="add del">
          <ac:chgData name="oluwole amoye" userId="7ea853946fee748e" providerId="LiveId" clId="{85121725-50B5-436A-BACC-0E2281924F9B}" dt="2023-06-09T03:51:31.194" v="479" actId="26606"/>
          <ac:spMkLst>
            <pc:docMk/>
            <pc:sldMk cId="2767123944" sldId="256"/>
            <ac:spMk id="23" creationId="{AC8EEB0F-BA72-49AC-956F-331B60FDE79E}"/>
          </ac:spMkLst>
        </pc:spChg>
        <pc:spChg chg="add del">
          <ac:chgData name="oluwole amoye" userId="7ea853946fee748e" providerId="LiveId" clId="{85121725-50B5-436A-BACC-0E2281924F9B}" dt="2023-06-09T03:51:31.194" v="479" actId="26606"/>
          <ac:spMkLst>
            <pc:docMk/>
            <pc:sldMk cId="2767123944" sldId="256"/>
            <ac:spMk id="25" creationId="{1BE70332-ECAF-47BB-8C7B-BD049452F653}"/>
          </ac:spMkLst>
        </pc:spChg>
        <pc:spChg chg="add del">
          <ac:chgData name="oluwole amoye" userId="7ea853946fee748e" providerId="LiveId" clId="{85121725-50B5-436A-BACC-0E2281924F9B}" dt="2023-06-09T03:51:31.194" v="479" actId="26606"/>
          <ac:spMkLst>
            <pc:docMk/>
            <pc:sldMk cId="2767123944" sldId="256"/>
            <ac:spMk id="27" creationId="{716D9361-A35A-4DC8-AAB9-04FD2D6FEE1D}"/>
          </ac:spMkLst>
        </pc:spChg>
        <pc:spChg chg="add del">
          <ac:chgData name="oluwole amoye" userId="7ea853946fee748e" providerId="LiveId" clId="{85121725-50B5-436A-BACC-0E2281924F9B}" dt="2023-06-09T03:51:31.194" v="479" actId="26606"/>
          <ac:spMkLst>
            <pc:docMk/>
            <pc:sldMk cId="2767123944" sldId="256"/>
            <ac:spMk id="29" creationId="{87FC31AD-FBB3-4219-A758-D6F7594A0A81}"/>
          </ac:spMkLst>
        </pc:spChg>
        <pc:spChg chg="add del">
          <ac:chgData name="oluwole amoye" userId="7ea853946fee748e" providerId="LiveId" clId="{85121725-50B5-436A-BACC-0E2281924F9B}" dt="2023-06-09T03:51:31.178" v="478" actId="26606"/>
          <ac:spMkLst>
            <pc:docMk/>
            <pc:sldMk cId="2767123944" sldId="256"/>
            <ac:spMk id="34" creationId="{0DBF1ABE-8590-450D-BB49-BDDCCF3EEA9E}"/>
          </ac:spMkLst>
        </pc:spChg>
        <pc:spChg chg="add del">
          <ac:chgData name="oluwole amoye" userId="7ea853946fee748e" providerId="LiveId" clId="{85121725-50B5-436A-BACC-0E2281924F9B}" dt="2023-06-09T03:51:31.178" v="478" actId="26606"/>
          <ac:spMkLst>
            <pc:docMk/>
            <pc:sldMk cId="2767123944" sldId="256"/>
            <ac:spMk id="36" creationId="{F5A32A34-BDE9-4041-9CA3-2BC707CE7F6F}"/>
          </ac:spMkLst>
        </pc:spChg>
        <pc:spChg chg="add del">
          <ac:chgData name="oluwole amoye" userId="7ea853946fee748e" providerId="LiveId" clId="{85121725-50B5-436A-BACC-0E2281924F9B}" dt="2023-06-09T03:51:31.178" v="478" actId="26606"/>
          <ac:spMkLst>
            <pc:docMk/>
            <pc:sldMk cId="2767123944" sldId="256"/>
            <ac:spMk id="38" creationId="{49DA1874-724A-41CC-8CC9-F9EAD4A86A86}"/>
          </ac:spMkLst>
        </pc:spChg>
        <pc:spChg chg="add del">
          <ac:chgData name="oluwole amoye" userId="7ea853946fee748e" providerId="LiveId" clId="{85121725-50B5-436A-BACC-0E2281924F9B}" dt="2023-06-09T03:51:31.178" v="478" actId="26606"/>
          <ac:spMkLst>
            <pc:docMk/>
            <pc:sldMk cId="2767123944" sldId="256"/>
            <ac:spMk id="40" creationId="{FBA7E51E-7B6A-4A79-8F84-47C845C7A2CC}"/>
          </ac:spMkLst>
        </pc:spChg>
        <pc:spChg chg="add">
          <ac:chgData name="oluwole amoye" userId="7ea853946fee748e" providerId="LiveId" clId="{85121725-50B5-436A-BACC-0E2281924F9B}" dt="2023-06-09T03:51:31.194" v="479" actId="26606"/>
          <ac:spMkLst>
            <pc:docMk/>
            <pc:sldMk cId="2767123944" sldId="256"/>
            <ac:spMk id="42" creationId="{E91DC736-0EF8-4F87-9146-EBF1D2EE4D3D}"/>
          </ac:spMkLst>
        </pc:spChg>
        <pc:spChg chg="add">
          <ac:chgData name="oluwole amoye" userId="7ea853946fee748e" providerId="LiveId" clId="{85121725-50B5-436A-BACC-0E2281924F9B}" dt="2023-06-09T03:51:31.194" v="479" actId="26606"/>
          <ac:spMkLst>
            <pc:docMk/>
            <pc:sldMk cId="2767123944" sldId="256"/>
            <ac:spMk id="43" creationId="{097CD68E-23E3-4007-8847-CD0944C4F7BE}"/>
          </ac:spMkLst>
        </pc:spChg>
        <pc:spChg chg="add">
          <ac:chgData name="oluwole amoye" userId="7ea853946fee748e" providerId="LiveId" clId="{85121725-50B5-436A-BACC-0E2281924F9B}" dt="2023-06-09T03:51:31.194" v="479" actId="26606"/>
          <ac:spMkLst>
            <pc:docMk/>
            <pc:sldMk cId="2767123944" sldId="256"/>
            <ac:spMk id="44" creationId="{AF2F604E-43BE-4DC3-B983-E071523364F8}"/>
          </ac:spMkLst>
        </pc:spChg>
        <pc:spChg chg="add">
          <ac:chgData name="oluwole amoye" userId="7ea853946fee748e" providerId="LiveId" clId="{85121725-50B5-436A-BACC-0E2281924F9B}" dt="2023-06-09T03:51:31.194" v="479" actId="26606"/>
          <ac:spMkLst>
            <pc:docMk/>
            <pc:sldMk cId="2767123944" sldId="256"/>
            <ac:spMk id="45" creationId="{08C9B587-E65E-4B52-B37C-ABEBB6E87928}"/>
          </ac:spMkLst>
        </pc:spChg>
        <pc:picChg chg="add del">
          <ac:chgData name="oluwole amoye" userId="7ea853946fee748e" providerId="LiveId" clId="{85121725-50B5-436A-BACC-0E2281924F9B}" dt="2023-06-09T03:46:50.233" v="459" actId="26606"/>
          <ac:picMkLst>
            <pc:docMk/>
            <pc:sldMk cId="2767123944" sldId="256"/>
            <ac:picMk id="5" creationId="{1887016B-E349-3290-C942-AC8BF5CB2CAF}"/>
          </ac:picMkLst>
        </pc:picChg>
        <pc:picChg chg="add del">
          <ac:chgData name="oluwole amoye" userId="7ea853946fee748e" providerId="LiveId" clId="{85121725-50B5-436A-BACC-0E2281924F9B}" dt="2023-06-09T03:47:13.274" v="462" actId="26606"/>
          <ac:picMkLst>
            <pc:docMk/>
            <pc:sldMk cId="2767123944" sldId="256"/>
            <ac:picMk id="14" creationId="{927CBC53-72B6-EE0E-BE50-6862BC6CDBE4}"/>
          </ac:picMkLst>
        </pc:picChg>
        <pc:picChg chg="add mod">
          <ac:chgData name="oluwole amoye" userId="7ea853946fee748e" providerId="LiveId" clId="{85121725-50B5-436A-BACC-0E2281924F9B}" dt="2023-06-09T03:51:31.194" v="479" actId="26606"/>
          <ac:picMkLst>
            <pc:docMk/>
            <pc:sldMk cId="2767123944" sldId="256"/>
            <ac:picMk id="17" creationId="{1887016B-E349-3290-C942-AC8BF5CB2CAF}"/>
          </ac:picMkLst>
        </pc:picChg>
      </pc:sldChg>
      <pc:sldChg chg="modSp mod">
        <pc:chgData name="oluwole amoye" userId="7ea853946fee748e" providerId="LiveId" clId="{85121725-50B5-436A-BACC-0E2281924F9B}" dt="2023-06-09T12:16:55.811" v="1876" actId="20577"/>
        <pc:sldMkLst>
          <pc:docMk/>
          <pc:sldMk cId="551022833" sldId="258"/>
        </pc:sldMkLst>
        <pc:spChg chg="mod">
          <ac:chgData name="oluwole amoye" userId="7ea853946fee748e" providerId="LiveId" clId="{85121725-50B5-436A-BACC-0E2281924F9B}" dt="2023-06-09T12:16:55.811" v="1876" actId="20577"/>
          <ac:spMkLst>
            <pc:docMk/>
            <pc:sldMk cId="551022833" sldId="258"/>
            <ac:spMk id="3" creationId="{A401407F-B133-928C-B696-72B7F827BF39}"/>
          </ac:spMkLst>
        </pc:spChg>
      </pc:sldChg>
      <pc:sldChg chg="addSp delSp modSp mod setBg">
        <pc:chgData name="oluwole amoye" userId="7ea853946fee748e" providerId="LiveId" clId="{85121725-50B5-436A-BACC-0E2281924F9B}" dt="2023-06-09T13:15:44.735" v="2059" actId="403"/>
        <pc:sldMkLst>
          <pc:docMk/>
          <pc:sldMk cId="1524285292" sldId="259"/>
        </pc:sldMkLst>
        <pc:spChg chg="mod">
          <ac:chgData name="oluwole amoye" userId="7ea853946fee748e" providerId="LiveId" clId="{85121725-50B5-436A-BACC-0E2281924F9B}" dt="2023-06-09T03:16:13.120" v="303" actId="26606"/>
          <ac:spMkLst>
            <pc:docMk/>
            <pc:sldMk cId="1524285292" sldId="259"/>
            <ac:spMk id="2" creationId="{03F301CA-7201-1DA4-7C10-D4D36917A156}"/>
          </ac:spMkLst>
        </pc:spChg>
        <pc:spChg chg="mod">
          <ac:chgData name="oluwole amoye" userId="7ea853946fee748e" providerId="LiveId" clId="{85121725-50B5-436A-BACC-0E2281924F9B}" dt="2023-06-09T13:15:44.735" v="2059" actId="403"/>
          <ac:spMkLst>
            <pc:docMk/>
            <pc:sldMk cId="1524285292" sldId="259"/>
            <ac:spMk id="3" creationId="{618912E1-AFA6-1E6E-7EFF-E4C7D11A1D28}"/>
          </ac:spMkLst>
        </pc:spChg>
        <pc:spChg chg="add del">
          <ac:chgData name="oluwole amoye" userId="7ea853946fee748e" providerId="LiveId" clId="{85121725-50B5-436A-BACC-0E2281924F9B}" dt="2023-06-09T03:16:13.120" v="303" actId="26606"/>
          <ac:spMkLst>
            <pc:docMk/>
            <pc:sldMk cId="1524285292" sldId="259"/>
            <ac:spMk id="8" creationId="{18873D23-2DCF-4B31-A009-95721C06E8E1}"/>
          </ac:spMkLst>
        </pc:spChg>
        <pc:spChg chg="add del">
          <ac:chgData name="oluwole amoye" userId="7ea853946fee748e" providerId="LiveId" clId="{85121725-50B5-436A-BACC-0E2281924F9B}" dt="2023-06-09T03:16:13.120" v="303" actId="26606"/>
          <ac:spMkLst>
            <pc:docMk/>
            <pc:sldMk cId="1524285292" sldId="259"/>
            <ac:spMk id="10" creationId="{C13EF075-D4EF-4929-ADBC-91B27DA19955}"/>
          </ac:spMkLst>
        </pc:spChg>
        <pc:spChg chg="add">
          <ac:chgData name="oluwole amoye" userId="7ea853946fee748e" providerId="LiveId" clId="{85121725-50B5-436A-BACC-0E2281924F9B}" dt="2023-06-09T03:16:13.120" v="303" actId="26606"/>
          <ac:spMkLst>
            <pc:docMk/>
            <pc:sldMk cId="1524285292" sldId="259"/>
            <ac:spMk id="22" creationId="{D009D6D5-DAC2-4A8B-A17A-E206B9012D09}"/>
          </ac:spMkLst>
        </pc:spChg>
        <pc:grpChg chg="add del">
          <ac:chgData name="oluwole amoye" userId="7ea853946fee748e" providerId="LiveId" clId="{85121725-50B5-436A-BACC-0E2281924F9B}" dt="2023-06-09T03:16:13.120" v="303" actId="26606"/>
          <ac:grpSpMkLst>
            <pc:docMk/>
            <pc:sldMk cId="1524285292" sldId="259"/>
            <ac:grpSpMk id="12" creationId="{DAA26DFA-AAB2-4973-9C17-16D587C7B198}"/>
          </ac:grpSpMkLst>
        </pc:grpChg>
        <pc:picChg chg="add">
          <ac:chgData name="oluwole amoye" userId="7ea853946fee748e" providerId="LiveId" clId="{85121725-50B5-436A-BACC-0E2281924F9B}" dt="2023-06-09T03:16:13.120" v="303" actId="26606"/>
          <ac:picMkLst>
            <pc:docMk/>
            <pc:sldMk cId="1524285292" sldId="259"/>
            <ac:picMk id="18" creationId="{CD5B21C8-5E71-7A11-42B4-B2BB3C53B58D}"/>
          </ac:picMkLst>
        </pc:picChg>
      </pc:sldChg>
      <pc:sldChg chg="addSp modSp del mod setBg">
        <pc:chgData name="oluwole amoye" userId="7ea853946fee748e" providerId="LiveId" clId="{85121725-50B5-436A-BACC-0E2281924F9B}" dt="2023-06-09T06:12:10.653" v="1014" actId="47"/>
        <pc:sldMkLst>
          <pc:docMk/>
          <pc:sldMk cId="3655686461" sldId="260"/>
        </pc:sldMkLst>
        <pc:spChg chg="mod">
          <ac:chgData name="oluwole amoye" userId="7ea853946fee748e" providerId="LiveId" clId="{85121725-50B5-436A-BACC-0E2281924F9B}" dt="2023-06-09T03:34:31.677" v="447" actId="20577"/>
          <ac:spMkLst>
            <pc:docMk/>
            <pc:sldMk cId="3655686461" sldId="260"/>
            <ac:spMk id="2" creationId="{FA1E5225-8B12-0C12-FD58-581DBE9D2F3D}"/>
          </ac:spMkLst>
        </pc:spChg>
        <pc:spChg chg="mod">
          <ac:chgData name="oluwole amoye" userId="7ea853946fee748e" providerId="LiveId" clId="{85121725-50B5-436A-BACC-0E2281924F9B}" dt="2023-06-09T03:33:23.324" v="404" actId="26606"/>
          <ac:spMkLst>
            <pc:docMk/>
            <pc:sldMk cId="3655686461" sldId="260"/>
            <ac:spMk id="3" creationId="{A44D816F-8DA4-F6B8-0406-9C2E9C4F0340}"/>
          </ac:spMkLst>
        </pc:spChg>
        <pc:spChg chg="add">
          <ac:chgData name="oluwole amoye" userId="7ea853946fee748e" providerId="LiveId" clId="{85121725-50B5-436A-BACC-0E2281924F9B}" dt="2023-06-09T03:33:23.324" v="404" actId="26606"/>
          <ac:spMkLst>
            <pc:docMk/>
            <pc:sldMk cId="3655686461" sldId="260"/>
            <ac:spMk id="12" creationId="{5D7F64A8-D625-4F61-A290-B499BB62ACFF}"/>
          </ac:spMkLst>
        </pc:spChg>
        <pc:picChg chg="add">
          <ac:chgData name="oluwole amoye" userId="7ea853946fee748e" providerId="LiveId" clId="{85121725-50B5-436A-BACC-0E2281924F9B}" dt="2023-06-09T03:33:23.324" v="404" actId="26606"/>
          <ac:picMkLst>
            <pc:docMk/>
            <pc:sldMk cId="3655686461" sldId="260"/>
            <ac:picMk id="7" creationId="{F2BD5655-8D84-E409-EB89-E932E2426B78}"/>
          </ac:picMkLst>
        </pc:picChg>
        <pc:picChg chg="add">
          <ac:chgData name="oluwole amoye" userId="7ea853946fee748e" providerId="LiveId" clId="{85121725-50B5-436A-BACC-0E2281924F9B}" dt="2023-06-09T03:33:23.324" v="404" actId="26606"/>
          <ac:picMkLst>
            <pc:docMk/>
            <pc:sldMk cId="3655686461" sldId="260"/>
            <ac:picMk id="9" creationId="{96116A03-9293-43B3-9463-AB69EFA7C2E2}"/>
          </ac:picMkLst>
        </pc:picChg>
      </pc:sldChg>
      <pc:sldChg chg="addSp modSp mod setBg">
        <pc:chgData name="oluwole amoye" userId="7ea853946fee748e" providerId="LiveId" clId="{85121725-50B5-436A-BACC-0E2281924F9B}" dt="2023-06-09T12:22:02.144" v="1991" actId="20577"/>
        <pc:sldMkLst>
          <pc:docMk/>
          <pc:sldMk cId="1849601147" sldId="261"/>
        </pc:sldMkLst>
        <pc:spChg chg="mod">
          <ac:chgData name="oluwole amoye" userId="7ea853946fee748e" providerId="LiveId" clId="{85121725-50B5-436A-BACC-0E2281924F9B}" dt="2023-06-09T04:39:02.770" v="538" actId="113"/>
          <ac:spMkLst>
            <pc:docMk/>
            <pc:sldMk cId="1849601147" sldId="261"/>
            <ac:spMk id="2" creationId="{FCE273F6-7C35-C1B3-ADEC-BD29438A77E5}"/>
          </ac:spMkLst>
        </pc:spChg>
        <pc:spChg chg="add mod">
          <ac:chgData name="oluwole amoye" userId="7ea853946fee748e" providerId="LiveId" clId="{85121725-50B5-436A-BACC-0E2281924F9B}" dt="2023-06-09T12:22:02.144" v="1991" actId="20577"/>
          <ac:spMkLst>
            <pc:docMk/>
            <pc:sldMk cId="1849601147" sldId="261"/>
            <ac:spMk id="9" creationId="{9D4CA67C-FE8C-69DC-E440-517DD6918AB2}"/>
          </ac:spMkLst>
        </pc:spChg>
        <pc:spChg chg="add">
          <ac:chgData name="oluwole amoye" userId="7ea853946fee748e" providerId="LiveId" clId="{85121725-50B5-436A-BACC-0E2281924F9B}" dt="2023-06-09T03:43:58.102" v="456" actId="26606"/>
          <ac:spMkLst>
            <pc:docMk/>
            <pc:sldMk cId="1849601147" sldId="261"/>
            <ac:spMk id="12" creationId="{73C994B4-9721-4148-9EEC-6793CECDE8DD}"/>
          </ac:spMkLst>
        </pc:spChg>
        <pc:spChg chg="add">
          <ac:chgData name="oluwole amoye" userId="7ea853946fee748e" providerId="LiveId" clId="{85121725-50B5-436A-BACC-0E2281924F9B}" dt="2023-06-09T03:43:58.102" v="456" actId="26606"/>
          <ac:spMkLst>
            <pc:docMk/>
            <pc:sldMk cId="1849601147" sldId="261"/>
            <ac:spMk id="14" creationId="{F9D95E49-763A-4886-B038-82F734740554}"/>
          </ac:spMkLst>
        </pc:spChg>
        <pc:spChg chg="add">
          <ac:chgData name="oluwole amoye" userId="7ea853946fee748e" providerId="LiveId" clId="{85121725-50B5-436A-BACC-0E2281924F9B}" dt="2023-06-09T03:43:58.102" v="456" actId="26606"/>
          <ac:spMkLst>
            <pc:docMk/>
            <pc:sldMk cId="1849601147" sldId="261"/>
            <ac:spMk id="16" creationId="{1335D9B3-B2C5-40E1-BFF9-E01D0DB42474}"/>
          </ac:spMkLst>
        </pc:spChg>
        <pc:spChg chg="add">
          <ac:chgData name="oluwole amoye" userId="7ea853946fee748e" providerId="LiveId" clId="{85121725-50B5-436A-BACC-0E2281924F9B}" dt="2023-06-09T03:43:58.102" v="456" actId="26606"/>
          <ac:spMkLst>
            <pc:docMk/>
            <pc:sldMk cId="1849601147" sldId="261"/>
            <ac:spMk id="18" creationId="{6D95061B-ADFC-4592-8BB1-0D542F6F6436}"/>
          </ac:spMkLst>
        </pc:spChg>
        <pc:picChg chg="mod modCrop">
          <ac:chgData name="oluwole amoye" userId="7ea853946fee748e" providerId="LiveId" clId="{85121725-50B5-436A-BACC-0E2281924F9B}" dt="2023-06-09T03:43:58.102" v="456" actId="26606"/>
          <ac:picMkLst>
            <pc:docMk/>
            <pc:sldMk cId="1849601147" sldId="261"/>
            <ac:picMk id="5" creationId="{751CBEC8-A4A3-EBB1-5D33-924373A91091}"/>
          </ac:picMkLst>
        </pc:picChg>
        <pc:cxnChg chg="add">
          <ac:chgData name="oluwole amoye" userId="7ea853946fee748e" providerId="LiveId" clId="{85121725-50B5-436A-BACC-0E2281924F9B}" dt="2023-06-09T03:43:58.102" v="456" actId="26606"/>
          <ac:cxnSpMkLst>
            <pc:docMk/>
            <pc:sldMk cId="1849601147" sldId="261"/>
            <ac:cxnSpMk id="20" creationId="{F085D7B9-E066-4923-8CB7-294BF306296A}"/>
          </ac:cxnSpMkLst>
        </pc:cxnChg>
        <pc:cxnChg chg="add">
          <ac:chgData name="oluwole amoye" userId="7ea853946fee748e" providerId="LiveId" clId="{85121725-50B5-436A-BACC-0E2281924F9B}" dt="2023-06-09T03:43:58.102" v="456" actId="26606"/>
          <ac:cxnSpMkLst>
            <pc:docMk/>
            <pc:sldMk cId="1849601147" sldId="261"/>
            <ac:cxnSpMk id="22" creationId="{4C5153A6-657E-4227-A555-CE6891B6C464}"/>
          </ac:cxnSpMkLst>
        </pc:cxnChg>
      </pc:sldChg>
      <pc:sldChg chg="addSp modSp mod setBg">
        <pc:chgData name="oluwole amoye" userId="7ea853946fee748e" providerId="LiveId" clId="{85121725-50B5-436A-BACC-0E2281924F9B}" dt="2023-06-09T12:51:59.118" v="2045" actId="20577"/>
        <pc:sldMkLst>
          <pc:docMk/>
          <pc:sldMk cId="2866733317" sldId="262"/>
        </pc:sldMkLst>
        <pc:spChg chg="mod">
          <ac:chgData name="oluwole amoye" userId="7ea853946fee748e" providerId="LiveId" clId="{85121725-50B5-436A-BACC-0E2281924F9B}" dt="2023-06-09T06:49:20.700" v="1274" actId="26606"/>
          <ac:spMkLst>
            <pc:docMk/>
            <pc:sldMk cId="2866733317" sldId="262"/>
            <ac:spMk id="2" creationId="{0C072125-323D-B8B9-2C92-3651018C9964}"/>
          </ac:spMkLst>
        </pc:spChg>
        <pc:spChg chg="mod">
          <ac:chgData name="oluwole amoye" userId="7ea853946fee748e" providerId="LiveId" clId="{85121725-50B5-436A-BACC-0E2281924F9B}" dt="2023-06-09T12:51:59.118" v="2045" actId="20577"/>
          <ac:spMkLst>
            <pc:docMk/>
            <pc:sldMk cId="2866733317" sldId="262"/>
            <ac:spMk id="3" creationId="{CEBA5CD2-B8BA-8A87-91E0-5A1234B451C3}"/>
          </ac:spMkLst>
        </pc:spChg>
        <pc:spChg chg="add">
          <ac:chgData name="oluwole amoye" userId="7ea853946fee748e" providerId="LiveId" clId="{85121725-50B5-436A-BACC-0E2281924F9B}" dt="2023-06-09T06:49:20.700" v="1274" actId="26606"/>
          <ac:spMkLst>
            <pc:docMk/>
            <pc:sldMk cId="2866733317" sldId="262"/>
            <ac:spMk id="10" creationId="{7005C616-6139-47B3-BF77-59176F3C8745}"/>
          </ac:spMkLst>
        </pc:spChg>
        <pc:spChg chg="add">
          <ac:chgData name="oluwole amoye" userId="7ea853946fee748e" providerId="LiveId" clId="{85121725-50B5-436A-BACC-0E2281924F9B}" dt="2023-06-09T06:49:20.700" v="1274" actId="26606"/>
          <ac:spMkLst>
            <pc:docMk/>
            <pc:sldMk cId="2866733317" sldId="262"/>
            <ac:spMk id="14" creationId="{93C59B8F-AEFF-4D3A-BA0E-3C43111987AE}"/>
          </ac:spMkLst>
        </pc:spChg>
        <pc:spChg chg="add">
          <ac:chgData name="oluwole amoye" userId="7ea853946fee748e" providerId="LiveId" clId="{85121725-50B5-436A-BACC-0E2281924F9B}" dt="2023-06-09T06:49:20.700" v="1274" actId="26606"/>
          <ac:spMkLst>
            <pc:docMk/>
            <pc:sldMk cId="2866733317" sldId="262"/>
            <ac:spMk id="16" creationId="{E042CD37-C859-44CD-853E-5A3427DDB9C0}"/>
          </ac:spMkLst>
        </pc:spChg>
        <pc:picChg chg="add">
          <ac:chgData name="oluwole amoye" userId="7ea853946fee748e" providerId="LiveId" clId="{85121725-50B5-436A-BACC-0E2281924F9B}" dt="2023-06-09T06:49:20.700" v="1274" actId="26606"/>
          <ac:picMkLst>
            <pc:docMk/>
            <pc:sldMk cId="2866733317" sldId="262"/>
            <ac:picMk id="7" creationId="{0EC1B137-E144-BA8A-5D7C-F4EB9BAE3BFB}"/>
          </ac:picMkLst>
        </pc:picChg>
        <pc:picChg chg="add">
          <ac:chgData name="oluwole amoye" userId="7ea853946fee748e" providerId="LiveId" clId="{85121725-50B5-436A-BACC-0E2281924F9B}" dt="2023-06-09T06:49:20.700" v="1274" actId="26606"/>
          <ac:picMkLst>
            <pc:docMk/>
            <pc:sldMk cId="2866733317" sldId="262"/>
            <ac:picMk id="12" creationId="{49882614-11C4-4368-9534-6EBAC3488C70}"/>
          </ac:picMkLst>
        </pc:picChg>
      </pc:sldChg>
      <pc:sldChg chg="addSp delSp modSp mod setBg">
        <pc:chgData name="oluwole amoye" userId="7ea853946fee748e" providerId="LiveId" clId="{85121725-50B5-436A-BACC-0E2281924F9B}" dt="2023-06-09T12:20:23.591" v="1878" actId="20577"/>
        <pc:sldMkLst>
          <pc:docMk/>
          <pc:sldMk cId="1761837749" sldId="263"/>
        </pc:sldMkLst>
        <pc:spChg chg="mod">
          <ac:chgData name="oluwole amoye" userId="7ea853946fee748e" providerId="LiveId" clId="{85121725-50B5-436A-BACC-0E2281924F9B}" dt="2023-06-09T12:20:23.591" v="1878" actId="20577"/>
          <ac:spMkLst>
            <pc:docMk/>
            <pc:sldMk cId="1761837749" sldId="263"/>
            <ac:spMk id="2" creationId="{226E93F2-C095-B156-CC20-E6B5BA93A95C}"/>
          </ac:spMkLst>
        </pc:spChg>
        <pc:spChg chg="add del">
          <ac:chgData name="oluwole amoye" userId="7ea853946fee748e" providerId="LiveId" clId="{85121725-50B5-436A-BACC-0E2281924F9B}" dt="2023-06-09T03:38:10.826" v="452" actId="26606"/>
          <ac:spMkLst>
            <pc:docMk/>
            <pc:sldMk cId="1761837749" sldId="263"/>
            <ac:spMk id="9" creationId="{1175A844-6FFE-7F32-4816-B594CF42F7D1}"/>
          </ac:spMkLst>
        </pc:spChg>
        <pc:spChg chg="add del">
          <ac:chgData name="oluwole amoye" userId="7ea853946fee748e" providerId="LiveId" clId="{85121725-50B5-436A-BACC-0E2281924F9B}" dt="2023-06-09T03:38:10.826" v="452" actId="26606"/>
          <ac:spMkLst>
            <pc:docMk/>
            <pc:sldMk cId="1761837749" sldId="263"/>
            <ac:spMk id="12" creationId="{73C994B4-9721-4148-9EEC-6793CECDE8DD}"/>
          </ac:spMkLst>
        </pc:spChg>
        <pc:spChg chg="add del">
          <ac:chgData name="oluwole amoye" userId="7ea853946fee748e" providerId="LiveId" clId="{85121725-50B5-436A-BACC-0E2281924F9B}" dt="2023-06-09T03:38:10.826" v="452" actId="26606"/>
          <ac:spMkLst>
            <pc:docMk/>
            <pc:sldMk cId="1761837749" sldId="263"/>
            <ac:spMk id="14" creationId="{F9D95E49-763A-4886-B038-82F734740554}"/>
          </ac:spMkLst>
        </pc:spChg>
        <pc:spChg chg="add del">
          <ac:chgData name="oluwole amoye" userId="7ea853946fee748e" providerId="LiveId" clId="{85121725-50B5-436A-BACC-0E2281924F9B}" dt="2023-06-09T03:38:10.826" v="452" actId="26606"/>
          <ac:spMkLst>
            <pc:docMk/>
            <pc:sldMk cId="1761837749" sldId="263"/>
            <ac:spMk id="16" creationId="{E43DC68B-54DD-4053-BE4D-615259684357}"/>
          </ac:spMkLst>
        </pc:spChg>
        <pc:spChg chg="add del">
          <ac:chgData name="oluwole amoye" userId="7ea853946fee748e" providerId="LiveId" clId="{85121725-50B5-436A-BACC-0E2281924F9B}" dt="2023-06-09T03:38:10.826" v="452" actId="26606"/>
          <ac:spMkLst>
            <pc:docMk/>
            <pc:sldMk cId="1761837749" sldId="263"/>
            <ac:spMk id="18" creationId="{36F31C88-3DEF-4EA8-AE3A-49441413FC54}"/>
          </ac:spMkLst>
        </pc:spChg>
        <pc:spChg chg="add del">
          <ac:chgData name="oluwole amoye" userId="7ea853946fee748e" providerId="LiveId" clId="{85121725-50B5-436A-BACC-0E2281924F9B}" dt="2023-06-09T03:39:28.606" v="454" actId="26606"/>
          <ac:spMkLst>
            <pc:docMk/>
            <pc:sldMk cId="1761837749" sldId="263"/>
            <ac:spMk id="24" creationId="{73C994B4-9721-4148-9EEC-6793CECDE8DD}"/>
          </ac:spMkLst>
        </pc:spChg>
        <pc:spChg chg="add del">
          <ac:chgData name="oluwole amoye" userId="7ea853946fee748e" providerId="LiveId" clId="{85121725-50B5-436A-BACC-0E2281924F9B}" dt="2023-06-09T03:39:28.606" v="454" actId="26606"/>
          <ac:spMkLst>
            <pc:docMk/>
            <pc:sldMk cId="1761837749" sldId="263"/>
            <ac:spMk id="25" creationId="{F9D95E49-763A-4886-B038-82F734740554}"/>
          </ac:spMkLst>
        </pc:spChg>
        <pc:spChg chg="add del">
          <ac:chgData name="oluwole amoye" userId="7ea853946fee748e" providerId="LiveId" clId="{85121725-50B5-436A-BACC-0E2281924F9B}" dt="2023-06-09T03:39:28.606" v="454" actId="26606"/>
          <ac:spMkLst>
            <pc:docMk/>
            <pc:sldMk cId="1761837749" sldId="263"/>
            <ac:spMk id="26" creationId="{1335D9B3-B2C5-40E1-BFF9-E01D0DB42474}"/>
          </ac:spMkLst>
        </pc:spChg>
        <pc:spChg chg="add del">
          <ac:chgData name="oluwole amoye" userId="7ea853946fee748e" providerId="LiveId" clId="{85121725-50B5-436A-BACC-0E2281924F9B}" dt="2023-06-09T03:39:28.606" v="454" actId="26606"/>
          <ac:spMkLst>
            <pc:docMk/>
            <pc:sldMk cId="1761837749" sldId="263"/>
            <ac:spMk id="27" creationId="{8BA13382-819C-66F3-3CDE-279D8AF5948A}"/>
          </ac:spMkLst>
        </pc:spChg>
        <pc:spChg chg="add del">
          <ac:chgData name="oluwole amoye" userId="7ea853946fee748e" providerId="LiveId" clId="{85121725-50B5-436A-BACC-0E2281924F9B}" dt="2023-06-09T03:39:28.606" v="454" actId="26606"/>
          <ac:spMkLst>
            <pc:docMk/>
            <pc:sldMk cId="1761837749" sldId="263"/>
            <ac:spMk id="28" creationId="{6D95061B-ADFC-4592-8BB1-0D542F6F6436}"/>
          </ac:spMkLst>
        </pc:spChg>
        <pc:spChg chg="add">
          <ac:chgData name="oluwole amoye" userId="7ea853946fee748e" providerId="LiveId" clId="{85121725-50B5-436A-BACC-0E2281924F9B}" dt="2023-06-09T03:39:28.622" v="455" actId="26606"/>
          <ac:spMkLst>
            <pc:docMk/>
            <pc:sldMk cId="1761837749" sldId="263"/>
            <ac:spMk id="32" creationId="{92468898-5A6E-4D55-85EC-308E785EE06C}"/>
          </ac:spMkLst>
        </pc:spChg>
        <pc:spChg chg="add">
          <ac:chgData name="oluwole amoye" userId="7ea853946fee748e" providerId="LiveId" clId="{85121725-50B5-436A-BACC-0E2281924F9B}" dt="2023-06-09T03:39:28.622" v="455" actId="26606"/>
          <ac:spMkLst>
            <pc:docMk/>
            <pc:sldMk cId="1761837749" sldId="263"/>
            <ac:spMk id="33" creationId="{3E23A947-2D45-4208-AE2B-64948C87A3EB}"/>
          </ac:spMkLst>
        </pc:spChg>
        <pc:spChg chg="add">
          <ac:chgData name="oluwole amoye" userId="7ea853946fee748e" providerId="LiveId" clId="{85121725-50B5-436A-BACC-0E2281924F9B}" dt="2023-06-09T03:39:28.622" v="455" actId="26606"/>
          <ac:spMkLst>
            <pc:docMk/>
            <pc:sldMk cId="1761837749" sldId="263"/>
            <ac:spMk id="34" creationId="{E5BBB0F9-6A59-4D02-A9C7-A2D6516684CE}"/>
          </ac:spMkLst>
        </pc:spChg>
        <pc:spChg chg="add mod">
          <ac:chgData name="oluwole amoye" userId="7ea853946fee748e" providerId="LiveId" clId="{85121725-50B5-436A-BACC-0E2281924F9B}" dt="2023-06-09T05:52:07.690" v="698" actId="5793"/>
          <ac:spMkLst>
            <pc:docMk/>
            <pc:sldMk cId="1761837749" sldId="263"/>
            <ac:spMk id="35" creationId="{BC735E84-D3FB-4F90-655A-15BAF52D8C24}"/>
          </ac:spMkLst>
        </pc:spChg>
        <pc:picChg chg="mod modCrop">
          <ac:chgData name="oluwole amoye" userId="7ea853946fee748e" providerId="LiveId" clId="{85121725-50B5-436A-BACC-0E2281924F9B}" dt="2023-06-09T03:39:28.622" v="455" actId="26606"/>
          <ac:picMkLst>
            <pc:docMk/>
            <pc:sldMk cId="1761837749" sldId="263"/>
            <ac:picMk id="5" creationId="{230C222A-538E-24E1-5200-0DD7119B16FF}"/>
          </ac:picMkLst>
        </pc:picChg>
        <pc:cxnChg chg="add del">
          <ac:chgData name="oluwole amoye" userId="7ea853946fee748e" providerId="LiveId" clId="{85121725-50B5-436A-BACC-0E2281924F9B}" dt="2023-06-09T03:38:10.826" v="452" actId="26606"/>
          <ac:cxnSpMkLst>
            <pc:docMk/>
            <pc:sldMk cId="1761837749" sldId="263"/>
            <ac:cxnSpMk id="20" creationId="{F085D7B9-E066-4923-8CB7-294BF306296A}"/>
          </ac:cxnSpMkLst>
        </pc:cxnChg>
        <pc:cxnChg chg="add del">
          <ac:chgData name="oluwole amoye" userId="7ea853946fee748e" providerId="LiveId" clId="{85121725-50B5-436A-BACC-0E2281924F9B}" dt="2023-06-09T03:38:10.826" v="452" actId="26606"/>
          <ac:cxnSpMkLst>
            <pc:docMk/>
            <pc:sldMk cId="1761837749" sldId="263"/>
            <ac:cxnSpMk id="22" creationId="{5EACA08E-D537-41C6-96A5-5900E05D3217}"/>
          </ac:cxnSpMkLst>
        </pc:cxnChg>
        <pc:cxnChg chg="add del">
          <ac:chgData name="oluwole amoye" userId="7ea853946fee748e" providerId="LiveId" clId="{85121725-50B5-436A-BACC-0E2281924F9B}" dt="2023-06-09T03:39:28.606" v="454" actId="26606"/>
          <ac:cxnSpMkLst>
            <pc:docMk/>
            <pc:sldMk cId="1761837749" sldId="263"/>
            <ac:cxnSpMk id="29" creationId="{F085D7B9-E066-4923-8CB7-294BF306296A}"/>
          </ac:cxnSpMkLst>
        </pc:cxnChg>
        <pc:cxnChg chg="add del">
          <ac:chgData name="oluwole amoye" userId="7ea853946fee748e" providerId="LiveId" clId="{85121725-50B5-436A-BACC-0E2281924F9B}" dt="2023-06-09T03:39:28.606" v="454" actId="26606"/>
          <ac:cxnSpMkLst>
            <pc:docMk/>
            <pc:sldMk cId="1761837749" sldId="263"/>
            <ac:cxnSpMk id="30" creationId="{4C5153A6-657E-4227-A555-CE6891B6C464}"/>
          </ac:cxnSpMkLst>
        </pc:cxnChg>
      </pc:sldChg>
      <pc:sldChg chg="addSp delSp modSp mod setBg">
        <pc:chgData name="oluwole amoye" userId="7ea853946fee748e" providerId="LiveId" clId="{85121725-50B5-436A-BACC-0E2281924F9B}" dt="2023-06-09T12:23:12.097" v="1999" actId="20577"/>
        <pc:sldMkLst>
          <pc:docMk/>
          <pc:sldMk cId="1134661787" sldId="264"/>
        </pc:sldMkLst>
        <pc:spChg chg="add del">
          <ac:chgData name="oluwole amoye" userId="7ea853946fee748e" providerId="LiveId" clId="{85121725-50B5-436A-BACC-0E2281924F9B}" dt="2023-06-09T03:36:50.636" v="450" actId="26606"/>
          <ac:spMkLst>
            <pc:docMk/>
            <pc:sldMk cId="1134661787" sldId="264"/>
            <ac:spMk id="2" creationId="{F9FCEB53-E069-6079-AEDA-0C9E29C7F0CA}"/>
          </ac:spMkLst>
        </pc:spChg>
        <pc:spChg chg="add mod">
          <ac:chgData name="oluwole amoye" userId="7ea853946fee748e" providerId="LiveId" clId="{85121725-50B5-436A-BACC-0E2281924F9B}" dt="2023-06-09T12:23:12.097" v="1999" actId="20577"/>
          <ac:spMkLst>
            <pc:docMk/>
            <pc:sldMk cId="1134661787" sldId="264"/>
            <ac:spMk id="9" creationId="{D2231132-57F2-FFDA-8243-6A51F4A2DBDD}"/>
          </ac:spMkLst>
        </pc:spChg>
        <pc:spChg chg="add del">
          <ac:chgData name="oluwole amoye" userId="7ea853946fee748e" providerId="LiveId" clId="{85121725-50B5-436A-BACC-0E2281924F9B}" dt="2023-06-09T03:36:50.589" v="449" actId="26606"/>
          <ac:spMkLst>
            <pc:docMk/>
            <pc:sldMk cId="1134661787" sldId="264"/>
            <ac:spMk id="10" creationId="{01D0AF59-99C3-4251-AB9A-C966C6AD4400}"/>
          </ac:spMkLst>
        </pc:spChg>
        <pc:spChg chg="add del">
          <ac:chgData name="oluwole amoye" userId="7ea853946fee748e" providerId="LiveId" clId="{85121725-50B5-436A-BACC-0E2281924F9B}" dt="2023-06-09T03:36:50.589" v="449" actId="26606"/>
          <ac:spMkLst>
            <pc:docMk/>
            <pc:sldMk cId="1134661787" sldId="264"/>
            <ac:spMk id="12" creationId="{1855405F-37A2-4869-9154-F8BE3BECE6C3}"/>
          </ac:spMkLst>
        </pc:spChg>
        <pc:spChg chg="add">
          <ac:chgData name="oluwole amoye" userId="7ea853946fee748e" providerId="LiveId" clId="{85121725-50B5-436A-BACC-0E2281924F9B}" dt="2023-06-09T03:36:50.636" v="450" actId="26606"/>
          <ac:spMkLst>
            <pc:docMk/>
            <pc:sldMk cId="1134661787" sldId="264"/>
            <ac:spMk id="14" creationId="{F9D95E49-763A-4886-B038-82F734740554}"/>
          </ac:spMkLst>
        </pc:spChg>
        <pc:spChg chg="add">
          <ac:chgData name="oluwole amoye" userId="7ea853946fee748e" providerId="LiveId" clId="{85121725-50B5-436A-BACC-0E2281924F9B}" dt="2023-06-09T03:36:50.636" v="450" actId="26606"/>
          <ac:spMkLst>
            <pc:docMk/>
            <pc:sldMk cId="1134661787" sldId="264"/>
            <ac:spMk id="15" creationId="{73C994B4-9721-4148-9EEC-6793CECDE8DD}"/>
          </ac:spMkLst>
        </pc:spChg>
        <pc:spChg chg="add">
          <ac:chgData name="oluwole amoye" userId="7ea853946fee748e" providerId="LiveId" clId="{85121725-50B5-436A-BACC-0E2281924F9B}" dt="2023-06-09T03:36:50.636" v="450" actId="26606"/>
          <ac:spMkLst>
            <pc:docMk/>
            <pc:sldMk cId="1134661787" sldId="264"/>
            <ac:spMk id="16" creationId="{E43DC68B-54DD-4053-BE4D-615259684357}"/>
          </ac:spMkLst>
        </pc:spChg>
        <pc:spChg chg="add mod">
          <ac:chgData name="oluwole amoye" userId="7ea853946fee748e" providerId="LiveId" clId="{85121725-50B5-436A-BACC-0E2281924F9B}" dt="2023-06-09T04:38:39.568" v="509" actId="115"/>
          <ac:spMkLst>
            <pc:docMk/>
            <pc:sldMk cId="1134661787" sldId="264"/>
            <ac:spMk id="17" creationId="{F9FCEB53-E069-6079-AEDA-0C9E29C7F0CA}"/>
          </ac:spMkLst>
        </pc:spChg>
        <pc:spChg chg="add">
          <ac:chgData name="oluwole amoye" userId="7ea853946fee748e" providerId="LiveId" clId="{85121725-50B5-436A-BACC-0E2281924F9B}" dt="2023-06-09T03:36:50.636" v="450" actId="26606"/>
          <ac:spMkLst>
            <pc:docMk/>
            <pc:sldMk cId="1134661787" sldId="264"/>
            <ac:spMk id="18" creationId="{36F31C88-3DEF-4EA8-AE3A-49441413FC54}"/>
          </ac:spMkLst>
        </pc:spChg>
        <pc:picChg chg="mod modCrop">
          <ac:chgData name="oluwole amoye" userId="7ea853946fee748e" providerId="LiveId" clId="{85121725-50B5-436A-BACC-0E2281924F9B}" dt="2023-06-09T03:36:50.636" v="450" actId="26606"/>
          <ac:picMkLst>
            <pc:docMk/>
            <pc:sldMk cId="1134661787" sldId="264"/>
            <ac:picMk id="5" creationId="{E1A00A03-DA4B-4041-E0D1-B344C68D6BD2}"/>
          </ac:picMkLst>
        </pc:picChg>
        <pc:cxnChg chg="add">
          <ac:chgData name="oluwole amoye" userId="7ea853946fee748e" providerId="LiveId" clId="{85121725-50B5-436A-BACC-0E2281924F9B}" dt="2023-06-09T03:36:50.636" v="450" actId="26606"/>
          <ac:cxnSpMkLst>
            <pc:docMk/>
            <pc:sldMk cId="1134661787" sldId="264"/>
            <ac:cxnSpMk id="20" creationId="{F085D7B9-E066-4923-8CB7-294BF306296A}"/>
          </ac:cxnSpMkLst>
        </pc:cxnChg>
        <pc:cxnChg chg="add">
          <ac:chgData name="oluwole amoye" userId="7ea853946fee748e" providerId="LiveId" clId="{85121725-50B5-436A-BACC-0E2281924F9B}" dt="2023-06-09T03:36:50.636" v="450" actId="26606"/>
          <ac:cxnSpMkLst>
            <pc:docMk/>
            <pc:sldMk cId="1134661787" sldId="264"/>
            <ac:cxnSpMk id="22" creationId="{5EACA08E-D537-41C6-96A5-5900E05D3217}"/>
          </ac:cxnSpMkLst>
        </pc:cxnChg>
      </pc:sldChg>
      <pc:sldChg chg="addSp delSp modSp mod setBg">
        <pc:chgData name="oluwole amoye" userId="7ea853946fee748e" providerId="LiveId" clId="{85121725-50B5-436A-BACC-0E2281924F9B}" dt="2023-06-09T06:29:30.204" v="1238" actId="403"/>
        <pc:sldMkLst>
          <pc:docMk/>
          <pc:sldMk cId="3763559725" sldId="265"/>
        </pc:sldMkLst>
        <pc:spChg chg="mod">
          <ac:chgData name="oluwole amoye" userId="7ea853946fee748e" providerId="LiveId" clId="{85121725-50B5-436A-BACC-0E2281924F9B}" dt="2023-06-09T06:29:30.204" v="1238" actId="403"/>
          <ac:spMkLst>
            <pc:docMk/>
            <pc:sldMk cId="3763559725" sldId="265"/>
            <ac:spMk id="2" creationId="{826B6981-111E-2E23-4851-42B3EFBC6E82}"/>
          </ac:spMkLst>
        </pc:spChg>
        <pc:spChg chg="add del mod">
          <ac:chgData name="oluwole amoye" userId="7ea853946fee748e" providerId="LiveId" clId="{85121725-50B5-436A-BACC-0E2281924F9B}" dt="2023-06-09T06:29:13.438" v="1234" actId="478"/>
          <ac:spMkLst>
            <pc:docMk/>
            <pc:sldMk cId="3763559725" sldId="265"/>
            <ac:spMk id="9" creationId="{DE762082-DED3-03DF-DC09-19F36194791B}"/>
          </ac:spMkLst>
        </pc:spChg>
        <pc:spChg chg="add">
          <ac:chgData name="oluwole amoye" userId="7ea853946fee748e" providerId="LiveId" clId="{85121725-50B5-436A-BACC-0E2281924F9B}" dt="2023-06-09T03:45:18.700" v="457" actId="26606"/>
          <ac:spMkLst>
            <pc:docMk/>
            <pc:sldMk cId="3763559725" sldId="265"/>
            <ac:spMk id="12" creationId="{E22359E4-350C-4B4C-903D-CD1B2BA31BC6}"/>
          </ac:spMkLst>
        </pc:spChg>
        <pc:spChg chg="add">
          <ac:chgData name="oluwole amoye" userId="7ea853946fee748e" providerId="LiveId" clId="{85121725-50B5-436A-BACC-0E2281924F9B}" dt="2023-06-09T03:45:18.700" v="457" actId="26606"/>
          <ac:spMkLst>
            <pc:docMk/>
            <pc:sldMk cId="3763559725" sldId="265"/>
            <ac:spMk id="18" creationId="{CB5FC5A2-E1DC-4DFE-9837-1EA5E869A90B}"/>
          </ac:spMkLst>
        </pc:spChg>
        <pc:grpChg chg="add">
          <ac:chgData name="oluwole amoye" userId="7ea853946fee748e" providerId="LiveId" clId="{85121725-50B5-436A-BACC-0E2281924F9B}" dt="2023-06-09T03:45:18.700" v="457" actId="26606"/>
          <ac:grpSpMkLst>
            <pc:docMk/>
            <pc:sldMk cId="3763559725" sldId="265"/>
            <ac:grpSpMk id="14" creationId="{D2A542E6-1924-4FE2-89D1-3CB19468C1F6}"/>
          </ac:grpSpMkLst>
        </pc:grpChg>
        <pc:grpChg chg="add">
          <ac:chgData name="oluwole amoye" userId="7ea853946fee748e" providerId="LiveId" clId="{85121725-50B5-436A-BACC-0E2281924F9B}" dt="2023-06-09T03:45:18.700" v="457" actId="26606"/>
          <ac:grpSpMkLst>
            <pc:docMk/>
            <pc:sldMk cId="3763559725" sldId="265"/>
            <ac:grpSpMk id="20" creationId="{72024ACE-D556-4A21-9B17-7CA3E82DA45F}"/>
          </ac:grpSpMkLst>
        </pc:grpChg>
        <pc:picChg chg="mod modCrop">
          <ac:chgData name="oluwole amoye" userId="7ea853946fee748e" providerId="LiveId" clId="{85121725-50B5-436A-BACC-0E2281924F9B}" dt="2023-06-09T06:29:19.068" v="1236" actId="1076"/>
          <ac:picMkLst>
            <pc:docMk/>
            <pc:sldMk cId="3763559725" sldId="265"/>
            <ac:picMk id="5" creationId="{AF44927D-F9A3-1A1C-6DB6-1A40F078BB69}"/>
          </ac:picMkLst>
        </pc:picChg>
      </pc:sldChg>
      <pc:sldChg chg="del">
        <pc:chgData name="oluwole amoye" userId="7ea853946fee748e" providerId="LiveId" clId="{85121725-50B5-436A-BACC-0E2281924F9B}" dt="2023-06-09T04:38:16.074" v="480" actId="47"/>
        <pc:sldMkLst>
          <pc:docMk/>
          <pc:sldMk cId="3725951402" sldId="266"/>
        </pc:sldMkLst>
      </pc:sldChg>
      <pc:sldChg chg="addSp delSp modSp new del mod setBg">
        <pc:chgData name="oluwole amoye" userId="7ea853946fee748e" providerId="LiveId" clId="{85121725-50B5-436A-BACC-0E2281924F9B}" dt="2023-06-09T12:19:21.766" v="1877" actId="47"/>
        <pc:sldMkLst>
          <pc:docMk/>
          <pc:sldMk cId="3143068934" sldId="267"/>
        </pc:sldMkLst>
        <pc:spChg chg="del mod">
          <ac:chgData name="oluwole amoye" userId="7ea853946fee748e" providerId="LiveId" clId="{85121725-50B5-436A-BACC-0E2281924F9B}" dt="2023-06-09T03:00:35.900" v="125" actId="478"/>
          <ac:spMkLst>
            <pc:docMk/>
            <pc:sldMk cId="3143068934" sldId="267"/>
            <ac:spMk id="2" creationId="{748CD0A3-728C-202C-B413-4F20721A7D0A}"/>
          </ac:spMkLst>
        </pc:spChg>
        <pc:spChg chg="del">
          <ac:chgData name="oluwole amoye" userId="7ea853946fee748e" providerId="LiveId" clId="{85121725-50B5-436A-BACC-0E2281924F9B}" dt="2023-06-09T02:59:58.096" v="116" actId="22"/>
          <ac:spMkLst>
            <pc:docMk/>
            <pc:sldMk cId="3143068934" sldId="267"/>
            <ac:spMk id="3" creationId="{C701E648-04F1-4F6E-2FCA-8BC459549E45}"/>
          </ac:spMkLst>
        </pc:spChg>
        <pc:spChg chg="add">
          <ac:chgData name="oluwole amoye" userId="7ea853946fee748e" providerId="LiveId" clId="{85121725-50B5-436A-BACC-0E2281924F9B}" dt="2023-06-09T03:14:30.298" v="302" actId="26606"/>
          <ac:spMkLst>
            <pc:docMk/>
            <pc:sldMk cId="3143068934" sldId="267"/>
            <ac:spMk id="12" creationId="{A9F529C3-C941-49FD-8C67-82F134F64BDB}"/>
          </ac:spMkLst>
        </pc:spChg>
        <pc:spChg chg="add">
          <ac:chgData name="oluwole amoye" userId="7ea853946fee748e" providerId="LiveId" clId="{85121725-50B5-436A-BACC-0E2281924F9B}" dt="2023-06-09T03:14:30.298" v="302" actId="26606"/>
          <ac:spMkLst>
            <pc:docMk/>
            <pc:sldMk cId="3143068934" sldId="267"/>
            <ac:spMk id="14" creationId="{20586029-32A0-47E5-9AEC-AE3ABA6B94D0}"/>
          </ac:spMkLst>
        </pc:spChg>
        <pc:picChg chg="add mod ord modCrop">
          <ac:chgData name="oluwole amoye" userId="7ea853946fee748e" providerId="LiveId" clId="{85121725-50B5-436A-BACC-0E2281924F9B}" dt="2023-06-09T03:14:30.298" v="302" actId="26606"/>
          <ac:picMkLst>
            <pc:docMk/>
            <pc:sldMk cId="3143068934" sldId="267"/>
            <ac:picMk id="5" creationId="{5F1D9A57-090F-B5A3-7A1C-C3B3FBF588CF}"/>
          </ac:picMkLst>
        </pc:picChg>
        <pc:picChg chg="add mod modCrop">
          <ac:chgData name="oluwole amoye" userId="7ea853946fee748e" providerId="LiveId" clId="{85121725-50B5-436A-BACC-0E2281924F9B}" dt="2023-06-09T03:14:30.298" v="302" actId="26606"/>
          <ac:picMkLst>
            <pc:docMk/>
            <pc:sldMk cId="3143068934" sldId="267"/>
            <ac:picMk id="7" creationId="{4EEC4719-C93F-71CE-3001-0B40FA1A7090}"/>
          </ac:picMkLst>
        </pc:picChg>
        <pc:cxnChg chg="add">
          <ac:chgData name="oluwole amoye" userId="7ea853946fee748e" providerId="LiveId" clId="{85121725-50B5-436A-BACC-0E2281924F9B}" dt="2023-06-09T03:14:30.298" v="302" actId="26606"/>
          <ac:cxnSpMkLst>
            <pc:docMk/>
            <pc:sldMk cId="3143068934" sldId="267"/>
            <ac:cxnSpMk id="16" creationId="{8C730EAB-A532-4295-A302-FB4B90DB9F5E}"/>
          </ac:cxnSpMkLst>
        </pc:cxnChg>
      </pc:sldChg>
      <pc:sldChg chg="addSp delSp modSp new mod setBg">
        <pc:chgData name="oluwole amoye" userId="7ea853946fee748e" providerId="LiveId" clId="{85121725-50B5-436A-BACC-0E2281924F9B}" dt="2023-06-09T03:32:19.176" v="403" actId="404"/>
        <pc:sldMkLst>
          <pc:docMk/>
          <pc:sldMk cId="3835186298" sldId="268"/>
        </pc:sldMkLst>
        <pc:spChg chg="mod">
          <ac:chgData name="oluwole amoye" userId="7ea853946fee748e" providerId="LiveId" clId="{85121725-50B5-436A-BACC-0E2281924F9B}" dt="2023-06-09T03:32:19.176" v="403" actId="404"/>
          <ac:spMkLst>
            <pc:docMk/>
            <pc:sldMk cId="3835186298" sldId="268"/>
            <ac:spMk id="2" creationId="{9A7A46AF-E3CD-2F49-8E0F-5620A64EB8C0}"/>
          </ac:spMkLst>
        </pc:spChg>
        <pc:spChg chg="del mod">
          <ac:chgData name="oluwole amoye" userId="7ea853946fee748e" providerId="LiveId" clId="{85121725-50B5-436A-BACC-0E2281924F9B}" dt="2023-06-09T03:07:15.135" v="234" actId="22"/>
          <ac:spMkLst>
            <pc:docMk/>
            <pc:sldMk cId="3835186298" sldId="268"/>
            <ac:spMk id="3" creationId="{8B674DD0-2BBF-2B12-4D74-76BE75E54B03}"/>
          </ac:spMkLst>
        </pc:spChg>
        <pc:spChg chg="add mod">
          <ac:chgData name="oluwole amoye" userId="7ea853946fee748e" providerId="LiveId" clId="{85121725-50B5-436A-BACC-0E2281924F9B}" dt="2023-06-09T03:23:40.179" v="361" actId="33524"/>
          <ac:spMkLst>
            <pc:docMk/>
            <pc:sldMk cId="3835186298" sldId="268"/>
            <ac:spMk id="11" creationId="{8AFC751B-F557-22F4-AA46-F85FB6DBA1C2}"/>
          </ac:spMkLst>
        </pc:spChg>
        <pc:spChg chg="add del">
          <ac:chgData name="oluwole amoye" userId="7ea853946fee748e" providerId="LiveId" clId="{85121725-50B5-436A-BACC-0E2281924F9B}" dt="2023-06-09T03:13:41.834" v="298" actId="26606"/>
          <ac:spMkLst>
            <pc:docMk/>
            <pc:sldMk cId="3835186298" sldId="268"/>
            <ac:spMk id="14" creationId="{BF0F4E97-E194-4493-885A-6C7C34A446DB}"/>
          </ac:spMkLst>
        </pc:spChg>
        <pc:spChg chg="add del">
          <ac:chgData name="oluwole amoye" userId="7ea853946fee748e" providerId="LiveId" clId="{85121725-50B5-436A-BACC-0E2281924F9B}" dt="2023-06-09T03:13:41.834" v="298" actId="26606"/>
          <ac:spMkLst>
            <pc:docMk/>
            <pc:sldMk cId="3835186298" sldId="268"/>
            <ac:spMk id="16" creationId="{9CF7FE1C-8BC5-4B0C-A2BC-93AB72C90FDD}"/>
          </ac:spMkLst>
        </pc:spChg>
        <pc:spChg chg="add del">
          <ac:chgData name="oluwole amoye" userId="7ea853946fee748e" providerId="LiveId" clId="{85121725-50B5-436A-BACC-0E2281924F9B}" dt="2023-06-09T03:13:41.819" v="297" actId="26606"/>
          <ac:spMkLst>
            <pc:docMk/>
            <pc:sldMk cId="3835186298" sldId="268"/>
            <ac:spMk id="21" creationId="{5EF17487-C386-4F99-B5EB-4FD3DF4236B2}"/>
          </ac:spMkLst>
        </pc:spChg>
        <pc:spChg chg="add del">
          <ac:chgData name="oluwole amoye" userId="7ea853946fee748e" providerId="LiveId" clId="{85121725-50B5-436A-BACC-0E2281924F9B}" dt="2023-06-09T03:13:41.819" v="297" actId="26606"/>
          <ac:spMkLst>
            <pc:docMk/>
            <pc:sldMk cId="3835186298" sldId="268"/>
            <ac:spMk id="23" creationId="{A0DE92DF-4769-4DE9-93FD-EE31271850CA}"/>
          </ac:spMkLst>
        </pc:spChg>
        <pc:spChg chg="add">
          <ac:chgData name="oluwole amoye" userId="7ea853946fee748e" providerId="LiveId" clId="{85121725-50B5-436A-BACC-0E2281924F9B}" dt="2023-06-09T03:13:41.834" v="298" actId="26606"/>
          <ac:spMkLst>
            <pc:docMk/>
            <pc:sldMk cId="3835186298" sldId="268"/>
            <ac:spMk id="25" creationId="{BF0F4E97-E194-4493-885A-6C7C34A446DB}"/>
          </ac:spMkLst>
        </pc:spChg>
        <pc:spChg chg="add">
          <ac:chgData name="oluwole amoye" userId="7ea853946fee748e" providerId="LiveId" clId="{85121725-50B5-436A-BACC-0E2281924F9B}" dt="2023-06-09T03:13:41.834" v="298" actId="26606"/>
          <ac:spMkLst>
            <pc:docMk/>
            <pc:sldMk cId="3835186298" sldId="268"/>
            <ac:spMk id="26" creationId="{9CF7FE1C-8BC5-4B0C-A2BC-93AB72C90FDD}"/>
          </ac:spMkLst>
        </pc:spChg>
        <pc:picChg chg="add mod ord modCrop">
          <ac:chgData name="oluwole amoye" userId="7ea853946fee748e" providerId="LiveId" clId="{85121725-50B5-436A-BACC-0E2281924F9B}" dt="2023-06-09T03:13:41.819" v="297" actId="26606"/>
          <ac:picMkLst>
            <pc:docMk/>
            <pc:sldMk cId="3835186298" sldId="268"/>
            <ac:picMk id="5" creationId="{6F96D1B3-F452-1022-1BB8-5AC2CA92C926}"/>
          </ac:picMkLst>
        </pc:picChg>
        <pc:picChg chg="add mod ord modCrop">
          <ac:chgData name="oluwole amoye" userId="7ea853946fee748e" providerId="LiveId" clId="{85121725-50B5-436A-BACC-0E2281924F9B}" dt="2023-06-09T03:13:57.107" v="301" actId="14100"/>
          <ac:picMkLst>
            <pc:docMk/>
            <pc:sldMk cId="3835186298" sldId="268"/>
            <ac:picMk id="7" creationId="{1326EF2A-A68B-8074-1552-871A6E6CDAC5}"/>
          </ac:picMkLst>
        </pc:picChg>
      </pc:sldChg>
      <pc:sldChg chg="addSp delSp modSp new mod setBg">
        <pc:chgData name="oluwole amoye" userId="7ea853946fee748e" providerId="LiveId" clId="{85121725-50B5-436A-BACC-0E2281924F9B}" dt="2023-06-09T03:31:36.120" v="395" actId="122"/>
        <pc:sldMkLst>
          <pc:docMk/>
          <pc:sldMk cId="4166876922" sldId="269"/>
        </pc:sldMkLst>
        <pc:spChg chg="mod">
          <ac:chgData name="oluwole amoye" userId="7ea853946fee748e" providerId="LiveId" clId="{85121725-50B5-436A-BACC-0E2281924F9B}" dt="2023-06-09T03:31:36.120" v="395" actId="122"/>
          <ac:spMkLst>
            <pc:docMk/>
            <pc:sldMk cId="4166876922" sldId="269"/>
            <ac:spMk id="2" creationId="{CF081267-A244-767A-C743-4BB8DA53C906}"/>
          </ac:spMkLst>
        </pc:spChg>
        <pc:spChg chg="del">
          <ac:chgData name="oluwole amoye" userId="7ea853946fee748e" providerId="LiveId" clId="{85121725-50B5-436A-BACC-0E2281924F9B}" dt="2023-06-09T03:10:37.245" v="256" actId="22"/>
          <ac:spMkLst>
            <pc:docMk/>
            <pc:sldMk cId="4166876922" sldId="269"/>
            <ac:spMk id="3" creationId="{24DFC848-2452-9C1B-9D84-72089762C25A}"/>
          </ac:spMkLst>
        </pc:spChg>
        <pc:spChg chg="add mod">
          <ac:chgData name="oluwole amoye" userId="7ea853946fee748e" providerId="LiveId" clId="{85121725-50B5-436A-BACC-0E2281924F9B}" dt="2023-06-09T03:27:12.480" v="370" actId="20577"/>
          <ac:spMkLst>
            <pc:docMk/>
            <pc:sldMk cId="4166876922" sldId="269"/>
            <ac:spMk id="9" creationId="{999E417E-73AD-7BFF-F41F-148E012CF830}"/>
          </ac:spMkLst>
        </pc:spChg>
        <pc:spChg chg="add">
          <ac:chgData name="oluwole amoye" userId="7ea853946fee748e" providerId="LiveId" clId="{85121725-50B5-436A-BACC-0E2281924F9B}" dt="2023-06-09T03:11:35.440" v="283" actId="26606"/>
          <ac:spMkLst>
            <pc:docMk/>
            <pc:sldMk cId="4166876922" sldId="269"/>
            <ac:spMk id="12" creationId="{F541DB91-0B10-46D9-B34B-7BFF9602606D}"/>
          </ac:spMkLst>
        </pc:spChg>
        <pc:spChg chg="add">
          <ac:chgData name="oluwole amoye" userId="7ea853946fee748e" providerId="LiveId" clId="{85121725-50B5-436A-BACC-0E2281924F9B}" dt="2023-06-09T03:11:35.440" v="283" actId="26606"/>
          <ac:spMkLst>
            <pc:docMk/>
            <pc:sldMk cId="4166876922" sldId="269"/>
            <ac:spMk id="14" creationId="{9CF7FE1C-8BC5-4B0C-A2BC-93AB72C90FDD}"/>
          </ac:spMkLst>
        </pc:spChg>
        <pc:picChg chg="add mod ord modCrop">
          <ac:chgData name="oluwole amoye" userId="7ea853946fee748e" providerId="LiveId" clId="{85121725-50B5-436A-BACC-0E2281924F9B}" dt="2023-06-09T03:11:51.031" v="287" actId="1076"/>
          <ac:picMkLst>
            <pc:docMk/>
            <pc:sldMk cId="4166876922" sldId="269"/>
            <ac:picMk id="5" creationId="{A99E5D63-6575-3768-BAED-BCE2387D9073}"/>
          </ac:picMkLst>
        </pc:picChg>
      </pc:sldChg>
      <pc:sldChg chg="modSp new del mod">
        <pc:chgData name="oluwole amoye" userId="7ea853946fee748e" providerId="LiveId" clId="{85121725-50B5-436A-BACC-0E2281924F9B}" dt="2023-06-09T06:49:04.816" v="1273" actId="47"/>
        <pc:sldMkLst>
          <pc:docMk/>
          <pc:sldMk cId="467390037" sldId="270"/>
        </pc:sldMkLst>
        <pc:spChg chg="mod">
          <ac:chgData name="oluwole amoye" userId="7ea853946fee748e" providerId="LiveId" clId="{85121725-50B5-436A-BACC-0E2281924F9B}" dt="2023-06-09T06:48:59.782" v="1272" actId="5793"/>
          <ac:spMkLst>
            <pc:docMk/>
            <pc:sldMk cId="467390037" sldId="270"/>
            <ac:spMk id="3" creationId="{FC07D8AF-2507-C2FF-0B4E-C46299BC7283}"/>
          </ac:spMkLst>
        </pc:spChg>
      </pc:sldChg>
      <pc:sldChg chg="addSp modSp new mod ord setBg">
        <pc:chgData name="oluwole amoye" userId="7ea853946fee748e" providerId="LiveId" clId="{85121725-50B5-436A-BACC-0E2281924F9B}" dt="2023-06-09T13:13:17.600" v="2053"/>
        <pc:sldMkLst>
          <pc:docMk/>
          <pc:sldMk cId="2891802459" sldId="270"/>
        </pc:sldMkLst>
        <pc:spChg chg="mod">
          <ac:chgData name="oluwole amoye" userId="7ea853946fee748e" providerId="LiveId" clId="{85121725-50B5-436A-BACC-0E2281924F9B}" dt="2023-06-09T06:56:55.936" v="1728" actId="26606"/>
          <ac:spMkLst>
            <pc:docMk/>
            <pc:sldMk cId="2891802459" sldId="270"/>
            <ac:spMk id="2" creationId="{0E739CB5-C639-EF94-3938-41E107D90068}"/>
          </ac:spMkLst>
        </pc:spChg>
        <pc:spChg chg="mod">
          <ac:chgData name="oluwole amoye" userId="7ea853946fee748e" providerId="LiveId" clId="{85121725-50B5-436A-BACC-0E2281924F9B}" dt="2023-06-09T06:56:55.936" v="1728" actId="26606"/>
          <ac:spMkLst>
            <pc:docMk/>
            <pc:sldMk cId="2891802459" sldId="270"/>
            <ac:spMk id="3" creationId="{48C5D867-EA2B-99FE-7677-5B29B822305D}"/>
          </ac:spMkLst>
        </pc:spChg>
        <pc:spChg chg="add">
          <ac:chgData name="oluwole amoye" userId="7ea853946fee748e" providerId="LiveId" clId="{85121725-50B5-436A-BACC-0E2281924F9B}" dt="2023-06-09T06:56:55.936" v="1728" actId="26606"/>
          <ac:spMkLst>
            <pc:docMk/>
            <pc:sldMk cId="2891802459" sldId="270"/>
            <ac:spMk id="8" creationId="{777A147A-9ED8-46B4-8660-1B3C2AA880B5}"/>
          </ac:spMkLst>
        </pc:spChg>
        <pc:spChg chg="add">
          <ac:chgData name="oluwole amoye" userId="7ea853946fee748e" providerId="LiveId" clId="{85121725-50B5-436A-BACC-0E2281924F9B}" dt="2023-06-09T06:56:55.936" v="1728" actId="26606"/>
          <ac:spMkLst>
            <pc:docMk/>
            <pc:sldMk cId="2891802459" sldId="270"/>
            <ac:spMk id="10" creationId="{5D6C15A0-C087-4593-8414-2B4EC1CDC3DE}"/>
          </ac:spMkLst>
        </pc:spChg>
      </pc:sldChg>
      <pc:sldChg chg="modSp new del mod">
        <pc:chgData name="oluwole amoye" userId="7ea853946fee748e" providerId="LiveId" clId="{85121725-50B5-436A-BACC-0E2281924F9B}" dt="2023-06-09T12:52:07.384" v="2046" actId="47"/>
        <pc:sldMkLst>
          <pc:docMk/>
          <pc:sldMk cId="4012480362" sldId="271"/>
        </pc:sldMkLst>
        <pc:spChg chg="mod">
          <ac:chgData name="oluwole amoye" userId="7ea853946fee748e" providerId="LiveId" clId="{85121725-50B5-436A-BACC-0E2281924F9B}" dt="2023-06-09T08:48:44.928" v="1759" actId="115"/>
          <ac:spMkLst>
            <pc:docMk/>
            <pc:sldMk cId="4012480362" sldId="271"/>
            <ac:spMk id="2" creationId="{41FB63EF-5D98-B67F-2A56-443683265304}"/>
          </ac:spMkLst>
        </pc:spChg>
        <pc:spChg chg="mod">
          <ac:chgData name="oluwole amoye" userId="7ea853946fee748e" providerId="LiveId" clId="{85121725-50B5-436A-BACC-0E2281924F9B}" dt="2023-06-09T12:25:59.557" v="2011" actId="20577"/>
          <ac:spMkLst>
            <pc:docMk/>
            <pc:sldMk cId="4012480362" sldId="271"/>
            <ac:spMk id="3" creationId="{F1633097-EE27-FFD3-2128-507F707C9EA0}"/>
          </ac:spMkLst>
        </pc:spChg>
      </pc:sldChg>
      <pc:sldChg chg="modSp new del mod">
        <pc:chgData name="oluwole amoye" userId="7ea853946fee748e" providerId="LiveId" clId="{85121725-50B5-436A-BACC-0E2281924F9B}" dt="2023-06-09T12:53:32.130" v="2047" actId="47"/>
        <pc:sldMkLst>
          <pc:docMk/>
          <pc:sldMk cId="3221334418" sldId="272"/>
        </pc:sldMkLst>
        <pc:spChg chg="mod">
          <ac:chgData name="oluwole amoye" userId="7ea853946fee748e" providerId="LiveId" clId="{85121725-50B5-436A-BACC-0E2281924F9B}" dt="2023-06-09T08:53:56.357" v="1834" actId="115"/>
          <ac:spMkLst>
            <pc:docMk/>
            <pc:sldMk cId="3221334418" sldId="272"/>
            <ac:spMk id="2" creationId="{63618D32-438B-DF04-CD7B-05B3809833B5}"/>
          </ac:spMkLst>
        </pc:spChg>
        <pc:spChg chg="mod">
          <ac:chgData name="oluwole amoye" userId="7ea853946fee748e" providerId="LiveId" clId="{85121725-50B5-436A-BACC-0E2281924F9B}" dt="2023-06-09T08:55:05.992" v="1862" actId="20577"/>
          <ac:spMkLst>
            <pc:docMk/>
            <pc:sldMk cId="3221334418" sldId="272"/>
            <ac:spMk id="3" creationId="{4487FE9B-49CF-CDBC-0A69-FBEA01BD9C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A2C0-6BD1-E26A-865E-77A2C53FB4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B44E898-95C7-C042-9FE7-52B3C3C0C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D8CFFB-1980-B7B1-7EB1-1786575ACCB7}"/>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5" name="Footer Placeholder 4">
            <a:extLst>
              <a:ext uri="{FF2B5EF4-FFF2-40B4-BE49-F238E27FC236}">
                <a16:creationId xmlns:a16="http://schemas.microsoft.com/office/drawing/2014/main" id="{D5056FBC-9538-F57C-36E8-0247250764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8105B-5BD1-F7DF-87FC-1851A1287709}"/>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177222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0D79-78F5-ACE6-B5CA-7F77714B19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718A29-E6D2-F51C-8A46-45D807F67C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6FB2D0-D86D-EA64-2116-F6781CB22828}"/>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5" name="Footer Placeholder 4">
            <a:extLst>
              <a:ext uri="{FF2B5EF4-FFF2-40B4-BE49-F238E27FC236}">
                <a16:creationId xmlns:a16="http://schemas.microsoft.com/office/drawing/2014/main" id="{D0B459A4-F1EC-36AF-71E5-E435DB8706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520305-E3E1-0E94-9DE8-965FB2023777}"/>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179700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7F65C4-5FD9-20A4-19BA-D9418320F2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496188-87BE-3E8D-A6B1-8977DB1DA0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BD69FA-2DD7-F1F0-AE86-21BA9BE4AB11}"/>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5" name="Footer Placeholder 4">
            <a:extLst>
              <a:ext uri="{FF2B5EF4-FFF2-40B4-BE49-F238E27FC236}">
                <a16:creationId xmlns:a16="http://schemas.microsoft.com/office/drawing/2014/main" id="{2674AE53-1F27-4177-C2ED-02B035231E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1BD585-0E72-EA24-BEB2-7D9A2ABAD63B}"/>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130561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3A0C-89FD-20D4-BE37-3831948A2B4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BB89E7-D85B-9C77-33FE-B3F4712F3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B2F68A-CF0F-EE75-42F6-64FD0AC3D820}"/>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5" name="Footer Placeholder 4">
            <a:extLst>
              <a:ext uri="{FF2B5EF4-FFF2-40B4-BE49-F238E27FC236}">
                <a16:creationId xmlns:a16="http://schemas.microsoft.com/office/drawing/2014/main" id="{7C6C7330-A9FA-6393-1DA0-1E8E522ABE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7914C4-A15F-6D2E-6561-D12C1CB38149}"/>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115596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D03F-C8CB-6209-B13E-93F020ED2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378540F-618F-B987-1C19-8D77173A5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EDE048-4E36-EE82-9B91-2A9F7877665D}"/>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5" name="Footer Placeholder 4">
            <a:extLst>
              <a:ext uri="{FF2B5EF4-FFF2-40B4-BE49-F238E27FC236}">
                <a16:creationId xmlns:a16="http://schemas.microsoft.com/office/drawing/2014/main" id="{D1A94C34-EE62-22F5-D40A-DE9696427C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26D2C8-23E6-2A72-363D-8816FDD0C2F0}"/>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406852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8D92-87F0-51C9-ACD1-E8C9B99598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6F8F71-D0CD-D987-A84B-2537C478BF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1CBE3A0-7E9E-A53B-E869-F2BB4920AC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40B1B6-0EB3-6DA2-241F-3CD7900219D0}"/>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6" name="Footer Placeholder 5">
            <a:extLst>
              <a:ext uri="{FF2B5EF4-FFF2-40B4-BE49-F238E27FC236}">
                <a16:creationId xmlns:a16="http://schemas.microsoft.com/office/drawing/2014/main" id="{0D051988-08A4-2912-C8B5-76A593B5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12CBA4-BA41-E52C-248C-0C09DF9CD83D}"/>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2105917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7BFC-EBC0-9537-F6C3-D292A0930D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EDB05B6-9497-B7CE-EB70-E5D3755388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A4D568-62A4-3060-6751-892CF79A58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610D0D0-8CCC-AFD3-4136-7AE69A08F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77B3E-23BD-6458-43C8-6586004E0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262F91-3362-6A2E-6F54-B72046311E6B}"/>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8" name="Footer Placeholder 7">
            <a:extLst>
              <a:ext uri="{FF2B5EF4-FFF2-40B4-BE49-F238E27FC236}">
                <a16:creationId xmlns:a16="http://schemas.microsoft.com/office/drawing/2014/main" id="{B4BFE7EE-9C30-04A1-BAF8-FF82964E9C9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A6243DD-0E1B-5FDE-841E-19ACE9E555F2}"/>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326519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B3B4-DCF8-54C7-9BFD-A2DB8B8F2F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AB7A12-438E-B7EF-8044-34FD9C907865}"/>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4" name="Footer Placeholder 3">
            <a:extLst>
              <a:ext uri="{FF2B5EF4-FFF2-40B4-BE49-F238E27FC236}">
                <a16:creationId xmlns:a16="http://schemas.microsoft.com/office/drawing/2014/main" id="{B9817C18-3920-372A-C890-9737B46E1F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6FCDDA3-3981-5A03-4CE9-C0B2B810D45F}"/>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348159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AAB041-2F72-E13F-E2C4-8975A5DED690}"/>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3" name="Footer Placeholder 2">
            <a:extLst>
              <a:ext uri="{FF2B5EF4-FFF2-40B4-BE49-F238E27FC236}">
                <a16:creationId xmlns:a16="http://schemas.microsoft.com/office/drawing/2014/main" id="{AE4E061D-011B-B138-5484-F53E412647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C55811-7009-2149-64C9-A4EAC6070B25}"/>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240250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2C9F-6AD5-F70E-FD90-04795B384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D78BE4-E6EB-1FB9-A005-F0B65D0EF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E5BED-85C1-B784-2A4A-F25656106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84990-2CC9-6D9E-FE1C-0FCA655F6E37}"/>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6" name="Footer Placeholder 5">
            <a:extLst>
              <a:ext uri="{FF2B5EF4-FFF2-40B4-BE49-F238E27FC236}">
                <a16:creationId xmlns:a16="http://schemas.microsoft.com/office/drawing/2014/main" id="{FF42FFAC-CAE9-3D0F-F05A-C469D9D51C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07C368-6CCA-F89E-986B-DED905F91DCA}"/>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115865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5646-88A9-EFA2-309E-A5708ACB9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142FAE0-412F-5EB0-F530-FB88A841A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41EB078-F100-DE85-4F42-1F9DCE270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72988-6442-6012-E844-2CF1921F019A}"/>
              </a:ext>
            </a:extLst>
          </p:cNvPr>
          <p:cNvSpPr>
            <a:spLocks noGrp="1"/>
          </p:cNvSpPr>
          <p:nvPr>
            <p:ph type="dt" sz="half" idx="10"/>
          </p:nvPr>
        </p:nvSpPr>
        <p:spPr/>
        <p:txBody>
          <a:bodyPr/>
          <a:lstStyle/>
          <a:p>
            <a:fld id="{226B52CE-C0B2-4A8E-BD68-E0A44C390B69}" type="datetimeFigureOut">
              <a:rPr lang="en-GB" smtClean="0"/>
              <a:t>26/06/2023</a:t>
            </a:fld>
            <a:endParaRPr lang="en-GB"/>
          </a:p>
        </p:txBody>
      </p:sp>
      <p:sp>
        <p:nvSpPr>
          <p:cNvPr id="6" name="Footer Placeholder 5">
            <a:extLst>
              <a:ext uri="{FF2B5EF4-FFF2-40B4-BE49-F238E27FC236}">
                <a16:creationId xmlns:a16="http://schemas.microsoft.com/office/drawing/2014/main" id="{82AF26B7-AACC-722B-EF82-6102AE727B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259187-04B9-C702-9A49-3FE6134EA2CA}"/>
              </a:ext>
            </a:extLst>
          </p:cNvPr>
          <p:cNvSpPr>
            <a:spLocks noGrp="1"/>
          </p:cNvSpPr>
          <p:nvPr>
            <p:ph type="sldNum" sz="quarter" idx="12"/>
          </p:nvPr>
        </p:nvSpPr>
        <p:spPr/>
        <p:txBody>
          <a:bodyPr/>
          <a:lstStyle/>
          <a:p>
            <a:fld id="{BA003A1D-B209-45F3-85A3-50AA5F0AB4F7}" type="slidenum">
              <a:rPr lang="en-GB" smtClean="0"/>
              <a:t>‹#›</a:t>
            </a:fld>
            <a:endParaRPr lang="en-GB"/>
          </a:p>
        </p:txBody>
      </p:sp>
    </p:spTree>
    <p:extLst>
      <p:ext uri="{BB962C8B-B14F-4D97-AF65-F5344CB8AC3E}">
        <p14:creationId xmlns:p14="http://schemas.microsoft.com/office/powerpoint/2010/main" val="348897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45893-2098-3348-BAE4-2B1012E3D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A8FA60-1E5D-CF8C-7AEB-C72F0F9E7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216254-E853-671A-AA3E-29921C94F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B52CE-C0B2-4A8E-BD68-E0A44C390B69}" type="datetimeFigureOut">
              <a:rPr lang="en-GB" smtClean="0"/>
              <a:t>26/06/2023</a:t>
            </a:fld>
            <a:endParaRPr lang="en-GB"/>
          </a:p>
        </p:txBody>
      </p:sp>
      <p:sp>
        <p:nvSpPr>
          <p:cNvPr id="5" name="Footer Placeholder 4">
            <a:extLst>
              <a:ext uri="{FF2B5EF4-FFF2-40B4-BE49-F238E27FC236}">
                <a16:creationId xmlns:a16="http://schemas.microsoft.com/office/drawing/2014/main" id="{7F5B5C2A-B012-8A6C-EC01-CBFBD5BB31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A783EB-F620-67DE-16B9-70DD56D78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03A1D-B209-45F3-85A3-50AA5F0AB4F7}" type="slidenum">
              <a:rPr lang="en-GB" smtClean="0"/>
              <a:t>‹#›</a:t>
            </a:fld>
            <a:endParaRPr lang="en-GB"/>
          </a:p>
        </p:txBody>
      </p:sp>
    </p:spTree>
    <p:extLst>
      <p:ext uri="{BB962C8B-B14F-4D97-AF65-F5344CB8AC3E}">
        <p14:creationId xmlns:p14="http://schemas.microsoft.com/office/powerpoint/2010/main" val="411977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Film reel and slate">
            <a:extLst>
              <a:ext uri="{FF2B5EF4-FFF2-40B4-BE49-F238E27FC236}">
                <a16:creationId xmlns:a16="http://schemas.microsoft.com/office/drawing/2014/main" id="{1887016B-E349-3290-C942-AC8BF5CB2CAF}"/>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43" name="Rectangle 3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E49AD8-C356-9863-B85E-BFEC2C2EC3FD}"/>
              </a:ext>
            </a:extLst>
          </p:cNvPr>
          <p:cNvSpPr>
            <a:spLocks noGrp="1"/>
          </p:cNvSpPr>
          <p:nvPr>
            <p:ph type="ctrTitle"/>
          </p:nvPr>
        </p:nvSpPr>
        <p:spPr>
          <a:xfrm>
            <a:off x="477981" y="1122363"/>
            <a:ext cx="4023360" cy="3204134"/>
          </a:xfrm>
        </p:spPr>
        <p:txBody>
          <a:bodyPr anchor="b">
            <a:normAutofit/>
          </a:bodyPr>
          <a:lstStyle/>
          <a:p>
            <a:pPr algn="l"/>
            <a:r>
              <a:rPr lang="en-GB" sz="4800" dirty="0"/>
              <a:t>Trending YouTube Video Statistics Data-set </a:t>
            </a:r>
          </a:p>
        </p:txBody>
      </p:sp>
      <p:sp>
        <p:nvSpPr>
          <p:cNvPr id="3" name="Subtitle 2">
            <a:extLst>
              <a:ext uri="{FF2B5EF4-FFF2-40B4-BE49-F238E27FC236}">
                <a16:creationId xmlns:a16="http://schemas.microsoft.com/office/drawing/2014/main" id="{47B87B09-6712-4348-D851-01D90A732A5E}"/>
              </a:ext>
            </a:extLst>
          </p:cNvPr>
          <p:cNvSpPr>
            <a:spLocks noGrp="1"/>
          </p:cNvSpPr>
          <p:nvPr>
            <p:ph type="subTitle" idx="1"/>
          </p:nvPr>
        </p:nvSpPr>
        <p:spPr>
          <a:xfrm>
            <a:off x="477980" y="4872922"/>
            <a:ext cx="4023359" cy="1208141"/>
          </a:xfrm>
        </p:spPr>
        <p:txBody>
          <a:bodyPr>
            <a:normAutofit/>
          </a:bodyPr>
          <a:lstStyle/>
          <a:p>
            <a:pPr algn="l"/>
            <a:r>
              <a:rPr lang="en-GB" sz="2000"/>
              <a:t>Oyinda Omole</a:t>
            </a:r>
          </a:p>
        </p:txBody>
      </p:sp>
      <p:sp>
        <p:nvSpPr>
          <p:cNvPr id="44"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12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E93F2-C095-B156-CC20-E6B5BA93A95C}"/>
              </a:ext>
            </a:extLst>
          </p:cNvPr>
          <p:cNvSpPr>
            <a:spLocks noGrp="1"/>
          </p:cNvSpPr>
          <p:nvPr>
            <p:ph type="title"/>
          </p:nvPr>
        </p:nvSpPr>
        <p:spPr>
          <a:xfrm>
            <a:off x="429768" y="411480"/>
            <a:ext cx="11201400" cy="1106424"/>
          </a:xfrm>
        </p:spPr>
        <p:txBody>
          <a:bodyPr>
            <a:normAutofit/>
          </a:bodyPr>
          <a:lstStyle/>
          <a:p>
            <a:r>
              <a:rPr lang="en-GB" sz="3600" dirty="0"/>
              <a:t>Category titles </a:t>
            </a:r>
          </a:p>
        </p:txBody>
      </p:sp>
      <p:sp>
        <p:nvSpPr>
          <p:cNvPr id="33"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230C222A-538E-24E1-5200-0DD7119B16FF}"/>
              </a:ext>
            </a:extLst>
          </p:cNvPr>
          <p:cNvPicPr>
            <a:picLocks noChangeAspect="1"/>
          </p:cNvPicPr>
          <p:nvPr/>
        </p:nvPicPr>
        <p:blipFill rotWithShape="1">
          <a:blip r:embed="rId2"/>
          <a:srcRect l="27541" t="14549" r="26753" b="9332"/>
          <a:stretch/>
        </p:blipFill>
        <p:spPr>
          <a:xfrm>
            <a:off x="1370079" y="1719072"/>
            <a:ext cx="4821929" cy="4517136"/>
          </a:xfrm>
          <a:prstGeom prst="rect">
            <a:avLst/>
          </a:prstGeom>
        </p:spPr>
      </p:pic>
      <p:sp useBgFill="1">
        <p:nvSpPr>
          <p:cNvPr id="34"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183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E43DC68B-54DD-4053-BE4D-615259684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F9FCEB53-E069-6079-AEDA-0C9E29C7F0CA}"/>
              </a:ext>
            </a:extLst>
          </p:cNvPr>
          <p:cNvSpPr>
            <a:spLocks noGrp="1"/>
          </p:cNvSpPr>
          <p:nvPr>
            <p:ph type="title"/>
          </p:nvPr>
        </p:nvSpPr>
        <p:spPr>
          <a:xfrm>
            <a:off x="7954371" y="2135287"/>
            <a:ext cx="2824070" cy="2135867"/>
          </a:xfrm>
        </p:spPr>
        <p:txBody>
          <a:bodyPr anchor="b">
            <a:normAutofit fontScale="90000"/>
          </a:bodyPr>
          <a:lstStyle/>
          <a:p>
            <a:r>
              <a:rPr lang="en-GB" sz="4800" b="1" u="sng" dirty="0"/>
              <a:t>Most common words – Tags column</a:t>
            </a:r>
          </a:p>
        </p:txBody>
      </p:sp>
      <p:sp>
        <p:nvSpPr>
          <p:cNvPr id="18" name="Rectangle 1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713232"/>
            <a:ext cx="422899" cy="540410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Content Placeholder 4">
            <a:extLst>
              <a:ext uri="{FF2B5EF4-FFF2-40B4-BE49-F238E27FC236}">
                <a16:creationId xmlns:a16="http://schemas.microsoft.com/office/drawing/2014/main" id="{E1A00A03-DA4B-4041-E0D1-B344C68D6BD2}"/>
              </a:ext>
            </a:extLst>
          </p:cNvPr>
          <p:cNvPicPr>
            <a:picLocks noChangeAspect="1"/>
          </p:cNvPicPr>
          <p:nvPr/>
        </p:nvPicPr>
        <p:blipFill rotWithShape="1">
          <a:blip r:embed="rId2"/>
          <a:srcRect l="27278" t="25523" r="23995" b="12367"/>
          <a:stretch/>
        </p:blipFill>
        <p:spPr>
          <a:xfrm>
            <a:off x="413005" y="811684"/>
            <a:ext cx="7400808" cy="5306317"/>
          </a:xfrm>
          <a:prstGeom prst="rect">
            <a:avLst/>
          </a:prstGeom>
        </p:spPr>
      </p:pic>
      <p:cxnSp>
        <p:nvCxnSpPr>
          <p:cNvPr id="20" name="Straight Connector 19">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ACA08E-D537-41C6-96A5-5900E05D3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66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1" name="Rectangle 20">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Title 3">
            <a:extLst>
              <a:ext uri="{FF2B5EF4-FFF2-40B4-BE49-F238E27FC236}">
                <a16:creationId xmlns:a16="http://schemas.microsoft.com/office/drawing/2014/main" id="{C7F0643E-0FA3-6D6F-D10A-14B8D7B75CFA}"/>
              </a:ext>
            </a:extLst>
          </p:cNvPr>
          <p:cNvSpPr>
            <a:spLocks noGrp="1"/>
          </p:cNvSpPr>
          <p:nvPr>
            <p:ph type="title"/>
          </p:nvPr>
        </p:nvSpPr>
        <p:spPr/>
        <p:txBody>
          <a:bodyPr/>
          <a:lstStyle/>
          <a:p>
            <a:r>
              <a:rPr lang="en-GB" b="1" u="sng" dirty="0"/>
              <a:t>Models</a:t>
            </a:r>
          </a:p>
        </p:txBody>
      </p:sp>
      <p:sp>
        <p:nvSpPr>
          <p:cNvPr id="11" name="TextBox 10">
            <a:extLst>
              <a:ext uri="{FF2B5EF4-FFF2-40B4-BE49-F238E27FC236}">
                <a16:creationId xmlns:a16="http://schemas.microsoft.com/office/drawing/2014/main" id="{C691225B-D038-E3D1-C087-4D5BF074AA8A}"/>
              </a:ext>
            </a:extLst>
          </p:cNvPr>
          <p:cNvSpPr txBox="1"/>
          <p:nvPr/>
        </p:nvSpPr>
        <p:spPr>
          <a:xfrm>
            <a:off x="836875" y="1778296"/>
            <a:ext cx="6096000" cy="1754326"/>
          </a:xfrm>
          <a:prstGeom prst="rect">
            <a:avLst/>
          </a:prstGeom>
          <a:noFill/>
        </p:spPr>
        <p:txBody>
          <a:bodyPr wrap="square">
            <a:spAutoFit/>
          </a:bodyPr>
          <a:lstStyle/>
          <a:p>
            <a:r>
              <a:rPr lang="en-GB" b="0" dirty="0">
                <a:solidFill>
                  <a:srgbClr val="000000"/>
                </a:solidFill>
                <a:effectLst/>
                <a:latin typeface="Consolas" panose="020B0609020204030204" pitchFamily="49" charset="0"/>
              </a:rPr>
              <a:t>Models: </a:t>
            </a:r>
          </a:p>
          <a:p>
            <a:pPr marL="285750" indent="-285750">
              <a:buFont typeface="Arial" panose="020B0604020202020204" pitchFamily="34" charset="0"/>
              <a:buChar char="•"/>
            </a:pPr>
            <a:r>
              <a:rPr lang="en-GB" b="0" dirty="0">
                <a:solidFill>
                  <a:srgbClr val="000000"/>
                </a:solidFill>
                <a:effectLst/>
                <a:latin typeface="Consolas" panose="020B0609020204030204" pitchFamily="49" charset="0"/>
              </a:rPr>
              <a:t>Linear Regression</a:t>
            </a:r>
          </a:p>
          <a:p>
            <a:pPr marL="285750" indent="-285750">
              <a:buFont typeface="Arial" panose="020B0604020202020204" pitchFamily="34" charset="0"/>
              <a:buChar char="•"/>
            </a:pPr>
            <a:r>
              <a:rPr lang="en-GB" b="0" dirty="0">
                <a:solidFill>
                  <a:srgbClr val="000000"/>
                </a:solidFill>
                <a:effectLst/>
                <a:latin typeface="Consolas" panose="020B0609020204030204" pitchFamily="49" charset="0"/>
              </a:rPr>
              <a:t>Lasso Regression </a:t>
            </a:r>
          </a:p>
          <a:p>
            <a:pPr marL="285750" indent="-285750">
              <a:buFont typeface="Arial" panose="020B0604020202020204" pitchFamily="34" charset="0"/>
              <a:buChar char="•"/>
            </a:pPr>
            <a:r>
              <a:rPr lang="en-GB" b="0" dirty="0">
                <a:solidFill>
                  <a:srgbClr val="000000"/>
                </a:solidFill>
                <a:effectLst/>
                <a:latin typeface="Consolas" panose="020B0609020204030204" pitchFamily="49" charset="0"/>
              </a:rPr>
              <a:t>Ridge Regression</a:t>
            </a:r>
          </a:p>
          <a:p>
            <a:pPr marL="285750" indent="-285750">
              <a:buFont typeface="Arial" panose="020B0604020202020204" pitchFamily="34" charset="0"/>
              <a:buChar char="•"/>
            </a:pPr>
            <a:r>
              <a:rPr lang="en-GB" b="0" dirty="0">
                <a:solidFill>
                  <a:srgbClr val="000000"/>
                </a:solidFill>
                <a:effectLst/>
                <a:latin typeface="Consolas" panose="020B0609020204030204" pitchFamily="49" charset="0"/>
              </a:rPr>
              <a:t>Gradient Boosting Regression</a:t>
            </a:r>
          </a:p>
          <a:p>
            <a:pPr marL="285750" indent="-285750">
              <a:buFont typeface="Arial" panose="020B0604020202020204" pitchFamily="34" charset="0"/>
              <a:buChar char="•"/>
            </a:pPr>
            <a:r>
              <a:rPr lang="en-GB" b="0" dirty="0" err="1">
                <a:solidFill>
                  <a:srgbClr val="000000"/>
                </a:solidFill>
                <a:effectLst/>
                <a:latin typeface="Consolas" panose="020B0609020204030204" pitchFamily="49" charset="0"/>
              </a:rPr>
              <a:t>XGBoost</a:t>
            </a:r>
            <a:r>
              <a:rPr lang="en-GB" b="0" dirty="0">
                <a:solidFill>
                  <a:srgbClr val="000000"/>
                </a:solidFill>
                <a:effectLst/>
                <a:latin typeface="Consolas" panose="020B0609020204030204" pitchFamily="49" charset="0"/>
              </a:rPr>
              <a:t> Regression</a:t>
            </a:r>
          </a:p>
        </p:txBody>
      </p:sp>
      <p:pic>
        <p:nvPicPr>
          <p:cNvPr id="13" name="Picture 12">
            <a:extLst>
              <a:ext uri="{FF2B5EF4-FFF2-40B4-BE49-F238E27FC236}">
                <a16:creationId xmlns:a16="http://schemas.microsoft.com/office/drawing/2014/main" id="{CE52D853-93B2-E7D1-0632-B9DADBE6DAEC}"/>
              </a:ext>
            </a:extLst>
          </p:cNvPr>
          <p:cNvPicPr>
            <a:picLocks noChangeAspect="1"/>
          </p:cNvPicPr>
          <p:nvPr/>
        </p:nvPicPr>
        <p:blipFill>
          <a:blip r:embed="rId2"/>
          <a:stretch>
            <a:fillRect/>
          </a:stretch>
        </p:blipFill>
        <p:spPr>
          <a:xfrm>
            <a:off x="5081941" y="2055813"/>
            <a:ext cx="6095999" cy="2250393"/>
          </a:xfrm>
          <a:prstGeom prst="rect">
            <a:avLst/>
          </a:prstGeom>
        </p:spPr>
      </p:pic>
    </p:spTree>
    <p:extLst>
      <p:ext uri="{BB962C8B-B14F-4D97-AF65-F5344CB8AC3E}">
        <p14:creationId xmlns:p14="http://schemas.microsoft.com/office/powerpoint/2010/main" val="3763559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374A-73C3-63D2-C1D9-14E130D313C8}"/>
              </a:ext>
            </a:extLst>
          </p:cNvPr>
          <p:cNvSpPr>
            <a:spLocks noGrp="1"/>
          </p:cNvSpPr>
          <p:nvPr>
            <p:ph type="title"/>
          </p:nvPr>
        </p:nvSpPr>
        <p:spPr/>
        <p:txBody>
          <a:bodyPr/>
          <a:lstStyle/>
          <a:p>
            <a:r>
              <a:rPr lang="en-GB" b="1" u="sng" dirty="0"/>
              <a:t>Linear Regression model</a:t>
            </a:r>
          </a:p>
        </p:txBody>
      </p:sp>
      <p:pic>
        <p:nvPicPr>
          <p:cNvPr id="4" name="Picture 2">
            <a:extLst>
              <a:ext uri="{FF2B5EF4-FFF2-40B4-BE49-F238E27FC236}">
                <a16:creationId xmlns:a16="http://schemas.microsoft.com/office/drawing/2014/main" id="{A1249120-ADC0-F657-8B4C-B225A59792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799" t="14705" r="55896" b="32451"/>
          <a:stretch/>
        </p:blipFill>
        <p:spPr bwMode="auto">
          <a:xfrm>
            <a:off x="3716230" y="2013070"/>
            <a:ext cx="2379770" cy="447980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3B5E2E64-793F-9375-FAD4-938A79005D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051" t="16593" r="54809" b="31111"/>
          <a:stretch/>
        </p:blipFill>
        <p:spPr bwMode="auto">
          <a:xfrm>
            <a:off x="6731002" y="2013070"/>
            <a:ext cx="2529839" cy="448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6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529E-78C8-A86D-D7C9-6F4C3BD89EE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marL="457200" algn="ctr">
              <a:spcAft>
                <a:spcPts val="0"/>
              </a:spcAft>
            </a:pPr>
            <a:br>
              <a:rPr lang="en-US" sz="2100" b="1" kern="1200">
                <a:solidFill>
                  <a:schemeClr val="tx1"/>
                </a:solidFill>
                <a:effectLst/>
                <a:latin typeface="+mj-lt"/>
                <a:ea typeface="+mj-ea"/>
                <a:cs typeface="+mj-cs"/>
              </a:rPr>
            </a:br>
            <a:r>
              <a:rPr lang="en-US" sz="2100" b="1" i="1" u="none" strike="noStrike" kern="1200">
                <a:solidFill>
                  <a:schemeClr val="tx1"/>
                </a:solidFill>
                <a:effectLst/>
                <a:latin typeface="+mj-lt"/>
                <a:ea typeface="+mj-ea"/>
                <a:cs typeface="+mj-cs"/>
              </a:rPr>
              <a:t>‘Exploring the factors that influence YouTube video views through feature analysis and prediction’</a:t>
            </a:r>
            <a:br>
              <a:rPr lang="en-US" sz="2100" b="1" kern="1200">
                <a:solidFill>
                  <a:schemeClr val="tx1"/>
                </a:solidFill>
                <a:effectLst/>
                <a:latin typeface="+mj-lt"/>
                <a:ea typeface="+mj-ea"/>
                <a:cs typeface="+mj-cs"/>
              </a:rPr>
            </a:br>
            <a:br>
              <a:rPr lang="en-US" sz="2100" kern="1200">
                <a:solidFill>
                  <a:schemeClr val="tx1"/>
                </a:solidFill>
                <a:latin typeface="+mj-lt"/>
                <a:ea typeface="+mj-ea"/>
                <a:cs typeface="+mj-cs"/>
              </a:rPr>
            </a:br>
            <a:endParaRPr lang="en-US" sz="2100" kern="1200">
              <a:solidFill>
                <a:schemeClr val="tx1"/>
              </a:solidFill>
              <a:latin typeface="+mj-lt"/>
              <a:ea typeface="+mj-ea"/>
              <a:cs typeface="+mj-cs"/>
            </a:endParaRPr>
          </a:p>
        </p:txBody>
      </p:sp>
      <p:sp>
        <p:nvSpPr>
          <p:cNvPr id="103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2C10BE7-9A97-8FCD-82EA-972FD1210C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99910" y="2633472"/>
            <a:ext cx="8389132"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2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AE490-D60B-FF4E-4540-66E4B6D43A69}"/>
              </a:ext>
            </a:extLst>
          </p:cNvPr>
          <p:cNvSpPr>
            <a:spLocks noGrp="1"/>
          </p:cNvSpPr>
          <p:nvPr>
            <p:ph type="title"/>
          </p:nvPr>
        </p:nvSpPr>
        <p:spPr>
          <a:xfrm>
            <a:off x="838201" y="365125"/>
            <a:ext cx="5251316" cy="1807305"/>
          </a:xfrm>
        </p:spPr>
        <p:txBody>
          <a:bodyPr>
            <a:normAutofit/>
          </a:bodyPr>
          <a:lstStyle/>
          <a:p>
            <a:r>
              <a:rPr lang="en-GB" b="1" i="0" u="sng">
                <a:effectLst/>
                <a:latin typeface="AvenirNext"/>
              </a:rPr>
              <a:t>Introduction</a:t>
            </a:r>
            <a:endParaRPr lang="en-GB" u="sng"/>
          </a:p>
        </p:txBody>
      </p:sp>
      <p:sp>
        <p:nvSpPr>
          <p:cNvPr id="3" name="Content Placeholder 2">
            <a:extLst>
              <a:ext uri="{FF2B5EF4-FFF2-40B4-BE49-F238E27FC236}">
                <a16:creationId xmlns:a16="http://schemas.microsoft.com/office/drawing/2014/main" id="{E66EA486-377A-9952-153D-E7AA1D7F3176}"/>
              </a:ext>
            </a:extLst>
          </p:cNvPr>
          <p:cNvSpPr>
            <a:spLocks noGrp="1"/>
          </p:cNvSpPr>
          <p:nvPr>
            <p:ph idx="1"/>
          </p:nvPr>
        </p:nvSpPr>
        <p:spPr>
          <a:xfrm>
            <a:off x="386080" y="1889760"/>
            <a:ext cx="5962785" cy="4603115"/>
          </a:xfrm>
        </p:spPr>
        <p:txBody>
          <a:bodyPr>
            <a:normAutofit/>
          </a:bodyPr>
          <a:lstStyle/>
          <a:p>
            <a:pPr>
              <a:spcAft>
                <a:spcPts val="800"/>
              </a:spcAft>
            </a:pPr>
            <a:r>
              <a:rPr lang="en-GB" sz="1400" b="1" i="1" u="sng" kern="100" dirty="0">
                <a:effectLst/>
                <a:latin typeface="Calibri" panose="020F0502020204030204" pitchFamily="34" charset="0"/>
                <a:ea typeface="Calibri" panose="020F0502020204030204" pitchFamily="34" charset="0"/>
                <a:cs typeface="Times New Roman" panose="02020603050405020304" pitchFamily="18" charset="0"/>
              </a:rPr>
              <a:t>Problem definition:</a:t>
            </a:r>
            <a:endParaRPr lang="en-GB" sz="14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GB" sz="1400" i="1" kern="100" dirty="0">
                <a:effectLst/>
                <a:latin typeface="Calibri" panose="020F0502020204030204" pitchFamily="34" charset="0"/>
                <a:ea typeface="Calibri" panose="020F0502020204030204" pitchFamily="34" charset="0"/>
                <a:cs typeface="Times New Roman" panose="02020603050405020304" pitchFamily="18" charset="0"/>
              </a:rPr>
              <a:t>Data Science Question: </a:t>
            </a:r>
            <a:r>
              <a:rPr lang="en-GB" sz="1400" b="1" i="1" kern="100" dirty="0">
                <a:effectLst/>
                <a:latin typeface="Calibri" panose="020F0502020204030204" pitchFamily="34" charset="0"/>
                <a:ea typeface="Calibri" panose="020F0502020204030204" pitchFamily="34" charset="0"/>
                <a:cs typeface="Times New Roman" panose="02020603050405020304" pitchFamily="18" charset="0"/>
              </a:rPr>
              <a:t>‘Can we predict the number of views a YouTube video will generate?’</a:t>
            </a:r>
            <a:endParaRPr lang="en-GB" sz="14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GB" sz="1400" i="1" kern="100" dirty="0">
                <a:effectLst/>
                <a:latin typeface="Calibri" panose="020F0502020204030204" pitchFamily="34" charset="0"/>
                <a:ea typeface="Calibri" panose="020F0502020204030204" pitchFamily="34" charset="0"/>
                <a:cs typeface="Times New Roman" panose="02020603050405020304" pitchFamily="18" charset="0"/>
              </a:rPr>
              <a:t>Business Question: </a:t>
            </a:r>
            <a:r>
              <a:rPr lang="en-GB" sz="1400" b="1" i="1" kern="100" dirty="0">
                <a:effectLst/>
                <a:latin typeface="Calibri" panose="020F0502020204030204" pitchFamily="34" charset="0"/>
                <a:ea typeface="Calibri" panose="020F0502020204030204" pitchFamily="34" charset="0"/>
                <a:cs typeface="Times New Roman" panose="02020603050405020304" pitchFamily="18" charset="0"/>
              </a:rPr>
              <a:t>‘What common features do trending YouTube videos share? What influence do they have over the number of views?’</a:t>
            </a:r>
            <a:r>
              <a:rPr lang="en-GB" sz="1400" i="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buNone/>
            </a:pPr>
            <a:r>
              <a:rPr lang="en-GB" sz="1400" b="1" i="0" u="sng" dirty="0">
                <a:effectLst/>
                <a:latin typeface="inherit"/>
              </a:rPr>
              <a:t>Why is this beneficial</a:t>
            </a:r>
          </a:p>
          <a:p>
            <a:pPr fontAlgn="base"/>
            <a:r>
              <a:rPr lang="en-GB" sz="1400" i="0" dirty="0">
                <a:effectLst/>
                <a:latin typeface="inherit"/>
              </a:rPr>
              <a:t>Content strategy</a:t>
            </a:r>
          </a:p>
          <a:p>
            <a:pPr fontAlgn="base"/>
            <a:r>
              <a:rPr lang="en-GB" sz="1400" dirty="0">
                <a:latin typeface="inherit"/>
              </a:rPr>
              <a:t>Resource allocation</a:t>
            </a:r>
          </a:p>
          <a:p>
            <a:pPr fontAlgn="base"/>
            <a:r>
              <a:rPr lang="en-GB" sz="1400" i="0" dirty="0">
                <a:effectLst/>
                <a:latin typeface="inherit"/>
              </a:rPr>
              <a:t>Audience engagement</a:t>
            </a:r>
          </a:p>
          <a:p>
            <a:pPr fontAlgn="base"/>
            <a:r>
              <a:rPr lang="en-GB" sz="1400" dirty="0">
                <a:latin typeface="inherit"/>
              </a:rPr>
              <a:t>Monetization and revenue</a:t>
            </a:r>
          </a:p>
          <a:p>
            <a:pPr fontAlgn="base"/>
            <a:r>
              <a:rPr lang="en-GB" sz="1400" i="0" dirty="0">
                <a:effectLst/>
                <a:latin typeface="inherit"/>
              </a:rPr>
              <a:t>Performance evaluation </a:t>
            </a:r>
          </a:p>
          <a:p>
            <a:pPr marL="0" indent="0" fontAlgn="base">
              <a:buNone/>
            </a:pPr>
            <a:endParaRPr lang="en-GB" sz="1400" b="1" u="sng" dirty="0">
              <a:latin typeface="inherit"/>
            </a:endParaRPr>
          </a:p>
          <a:p>
            <a:pPr fontAlgn="base"/>
            <a:endParaRPr lang="en-GB" sz="1400" b="1" i="0" u="sng" dirty="0">
              <a:effectLst/>
              <a:latin typeface="inherit"/>
            </a:endParaRPr>
          </a:p>
        </p:txBody>
      </p:sp>
      <p:pic>
        <p:nvPicPr>
          <p:cNvPr id="5" name="Picture 4" descr="Graph">
            <a:extLst>
              <a:ext uri="{FF2B5EF4-FFF2-40B4-BE49-F238E27FC236}">
                <a16:creationId xmlns:a16="http://schemas.microsoft.com/office/drawing/2014/main" id="{19BDF3D9-2648-02F1-E000-465548F96E8D}"/>
              </a:ext>
            </a:extLst>
          </p:cNvPr>
          <p:cNvPicPr>
            <a:picLocks noChangeAspect="1"/>
          </p:cNvPicPr>
          <p:nvPr/>
        </p:nvPicPr>
        <p:blipFill rotWithShape="1">
          <a:blip r:embed="rId2"/>
          <a:srcRect l="17196" r="2846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69070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39CB5-C639-EF94-3938-41E107D90068}"/>
              </a:ext>
            </a:extLst>
          </p:cNvPr>
          <p:cNvSpPr>
            <a:spLocks noGrp="1"/>
          </p:cNvSpPr>
          <p:nvPr>
            <p:ph type="title"/>
          </p:nvPr>
        </p:nvSpPr>
        <p:spPr>
          <a:xfrm>
            <a:off x="841248" y="548640"/>
            <a:ext cx="3600860" cy="5431536"/>
          </a:xfrm>
        </p:spPr>
        <p:txBody>
          <a:bodyPr>
            <a:normAutofit/>
          </a:bodyPr>
          <a:lstStyle/>
          <a:p>
            <a:r>
              <a:rPr lang="en-GB" sz="5400" b="1" u="sng" dirty="0"/>
              <a:t>Cleaning steps and Final columns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C5D867-EA2B-99FE-7677-5B29B822305D}"/>
              </a:ext>
            </a:extLst>
          </p:cNvPr>
          <p:cNvSpPr>
            <a:spLocks noGrp="1"/>
          </p:cNvSpPr>
          <p:nvPr>
            <p:ph idx="1"/>
          </p:nvPr>
        </p:nvSpPr>
        <p:spPr>
          <a:xfrm>
            <a:off x="5126418" y="552091"/>
            <a:ext cx="6224335" cy="5431536"/>
          </a:xfrm>
        </p:spPr>
        <p:txBody>
          <a:bodyPr anchor="ctr">
            <a:normAutofit/>
          </a:bodyPr>
          <a:lstStyle/>
          <a:p>
            <a:r>
              <a:rPr lang="en-GB" sz="2000" dirty="0"/>
              <a:t>Removed single digits from text columns.</a:t>
            </a:r>
          </a:p>
          <a:p>
            <a:r>
              <a:rPr lang="en-GB" sz="2000" dirty="0"/>
              <a:t>Removed hyperlinks from text columns.</a:t>
            </a:r>
          </a:p>
          <a:p>
            <a:r>
              <a:rPr lang="en-GB" sz="2000" dirty="0"/>
              <a:t>Broken down date columns into Year, Month, Day.</a:t>
            </a:r>
          </a:p>
          <a:p>
            <a:r>
              <a:rPr lang="en-GB" sz="2000" dirty="0"/>
              <a:t>Removed special text from date columns.</a:t>
            </a:r>
          </a:p>
          <a:p>
            <a:r>
              <a:rPr lang="en-GB" sz="2000" dirty="0"/>
              <a:t>Created a new column  for the Category id titles.</a:t>
            </a:r>
          </a:p>
          <a:p>
            <a:r>
              <a:rPr lang="en-GB" sz="2000" dirty="0"/>
              <a:t>Final data frame columns:  </a:t>
            </a:r>
            <a:r>
              <a:rPr lang="en-GB" sz="2000" b="0" i="0" dirty="0">
                <a:effectLst/>
                <a:latin typeface="Consolas" panose="020B0609020204030204" pitchFamily="49" charset="0"/>
              </a:rPr>
              <a:t>'</a:t>
            </a:r>
            <a:r>
              <a:rPr lang="en-GB" sz="2000" b="0" i="0" dirty="0" err="1">
                <a:effectLst/>
                <a:latin typeface="Consolas" panose="020B0609020204030204" pitchFamily="49" charset="0"/>
              </a:rPr>
              <a:t>video_id</a:t>
            </a:r>
            <a:r>
              <a:rPr lang="en-GB" sz="2000" b="0" i="0" dirty="0">
                <a:effectLst/>
                <a:latin typeface="Consolas" panose="020B0609020204030204" pitchFamily="49" charset="0"/>
              </a:rPr>
              <a:t>', 'title', '</a:t>
            </a:r>
            <a:r>
              <a:rPr lang="en-GB" sz="2000" b="0" i="0" dirty="0" err="1">
                <a:effectLst/>
                <a:latin typeface="Consolas" panose="020B0609020204030204" pitchFamily="49" charset="0"/>
              </a:rPr>
              <a:t>channel_title</a:t>
            </a:r>
            <a:r>
              <a:rPr lang="en-GB" sz="2000" b="0" i="0" dirty="0">
                <a:effectLst/>
                <a:latin typeface="Consolas" panose="020B0609020204030204" pitchFamily="49" charset="0"/>
              </a:rPr>
              <a:t>', '</a:t>
            </a:r>
            <a:r>
              <a:rPr lang="en-GB" sz="2000" b="0" i="0" dirty="0" err="1">
                <a:effectLst/>
                <a:latin typeface="Consolas" panose="020B0609020204030204" pitchFamily="49" charset="0"/>
              </a:rPr>
              <a:t>category_id’,'views</a:t>
            </a:r>
            <a:r>
              <a:rPr lang="en-GB" sz="2000" b="0" i="0" dirty="0">
                <a:effectLst/>
                <a:latin typeface="Consolas" panose="020B0609020204030204" pitchFamily="49" charset="0"/>
              </a:rPr>
              <a:t>', 'likes', 'dislikes', '</a:t>
            </a:r>
            <a:r>
              <a:rPr lang="en-GB" sz="2000" b="0" i="0" dirty="0" err="1">
                <a:effectLst/>
                <a:latin typeface="Consolas" panose="020B0609020204030204" pitchFamily="49" charset="0"/>
              </a:rPr>
              <a:t>comment_count</a:t>
            </a:r>
            <a:r>
              <a:rPr lang="en-GB" sz="2000" b="0" i="0" dirty="0">
                <a:effectLst/>
                <a:latin typeface="Consolas" panose="020B0609020204030204" pitchFamily="49" charset="0"/>
              </a:rPr>
              <a:t>’, '</a:t>
            </a:r>
            <a:r>
              <a:rPr lang="en-GB" sz="2000" b="0" i="0" dirty="0" err="1">
                <a:effectLst/>
                <a:latin typeface="Consolas" panose="020B0609020204030204" pitchFamily="49" charset="0"/>
              </a:rPr>
              <a:t>description_no_num_links</a:t>
            </a:r>
            <a:r>
              <a:rPr lang="en-GB" sz="2000" b="0" i="0" dirty="0">
                <a:effectLst/>
                <a:latin typeface="Consolas" panose="020B0609020204030204" pitchFamily="49" charset="0"/>
              </a:rPr>
              <a:t>', '</a:t>
            </a:r>
            <a:r>
              <a:rPr lang="en-GB" sz="2000" b="0" i="0" dirty="0" err="1">
                <a:effectLst/>
                <a:latin typeface="Consolas" panose="020B0609020204030204" pitchFamily="49" charset="0"/>
              </a:rPr>
              <a:t>tags_clean</a:t>
            </a:r>
            <a:r>
              <a:rPr lang="en-GB" sz="2000" b="0" i="0" dirty="0">
                <a:effectLst/>
                <a:latin typeface="Consolas" panose="020B0609020204030204" pitchFamily="49" charset="0"/>
              </a:rPr>
              <a:t>', '</a:t>
            </a:r>
            <a:r>
              <a:rPr lang="en-GB" sz="2000" b="0" i="0" dirty="0" err="1">
                <a:effectLst/>
                <a:latin typeface="Consolas" panose="020B0609020204030204" pitchFamily="49" charset="0"/>
              </a:rPr>
              <a:t>trending_date_month</a:t>
            </a:r>
            <a:r>
              <a:rPr lang="en-GB" sz="2000" b="0" i="0" dirty="0">
                <a:effectLst/>
                <a:latin typeface="Consolas" panose="020B0609020204030204" pitchFamily="49" charset="0"/>
              </a:rPr>
              <a:t>', '</a:t>
            </a:r>
            <a:r>
              <a:rPr lang="en-GB" sz="2000" b="0" i="0" dirty="0" err="1">
                <a:effectLst/>
                <a:latin typeface="Consolas" panose="020B0609020204030204" pitchFamily="49" charset="0"/>
              </a:rPr>
              <a:t>trending_date_day</a:t>
            </a:r>
            <a:r>
              <a:rPr lang="en-GB" sz="2000" b="0" i="0" dirty="0">
                <a:effectLst/>
                <a:latin typeface="Consolas" panose="020B0609020204030204" pitchFamily="49" charset="0"/>
              </a:rPr>
              <a:t>', '</a:t>
            </a:r>
            <a:r>
              <a:rPr lang="en-GB" sz="2000" b="0" i="0" dirty="0" err="1">
                <a:effectLst/>
                <a:latin typeface="Consolas" panose="020B0609020204030204" pitchFamily="49" charset="0"/>
              </a:rPr>
              <a:t>trending_date_year</a:t>
            </a:r>
            <a:r>
              <a:rPr lang="en-GB" sz="2000" b="0" i="0" dirty="0">
                <a:effectLst/>
                <a:latin typeface="Consolas" panose="020B0609020204030204" pitchFamily="49" charset="0"/>
              </a:rPr>
              <a:t>', '</a:t>
            </a:r>
            <a:r>
              <a:rPr lang="en-GB" sz="2000" b="0" i="0" dirty="0" err="1">
                <a:effectLst/>
                <a:latin typeface="Consolas" panose="020B0609020204030204" pitchFamily="49" charset="0"/>
              </a:rPr>
              <a:t>publish_time_month</a:t>
            </a:r>
            <a:r>
              <a:rPr lang="en-GB" sz="2000" b="0" i="0" dirty="0">
                <a:effectLst/>
                <a:latin typeface="Consolas" panose="020B0609020204030204" pitchFamily="49" charset="0"/>
              </a:rPr>
              <a:t>', '</a:t>
            </a:r>
            <a:r>
              <a:rPr lang="en-GB" sz="2000" b="0" i="0" dirty="0" err="1">
                <a:effectLst/>
                <a:latin typeface="Consolas" panose="020B0609020204030204" pitchFamily="49" charset="0"/>
              </a:rPr>
              <a:t>publish_time_day</a:t>
            </a:r>
            <a:r>
              <a:rPr lang="en-GB" sz="2000" b="0" i="0" dirty="0">
                <a:effectLst/>
                <a:latin typeface="Consolas" panose="020B0609020204030204" pitchFamily="49" charset="0"/>
              </a:rPr>
              <a:t>', '</a:t>
            </a:r>
            <a:r>
              <a:rPr lang="en-GB" sz="2000" b="0" i="0" dirty="0" err="1">
                <a:effectLst/>
                <a:latin typeface="Consolas" panose="020B0609020204030204" pitchFamily="49" charset="0"/>
              </a:rPr>
              <a:t>publish_time_year</a:t>
            </a:r>
            <a:r>
              <a:rPr lang="en-GB" sz="2000" b="0" i="0" dirty="0">
                <a:effectLst/>
                <a:latin typeface="Consolas" panose="020B0609020204030204" pitchFamily="49" charset="0"/>
              </a:rPr>
              <a:t>', '</a:t>
            </a:r>
            <a:r>
              <a:rPr lang="en-GB" sz="2000" b="0" i="0" dirty="0" err="1">
                <a:effectLst/>
                <a:latin typeface="Consolas" panose="020B0609020204030204" pitchFamily="49" charset="0"/>
              </a:rPr>
              <a:t>category_id_title</a:t>
            </a:r>
            <a:r>
              <a:rPr lang="en-GB" sz="2000" b="0" i="0" dirty="0">
                <a:effectLst/>
                <a:latin typeface="Consolas" panose="020B0609020204030204" pitchFamily="49" charset="0"/>
              </a:rPr>
              <a:t>'],</a:t>
            </a:r>
            <a:endParaRPr lang="en-GB" sz="2000" dirty="0"/>
          </a:p>
          <a:p>
            <a:endParaRPr lang="en-GB" sz="2000" dirty="0"/>
          </a:p>
        </p:txBody>
      </p:sp>
    </p:spTree>
    <p:extLst>
      <p:ext uri="{BB962C8B-B14F-4D97-AF65-F5344CB8AC3E}">
        <p14:creationId xmlns:p14="http://schemas.microsoft.com/office/powerpoint/2010/main" val="289180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EF079F-55E7-27E5-5921-D5D55E7F51BD}"/>
              </a:ext>
            </a:extLst>
          </p:cNvPr>
          <p:cNvSpPr>
            <a:spLocks noGrp="1"/>
          </p:cNvSpPr>
          <p:nvPr>
            <p:ph type="title"/>
          </p:nvPr>
        </p:nvSpPr>
        <p:spPr>
          <a:xfrm>
            <a:off x="5526156" y="365125"/>
            <a:ext cx="5827643" cy="1433433"/>
          </a:xfrm>
        </p:spPr>
        <p:txBody>
          <a:bodyPr anchor="b">
            <a:normAutofit/>
          </a:bodyPr>
          <a:lstStyle/>
          <a:p>
            <a:r>
              <a:rPr lang="en-GB" b="1" i="0" u="sng">
                <a:effectLst/>
                <a:latin typeface="inherit"/>
              </a:rPr>
              <a:t>Data Collection</a:t>
            </a:r>
            <a:br>
              <a:rPr lang="en-GB" b="0" i="0">
                <a:effectLst/>
                <a:latin typeface="AvenirNext"/>
              </a:rPr>
            </a:br>
            <a:endParaRPr lang="en-GB"/>
          </a:p>
        </p:txBody>
      </p:sp>
      <p:pic>
        <p:nvPicPr>
          <p:cNvPr id="8" name="Graphic 7" descr="Database">
            <a:extLst>
              <a:ext uri="{FF2B5EF4-FFF2-40B4-BE49-F238E27FC236}">
                <a16:creationId xmlns:a16="http://schemas.microsoft.com/office/drawing/2014/main" id="{509451DA-C9AF-4D25-5B9F-C101823117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485" y="2620396"/>
            <a:ext cx="3449030" cy="3449030"/>
          </a:xfrm>
          <a:prstGeom prst="rect">
            <a:avLst/>
          </a:prstGeom>
        </p:spPr>
      </p:pic>
      <p:sp>
        <p:nvSpPr>
          <p:cNvPr id="3" name="Content Placeholder 2">
            <a:extLst>
              <a:ext uri="{FF2B5EF4-FFF2-40B4-BE49-F238E27FC236}">
                <a16:creationId xmlns:a16="http://schemas.microsoft.com/office/drawing/2014/main" id="{A401407F-B133-928C-B696-72B7F827BF39}"/>
              </a:ext>
            </a:extLst>
          </p:cNvPr>
          <p:cNvSpPr>
            <a:spLocks noGrp="1"/>
          </p:cNvSpPr>
          <p:nvPr>
            <p:ph idx="1"/>
          </p:nvPr>
        </p:nvSpPr>
        <p:spPr>
          <a:xfrm>
            <a:off x="3362960" y="1530350"/>
            <a:ext cx="8478520" cy="4962525"/>
          </a:xfrm>
        </p:spPr>
        <p:txBody>
          <a:bodyPr anchor="t">
            <a:normAutofit/>
          </a:bodyPr>
          <a:lstStyle/>
          <a:p>
            <a:pPr marL="0" indent="0" algn="ctr" fontAlgn="base">
              <a:buNone/>
            </a:pPr>
            <a:r>
              <a:rPr lang="en-GB" sz="2100" b="1" u="sng" dirty="0">
                <a:latin typeface="inherit"/>
              </a:rPr>
              <a:t>The ‘Trending YouTube Statistics’ dataset is from Kaggle</a:t>
            </a:r>
          </a:p>
          <a:p>
            <a:pPr fontAlgn="base">
              <a:buFontTx/>
              <a:buChar char="-"/>
            </a:pPr>
            <a:r>
              <a:rPr lang="en-GB" sz="2100" dirty="0">
                <a:latin typeface="inherit"/>
              </a:rPr>
              <a:t>The quality of datasets varies. However, datasets are ranked according to usability which helps to assess data quality.</a:t>
            </a:r>
          </a:p>
          <a:p>
            <a:pPr fontAlgn="base">
              <a:buFontTx/>
              <a:buChar char="-"/>
            </a:pPr>
            <a:r>
              <a:rPr lang="en-GB" sz="2100" dirty="0">
                <a:latin typeface="inherit"/>
              </a:rPr>
              <a:t>- 7.5</a:t>
            </a:r>
          </a:p>
          <a:p>
            <a:pPr marL="0" indent="0" algn="ctr" fontAlgn="base">
              <a:buNone/>
            </a:pPr>
            <a:r>
              <a:rPr lang="en-GB" sz="2100" b="1" u="sng" dirty="0">
                <a:latin typeface="inherit"/>
              </a:rPr>
              <a:t>How was this dataset collected?</a:t>
            </a:r>
          </a:p>
          <a:p>
            <a:pPr marL="0" indent="0" algn="ctr" fontAlgn="base">
              <a:buNone/>
            </a:pPr>
            <a:r>
              <a:rPr lang="en-GB" sz="2100" b="0" i="0" dirty="0">
                <a:effectLst/>
                <a:latin typeface="inherit"/>
              </a:rPr>
              <a:t> This dataset was web scraped using an API that collected data directl</a:t>
            </a:r>
            <a:r>
              <a:rPr lang="en-GB" sz="2100" dirty="0">
                <a:latin typeface="inherit"/>
              </a:rPr>
              <a:t>y from the YouTube website daily .:</a:t>
            </a:r>
          </a:p>
          <a:p>
            <a:pPr fontAlgn="base">
              <a:buFontTx/>
              <a:buChar char="-"/>
            </a:pPr>
            <a:r>
              <a:rPr lang="en-GB" sz="2100" dirty="0">
                <a:latin typeface="inherit"/>
              </a:rPr>
              <a:t>This dataset contains recent data about trending videos. An older dataset may not contain data that is useful in predicting the features that are currently relevant. </a:t>
            </a:r>
          </a:p>
          <a:p>
            <a:pPr marL="0" indent="0" fontAlgn="base">
              <a:buNone/>
            </a:pPr>
            <a:endParaRPr lang="en-GB" sz="1300" b="0" i="0" dirty="0">
              <a:effectLst/>
              <a:latin typeface="inherit"/>
            </a:endParaRPr>
          </a:p>
          <a:p>
            <a:pPr marL="0" indent="0" fontAlgn="base">
              <a:buNone/>
            </a:pPr>
            <a:endParaRPr lang="en-GB" sz="1300" b="0" i="0" dirty="0">
              <a:effectLst/>
              <a:latin typeface="inherit"/>
            </a:endParaRPr>
          </a:p>
          <a:p>
            <a:endParaRPr lang="en-GB" sz="1300" dirty="0"/>
          </a:p>
          <a:p>
            <a:endParaRPr lang="en-GB" sz="1300" dirty="0"/>
          </a:p>
        </p:txBody>
      </p:sp>
      <p:pic>
        <p:nvPicPr>
          <p:cNvPr id="4" name="Picture 3">
            <a:extLst>
              <a:ext uri="{FF2B5EF4-FFF2-40B4-BE49-F238E27FC236}">
                <a16:creationId xmlns:a16="http://schemas.microsoft.com/office/drawing/2014/main" id="{B7B0096E-9302-68F9-ED02-D267FD3EF6A0}"/>
              </a:ext>
            </a:extLst>
          </p:cNvPr>
          <p:cNvPicPr>
            <a:picLocks noChangeAspect="1"/>
          </p:cNvPicPr>
          <p:nvPr/>
        </p:nvPicPr>
        <p:blipFill>
          <a:blip r:embed="rId4"/>
          <a:stretch>
            <a:fillRect/>
          </a:stretch>
        </p:blipFill>
        <p:spPr>
          <a:xfrm>
            <a:off x="9916934" y="393204"/>
            <a:ext cx="1924546" cy="743942"/>
          </a:xfrm>
          <a:prstGeom prst="rect">
            <a:avLst/>
          </a:prstGeom>
        </p:spPr>
      </p:pic>
    </p:spTree>
    <p:extLst>
      <p:ext uri="{BB962C8B-B14F-4D97-AF65-F5344CB8AC3E}">
        <p14:creationId xmlns:p14="http://schemas.microsoft.com/office/powerpoint/2010/main" val="55102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301CA-7201-1DA4-7C10-D4D36917A156}"/>
              </a:ext>
            </a:extLst>
          </p:cNvPr>
          <p:cNvSpPr>
            <a:spLocks noGrp="1"/>
          </p:cNvSpPr>
          <p:nvPr>
            <p:ph type="title"/>
          </p:nvPr>
        </p:nvSpPr>
        <p:spPr>
          <a:xfrm>
            <a:off x="838201" y="365125"/>
            <a:ext cx="5251316" cy="1807305"/>
          </a:xfrm>
        </p:spPr>
        <p:txBody>
          <a:bodyPr>
            <a:normAutofit/>
          </a:bodyPr>
          <a:lstStyle/>
          <a:p>
            <a:r>
              <a:rPr lang="en-GB" b="1" u="sng"/>
              <a:t>Data Description</a:t>
            </a:r>
            <a:br>
              <a:rPr lang="en-GB"/>
            </a:br>
            <a:endParaRPr lang="en-GB"/>
          </a:p>
        </p:txBody>
      </p:sp>
      <p:sp>
        <p:nvSpPr>
          <p:cNvPr id="3" name="Content Placeholder 2">
            <a:extLst>
              <a:ext uri="{FF2B5EF4-FFF2-40B4-BE49-F238E27FC236}">
                <a16:creationId xmlns:a16="http://schemas.microsoft.com/office/drawing/2014/main" id="{618912E1-AFA6-1E6E-7EFF-E4C7D11A1D28}"/>
              </a:ext>
            </a:extLst>
          </p:cNvPr>
          <p:cNvSpPr>
            <a:spLocks noGrp="1"/>
          </p:cNvSpPr>
          <p:nvPr>
            <p:ph idx="1"/>
          </p:nvPr>
        </p:nvSpPr>
        <p:spPr>
          <a:xfrm>
            <a:off x="838200" y="1899920"/>
            <a:ext cx="5521960" cy="4277043"/>
          </a:xfrm>
        </p:spPr>
        <p:txBody>
          <a:bodyPr>
            <a:normAutofit fontScale="92500" lnSpcReduction="20000"/>
          </a:bodyPr>
          <a:lstStyle/>
          <a:p>
            <a:pPr marL="0" indent="0">
              <a:buNone/>
            </a:pPr>
            <a:r>
              <a:rPr lang="en-GB" sz="1800" b="1" u="sng" dirty="0"/>
              <a:t>What does this data contain?</a:t>
            </a:r>
          </a:p>
          <a:p>
            <a:pPr marL="0" indent="0">
              <a:buNone/>
            </a:pPr>
            <a:r>
              <a:rPr lang="en-GB" sz="1800" dirty="0"/>
              <a:t>Daily trending YouTube videos  with over 6 months of data: </a:t>
            </a:r>
            <a:r>
              <a:rPr lang="en-GB" sz="1800" b="0" i="0" dirty="0">
                <a:effectLst/>
                <a:latin typeface="Inter"/>
              </a:rPr>
              <a:t>Russia, Mexico, South Korea, Japan and India </a:t>
            </a:r>
          </a:p>
          <a:p>
            <a:pPr marL="0" indent="0">
              <a:buNone/>
            </a:pPr>
            <a:r>
              <a:rPr lang="en-GB" sz="1800" b="1" u="sng" dirty="0">
                <a:latin typeface="Inter"/>
              </a:rPr>
              <a:t>Columns:</a:t>
            </a:r>
            <a:endParaRPr lang="en-GB" sz="1800" b="1" i="0" u="sng" dirty="0">
              <a:effectLst/>
              <a:latin typeface="Inter"/>
            </a:endParaRPr>
          </a:p>
          <a:p>
            <a:pPr>
              <a:buFontTx/>
              <a:buChar char="-"/>
            </a:pPr>
            <a:r>
              <a:rPr lang="en-GB" sz="1800" b="0" i="0" dirty="0">
                <a:effectLst/>
                <a:latin typeface="Inter"/>
              </a:rPr>
              <a:t>Data includes the</a:t>
            </a:r>
            <a:r>
              <a:rPr lang="en-GB" sz="2200" b="1" i="0" dirty="0">
                <a:effectLst/>
                <a:highlight>
                  <a:srgbClr val="FFFF00"/>
                </a:highlight>
                <a:latin typeface="Inter"/>
              </a:rPr>
              <a:t>: '</a:t>
            </a:r>
            <a:r>
              <a:rPr lang="en-GB" sz="2200" b="1" i="0" dirty="0" err="1">
                <a:effectLst/>
                <a:highlight>
                  <a:srgbClr val="FFFF00"/>
                </a:highlight>
                <a:latin typeface="Inter"/>
              </a:rPr>
              <a:t>video_id</a:t>
            </a:r>
            <a:r>
              <a:rPr lang="en-GB" sz="2200" b="1" i="0" dirty="0">
                <a:effectLst/>
                <a:highlight>
                  <a:srgbClr val="FFFF00"/>
                </a:highlight>
                <a:latin typeface="Inter"/>
              </a:rPr>
              <a:t>', '</a:t>
            </a:r>
            <a:r>
              <a:rPr lang="en-GB" sz="2200" b="1" i="0" dirty="0" err="1">
                <a:effectLst/>
                <a:highlight>
                  <a:srgbClr val="FFFF00"/>
                </a:highlight>
                <a:latin typeface="Inter"/>
              </a:rPr>
              <a:t>trending_date</a:t>
            </a:r>
            <a:r>
              <a:rPr lang="en-GB" sz="2200" b="1" i="0" dirty="0">
                <a:effectLst/>
                <a:highlight>
                  <a:srgbClr val="FFFF00"/>
                </a:highlight>
                <a:latin typeface="Inter"/>
              </a:rPr>
              <a:t>', 'title', '</a:t>
            </a:r>
            <a:r>
              <a:rPr lang="en-GB" sz="2200" b="1" i="0" dirty="0" err="1">
                <a:effectLst/>
                <a:highlight>
                  <a:srgbClr val="FFFF00"/>
                </a:highlight>
                <a:latin typeface="Inter"/>
              </a:rPr>
              <a:t>channel_title</a:t>
            </a:r>
            <a:r>
              <a:rPr lang="en-GB" sz="2200" b="1" i="0" dirty="0">
                <a:effectLst/>
                <a:highlight>
                  <a:srgbClr val="FFFF00"/>
                </a:highlight>
                <a:latin typeface="Inter"/>
              </a:rPr>
              <a:t>', '</a:t>
            </a:r>
            <a:r>
              <a:rPr lang="en-GB" sz="2200" b="1" i="0" dirty="0" err="1">
                <a:effectLst/>
                <a:highlight>
                  <a:srgbClr val="FFFF00"/>
                </a:highlight>
                <a:latin typeface="Inter"/>
              </a:rPr>
              <a:t>category_id</a:t>
            </a:r>
            <a:r>
              <a:rPr lang="en-GB" sz="2200" b="1" i="0" dirty="0">
                <a:effectLst/>
                <a:highlight>
                  <a:srgbClr val="FFFF00"/>
                </a:highlight>
                <a:latin typeface="Inter"/>
              </a:rPr>
              <a:t>'</a:t>
            </a:r>
            <a:r>
              <a:rPr lang="en-GB" sz="2200" b="1" i="0" dirty="0">
                <a:effectLst/>
                <a:latin typeface="Inter"/>
              </a:rPr>
              <a:t>,</a:t>
            </a:r>
          </a:p>
          <a:p>
            <a:pPr>
              <a:buFontTx/>
              <a:buChar char="-"/>
            </a:pPr>
            <a:r>
              <a:rPr lang="en-GB" sz="2200" b="1" i="0" dirty="0">
                <a:effectLst/>
                <a:highlight>
                  <a:srgbClr val="FFFF00"/>
                </a:highlight>
                <a:latin typeface="Inter"/>
              </a:rPr>
              <a:t>    '</a:t>
            </a:r>
            <a:r>
              <a:rPr lang="en-GB" sz="2200" b="1" i="0" dirty="0" err="1">
                <a:effectLst/>
                <a:highlight>
                  <a:srgbClr val="FFFF00"/>
                </a:highlight>
                <a:latin typeface="Inter"/>
              </a:rPr>
              <a:t>publish_time</a:t>
            </a:r>
            <a:r>
              <a:rPr lang="en-GB" sz="2200" b="1" i="0" dirty="0">
                <a:effectLst/>
                <a:highlight>
                  <a:srgbClr val="FFFF00"/>
                </a:highlight>
                <a:latin typeface="Inter"/>
              </a:rPr>
              <a:t>', 'tags', 'views', 'likes', 'dislikes', '</a:t>
            </a:r>
            <a:r>
              <a:rPr lang="en-GB" sz="2200" b="1" i="0" dirty="0" err="1">
                <a:effectLst/>
                <a:highlight>
                  <a:srgbClr val="FFFF00"/>
                </a:highlight>
                <a:latin typeface="Inter"/>
              </a:rPr>
              <a:t>comment_count</a:t>
            </a:r>
            <a:r>
              <a:rPr lang="en-GB" sz="2200" b="1" i="0" dirty="0">
                <a:effectLst/>
                <a:highlight>
                  <a:srgbClr val="FFFF00"/>
                </a:highlight>
                <a:latin typeface="Inter"/>
              </a:rPr>
              <a:t>',</a:t>
            </a:r>
          </a:p>
          <a:p>
            <a:pPr>
              <a:buFontTx/>
              <a:buChar char="-"/>
            </a:pPr>
            <a:r>
              <a:rPr lang="en-GB" sz="2200" b="1" i="0" dirty="0">
                <a:effectLst/>
                <a:latin typeface="Inter"/>
              </a:rPr>
              <a:t>       '</a:t>
            </a:r>
            <a:r>
              <a:rPr lang="en-GB" sz="2200" b="1" i="0" dirty="0" err="1">
                <a:effectLst/>
                <a:latin typeface="Inter"/>
              </a:rPr>
              <a:t>thumbnail_link</a:t>
            </a:r>
            <a:r>
              <a:rPr lang="en-GB" sz="2200" b="1" i="0" dirty="0">
                <a:effectLst/>
                <a:latin typeface="Inter"/>
              </a:rPr>
              <a:t>', '</a:t>
            </a:r>
            <a:r>
              <a:rPr lang="en-GB" sz="2200" b="1" i="0" dirty="0" err="1">
                <a:effectLst/>
                <a:latin typeface="Inter"/>
              </a:rPr>
              <a:t>comments_disabled</a:t>
            </a:r>
            <a:r>
              <a:rPr lang="en-GB" sz="2200" b="1" i="0" dirty="0">
                <a:effectLst/>
                <a:latin typeface="Inter"/>
              </a:rPr>
              <a:t>', '</a:t>
            </a:r>
            <a:r>
              <a:rPr lang="en-GB" sz="2200" b="1" i="0" dirty="0" err="1">
                <a:effectLst/>
                <a:latin typeface="Inter"/>
              </a:rPr>
              <a:t>ratings_disabled</a:t>
            </a:r>
            <a:r>
              <a:rPr lang="en-GB" sz="2200" b="1" i="0" dirty="0">
                <a:effectLst/>
                <a:latin typeface="Inter"/>
              </a:rPr>
              <a:t>',</a:t>
            </a:r>
          </a:p>
          <a:p>
            <a:pPr>
              <a:buFontTx/>
              <a:buChar char="-"/>
            </a:pPr>
            <a:r>
              <a:rPr lang="en-GB" sz="2200" b="1" i="0" dirty="0">
                <a:effectLst/>
                <a:latin typeface="Inter"/>
              </a:rPr>
              <a:t>       '</a:t>
            </a:r>
            <a:r>
              <a:rPr lang="en-GB" sz="2200" b="1" i="0" dirty="0" err="1">
                <a:effectLst/>
                <a:latin typeface="Inter"/>
              </a:rPr>
              <a:t>video_error_or_removed</a:t>
            </a:r>
            <a:r>
              <a:rPr lang="en-GB" sz="2200" b="1" i="0" dirty="0">
                <a:effectLst/>
                <a:highlight>
                  <a:srgbClr val="FFFF00"/>
                </a:highlight>
                <a:latin typeface="Inter"/>
              </a:rPr>
              <a:t>', 'description'</a:t>
            </a:r>
          </a:p>
          <a:p>
            <a:pPr>
              <a:buFontTx/>
              <a:buChar char="-"/>
            </a:pPr>
            <a:r>
              <a:rPr lang="en-GB" sz="1800" dirty="0">
                <a:latin typeface="Inter"/>
              </a:rPr>
              <a:t>Each row contains a video  entry for each individual video</a:t>
            </a:r>
          </a:p>
          <a:p>
            <a:pPr marL="0" indent="0">
              <a:buNone/>
            </a:pPr>
            <a:r>
              <a:rPr lang="en-GB" sz="1800" b="1" u="sng" dirty="0">
                <a:latin typeface="Inter"/>
              </a:rPr>
              <a:t>Target:</a:t>
            </a:r>
          </a:p>
          <a:p>
            <a:pPr marL="0" indent="0">
              <a:buNone/>
            </a:pPr>
            <a:r>
              <a:rPr lang="en-GB" sz="1800" b="1" dirty="0">
                <a:latin typeface="Inter"/>
              </a:rPr>
              <a:t>Views: </a:t>
            </a:r>
            <a:r>
              <a:rPr lang="en-GB" sz="1800" dirty="0">
                <a:latin typeface="Inter"/>
              </a:rPr>
              <a:t>The number of people who have watched a specific YouTube video.</a:t>
            </a:r>
          </a:p>
        </p:txBody>
      </p:sp>
      <p:pic>
        <p:nvPicPr>
          <p:cNvPr id="18" name="Picture 17" descr="Graph on document with pen">
            <a:extLst>
              <a:ext uri="{FF2B5EF4-FFF2-40B4-BE49-F238E27FC236}">
                <a16:creationId xmlns:a16="http://schemas.microsoft.com/office/drawing/2014/main" id="{CD5B21C8-5E71-7A11-42B4-B2BB3C53B58D}"/>
              </a:ext>
            </a:extLst>
          </p:cNvPr>
          <p:cNvPicPr>
            <a:picLocks noChangeAspect="1"/>
          </p:cNvPicPr>
          <p:nvPr/>
        </p:nvPicPr>
        <p:blipFill rotWithShape="1">
          <a:blip r:embed="rId2"/>
          <a:srcRect l="27842" r="1412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2428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A7A46AF-E3CD-2F49-8E0F-5620A64EB8C0}"/>
              </a:ext>
            </a:extLst>
          </p:cNvPr>
          <p:cNvSpPr>
            <a:spLocks noGrp="1"/>
          </p:cNvSpPr>
          <p:nvPr>
            <p:ph type="title"/>
          </p:nvPr>
        </p:nvSpPr>
        <p:spPr>
          <a:xfrm>
            <a:off x="5526156" y="365125"/>
            <a:ext cx="5827643" cy="1511300"/>
          </a:xfrm>
        </p:spPr>
        <p:txBody>
          <a:bodyPr anchor="b">
            <a:normAutofit/>
          </a:bodyPr>
          <a:lstStyle/>
          <a:p>
            <a:pPr algn="ctr"/>
            <a:r>
              <a:rPr lang="en-GB" sz="4000" b="1" u="sng" dirty="0"/>
              <a:t>Target Variable Visualisations</a:t>
            </a:r>
          </a:p>
        </p:txBody>
      </p:sp>
      <p:pic>
        <p:nvPicPr>
          <p:cNvPr id="7" name="Picture 6">
            <a:extLst>
              <a:ext uri="{FF2B5EF4-FFF2-40B4-BE49-F238E27FC236}">
                <a16:creationId xmlns:a16="http://schemas.microsoft.com/office/drawing/2014/main" id="{1326EF2A-A68B-8074-1552-871A6E6CDAC5}"/>
              </a:ext>
            </a:extLst>
          </p:cNvPr>
          <p:cNvPicPr>
            <a:picLocks noChangeAspect="1"/>
          </p:cNvPicPr>
          <p:nvPr/>
        </p:nvPicPr>
        <p:blipFill rotWithShape="1">
          <a:blip r:embed="rId2"/>
          <a:srcRect l="27917" t="18519" r="28500" b="18519"/>
          <a:stretch/>
        </p:blipFill>
        <p:spPr>
          <a:xfrm>
            <a:off x="838200" y="277959"/>
            <a:ext cx="3821464" cy="3105374"/>
          </a:xfrm>
          <a:prstGeom prst="rect">
            <a:avLst/>
          </a:prstGeom>
        </p:spPr>
      </p:pic>
      <p:pic>
        <p:nvPicPr>
          <p:cNvPr id="5" name="Content Placeholder 4">
            <a:extLst>
              <a:ext uri="{FF2B5EF4-FFF2-40B4-BE49-F238E27FC236}">
                <a16:creationId xmlns:a16="http://schemas.microsoft.com/office/drawing/2014/main" id="{6F96D1B3-F452-1022-1BB8-5AC2CA92C926}"/>
              </a:ext>
            </a:extLst>
          </p:cNvPr>
          <p:cNvPicPr>
            <a:picLocks noChangeAspect="1"/>
          </p:cNvPicPr>
          <p:nvPr/>
        </p:nvPicPr>
        <p:blipFill rotWithShape="1">
          <a:blip r:embed="rId3"/>
          <a:srcRect l="27541" t="22022" r="23207" b="11200"/>
          <a:stretch/>
        </p:blipFill>
        <p:spPr>
          <a:xfrm>
            <a:off x="394763" y="3474667"/>
            <a:ext cx="4340642" cy="3310444"/>
          </a:xfrm>
          <a:prstGeom prst="rect">
            <a:avLst/>
          </a:prstGeom>
        </p:spPr>
      </p:pic>
      <p:sp>
        <p:nvSpPr>
          <p:cNvPr id="11" name="Content Placeholder 10">
            <a:extLst>
              <a:ext uri="{FF2B5EF4-FFF2-40B4-BE49-F238E27FC236}">
                <a16:creationId xmlns:a16="http://schemas.microsoft.com/office/drawing/2014/main" id="{8AFC751B-F557-22F4-AA46-F85FB6DBA1C2}"/>
              </a:ext>
            </a:extLst>
          </p:cNvPr>
          <p:cNvSpPr>
            <a:spLocks noGrp="1"/>
          </p:cNvSpPr>
          <p:nvPr>
            <p:ph idx="1"/>
          </p:nvPr>
        </p:nvSpPr>
        <p:spPr>
          <a:xfrm>
            <a:off x="5526156" y="2055813"/>
            <a:ext cx="5827644" cy="4121149"/>
          </a:xfrm>
        </p:spPr>
        <p:txBody>
          <a:bodyPr anchor="t">
            <a:normAutofit/>
          </a:bodyPr>
          <a:lstStyle/>
          <a:p>
            <a:pPr>
              <a:buFontTx/>
              <a:buChar char="-"/>
            </a:pPr>
            <a:r>
              <a:rPr lang="en-GB" sz="2000" dirty="0"/>
              <a:t>The above boxplot for the distribution of views shows that the dataset is filled with outlier values.</a:t>
            </a:r>
          </a:p>
          <a:p>
            <a:pPr>
              <a:buFontTx/>
              <a:buChar char="-"/>
            </a:pPr>
            <a:r>
              <a:rPr lang="en-GB" sz="2000" dirty="0"/>
              <a:t>Due to the nature of the dataset (Trending YouTube videos) there are only entries about YouTube videos that are considered anomalies because their number of views deviates from most of the data.</a:t>
            </a:r>
          </a:p>
          <a:p>
            <a:pPr marL="0" indent="0">
              <a:buNone/>
            </a:pPr>
            <a:r>
              <a:rPr lang="en-US" sz="2000" dirty="0"/>
              <a:t>- </a:t>
            </a:r>
            <a:r>
              <a:rPr lang="en-GB" sz="2000" dirty="0"/>
              <a:t> The histogram presents a right skewed distribution - positively skewed (fewer datapoints with larger values) </a:t>
            </a:r>
            <a:endParaRPr lang="en-US" sz="2000" dirty="0"/>
          </a:p>
        </p:txBody>
      </p:sp>
    </p:spTree>
    <p:extLst>
      <p:ext uri="{BB962C8B-B14F-4D97-AF65-F5344CB8AC3E}">
        <p14:creationId xmlns:p14="http://schemas.microsoft.com/office/powerpoint/2010/main" val="383518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081267-A244-767A-C743-4BB8DA53C906}"/>
              </a:ext>
            </a:extLst>
          </p:cNvPr>
          <p:cNvSpPr>
            <a:spLocks noGrp="1"/>
          </p:cNvSpPr>
          <p:nvPr>
            <p:ph type="title"/>
          </p:nvPr>
        </p:nvSpPr>
        <p:spPr>
          <a:xfrm>
            <a:off x="5526156" y="365125"/>
            <a:ext cx="5827643" cy="1433433"/>
          </a:xfrm>
        </p:spPr>
        <p:txBody>
          <a:bodyPr anchor="b">
            <a:normAutofit/>
          </a:bodyPr>
          <a:lstStyle/>
          <a:p>
            <a:pPr algn="ctr"/>
            <a:r>
              <a:rPr lang="en-GB" b="1" u="sng" dirty="0"/>
              <a:t>Log transformation</a:t>
            </a:r>
          </a:p>
        </p:txBody>
      </p:sp>
      <p:pic>
        <p:nvPicPr>
          <p:cNvPr id="5" name="Content Placeholder 4">
            <a:extLst>
              <a:ext uri="{FF2B5EF4-FFF2-40B4-BE49-F238E27FC236}">
                <a16:creationId xmlns:a16="http://schemas.microsoft.com/office/drawing/2014/main" id="{A99E5D63-6575-3768-BAED-BCE2387D9073}"/>
              </a:ext>
            </a:extLst>
          </p:cNvPr>
          <p:cNvPicPr>
            <a:picLocks noChangeAspect="1"/>
          </p:cNvPicPr>
          <p:nvPr/>
        </p:nvPicPr>
        <p:blipFill rotWithShape="1">
          <a:blip r:embed="rId2"/>
          <a:srcRect l="26753" t="16650" r="22024" b="18333"/>
          <a:stretch/>
        </p:blipFill>
        <p:spPr>
          <a:xfrm>
            <a:off x="96520" y="1912973"/>
            <a:ext cx="5665894" cy="4045319"/>
          </a:xfrm>
          <a:prstGeom prst="rect">
            <a:avLst/>
          </a:prstGeom>
        </p:spPr>
      </p:pic>
      <p:sp>
        <p:nvSpPr>
          <p:cNvPr id="9" name="Content Placeholder 8">
            <a:extLst>
              <a:ext uri="{FF2B5EF4-FFF2-40B4-BE49-F238E27FC236}">
                <a16:creationId xmlns:a16="http://schemas.microsoft.com/office/drawing/2014/main" id="{999E417E-73AD-7BFF-F41F-148E012CF830}"/>
              </a:ext>
            </a:extLst>
          </p:cNvPr>
          <p:cNvSpPr>
            <a:spLocks noGrp="1"/>
          </p:cNvSpPr>
          <p:nvPr>
            <p:ph idx="1"/>
          </p:nvPr>
        </p:nvSpPr>
        <p:spPr>
          <a:xfrm>
            <a:off x="6267836" y="2025333"/>
            <a:ext cx="5827644" cy="4121149"/>
          </a:xfrm>
        </p:spPr>
        <p:txBody>
          <a:bodyPr anchor="t">
            <a:normAutofit/>
          </a:bodyPr>
          <a:lstStyle/>
          <a:p>
            <a:r>
              <a:rPr lang="en-GB" sz="2000" dirty="0"/>
              <a:t>- Larger values are compressed more than smaller values, bringing the distribution closer to a normal distribution. Log transformation changes the scale of the data and transforms every value to its logarithmic value.</a:t>
            </a:r>
          </a:p>
          <a:p>
            <a:r>
              <a:rPr lang="en-GB" sz="2000" dirty="0"/>
              <a:t>- np.log1p was used instead of np.log. This because this dataset is full of 0s, the normal log function does not work on 0s because the logarithm of 0 is undefined. np.log1 adds a 1 to the 0s so that the log transformation can be done (a constant value)</a:t>
            </a:r>
            <a:endParaRPr lang="en-US" sz="2000" dirty="0"/>
          </a:p>
        </p:txBody>
      </p:sp>
    </p:spTree>
    <p:extLst>
      <p:ext uri="{BB962C8B-B14F-4D97-AF65-F5344CB8AC3E}">
        <p14:creationId xmlns:p14="http://schemas.microsoft.com/office/powerpoint/2010/main" val="416687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273F6-7C35-C1B3-ADEC-BD29438A77E5}"/>
              </a:ext>
            </a:extLst>
          </p:cNvPr>
          <p:cNvSpPr>
            <a:spLocks noGrp="1"/>
          </p:cNvSpPr>
          <p:nvPr>
            <p:ph type="title"/>
          </p:nvPr>
        </p:nvSpPr>
        <p:spPr>
          <a:xfrm>
            <a:off x="422900" y="540167"/>
            <a:ext cx="4028783" cy="2135867"/>
          </a:xfrm>
        </p:spPr>
        <p:txBody>
          <a:bodyPr anchor="b">
            <a:normAutofit/>
          </a:bodyPr>
          <a:lstStyle/>
          <a:p>
            <a:r>
              <a:rPr lang="en-GB" sz="4800" b="1" u="sng" dirty="0"/>
              <a:t>Plotting likes and dislikes</a:t>
            </a:r>
          </a:p>
        </p:txBody>
      </p:sp>
      <p:sp>
        <p:nvSpPr>
          <p:cNvPr id="18" name="Rectangle 17">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00169"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0" name="Straight Connector 19">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5153A6-657E-4227-A555-CE6891B6C4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0F4FDD9-A45F-369D-1B14-CC1214FAD6FF}"/>
              </a:ext>
            </a:extLst>
          </p:cNvPr>
          <p:cNvPicPr>
            <a:picLocks noChangeAspect="1"/>
          </p:cNvPicPr>
          <p:nvPr/>
        </p:nvPicPr>
        <p:blipFill>
          <a:blip r:embed="rId2"/>
          <a:stretch>
            <a:fillRect/>
          </a:stretch>
        </p:blipFill>
        <p:spPr>
          <a:xfrm>
            <a:off x="3581717" y="1101824"/>
            <a:ext cx="7934325" cy="5191125"/>
          </a:xfrm>
          <a:prstGeom prst="rect">
            <a:avLst/>
          </a:prstGeom>
        </p:spPr>
      </p:pic>
    </p:spTree>
    <p:extLst>
      <p:ext uri="{BB962C8B-B14F-4D97-AF65-F5344CB8AC3E}">
        <p14:creationId xmlns:p14="http://schemas.microsoft.com/office/powerpoint/2010/main" val="1849601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626</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AvenirNext</vt:lpstr>
      <vt:lpstr>Calibri</vt:lpstr>
      <vt:lpstr>Calibri Light</vt:lpstr>
      <vt:lpstr>Consolas</vt:lpstr>
      <vt:lpstr>Helvetica Neue Medium</vt:lpstr>
      <vt:lpstr>inherit</vt:lpstr>
      <vt:lpstr>Inter</vt:lpstr>
      <vt:lpstr>Office Theme</vt:lpstr>
      <vt:lpstr>Trending YouTube Video Statistics Data-set </vt:lpstr>
      <vt:lpstr> ‘Exploring the factors that influence YouTube video views through feature analysis and prediction’  </vt:lpstr>
      <vt:lpstr>Introduction</vt:lpstr>
      <vt:lpstr>Cleaning steps and Final columns</vt:lpstr>
      <vt:lpstr>Data Collection </vt:lpstr>
      <vt:lpstr>Data Description </vt:lpstr>
      <vt:lpstr>Target Variable Visualisations</vt:lpstr>
      <vt:lpstr>Log transformation</vt:lpstr>
      <vt:lpstr>Plotting likes and dislikes</vt:lpstr>
      <vt:lpstr>Category titles </vt:lpstr>
      <vt:lpstr>Most common words – Tags column</vt:lpstr>
      <vt:lpstr>Models</vt:lpstr>
      <vt:lpstr>Linear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video </dc:title>
  <dc:creator>oluwole amoye</dc:creator>
  <cp:lastModifiedBy>oluwole amoye</cp:lastModifiedBy>
  <cp:revision>2</cp:revision>
  <dcterms:created xsi:type="dcterms:W3CDTF">2023-06-08T20:43:56Z</dcterms:created>
  <dcterms:modified xsi:type="dcterms:W3CDTF">2023-06-26T07:28:23Z</dcterms:modified>
</cp:coreProperties>
</file>