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 snapToGrid="0">
      <p:cViewPr>
        <p:scale>
          <a:sx n="66" d="100"/>
          <a:sy n="66" d="100"/>
        </p:scale>
        <p:origin x="1099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Oyindamola apampa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dirty="0"/>
              <a:t>Class algorithm projects</a:t>
            </a:r>
          </a:p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45BF-7AE5-4437-897D-B376C7BA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for project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4C272D-68C8-4CA0-A3E1-C9B7E324E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49108"/>
            <a:ext cx="12192000" cy="4608892"/>
          </a:xfrm>
        </p:spPr>
      </p:pic>
    </p:spTree>
    <p:extLst>
      <p:ext uri="{BB962C8B-B14F-4D97-AF65-F5344CB8AC3E}">
        <p14:creationId xmlns:p14="http://schemas.microsoft.com/office/powerpoint/2010/main" val="3560986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AFAA-3230-48C8-8EA6-B864B1B3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856" y="5564972"/>
            <a:ext cx="7234177" cy="1293028"/>
          </a:xfrm>
        </p:spPr>
        <p:txBody>
          <a:bodyPr/>
          <a:lstStyle/>
          <a:p>
            <a:r>
              <a:rPr lang="en-US" dirty="0"/>
              <a:t>Flowchart for project 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A1C44A-ED0B-42C3-A947-421383097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710896" cy="6857999"/>
          </a:xfrm>
        </p:spPr>
      </p:pic>
    </p:spTree>
    <p:extLst>
      <p:ext uri="{BB962C8B-B14F-4D97-AF65-F5344CB8AC3E}">
        <p14:creationId xmlns:p14="http://schemas.microsoft.com/office/powerpoint/2010/main" val="358180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4706" y="0"/>
            <a:ext cx="6245220" cy="1474330"/>
          </a:xfrm>
        </p:spPr>
        <p:txBody>
          <a:bodyPr>
            <a:normAutofit/>
          </a:bodyPr>
          <a:lstStyle/>
          <a:p>
            <a:r>
              <a:rPr lang="en-GB" sz="3200" dirty="0"/>
              <a:t>Pseudocode for project 1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6886" y="1132609"/>
            <a:ext cx="7454077" cy="358978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Start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/>
              <a:t>MOVE one space towards east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/>
              <a:t>PICK flower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/>
              <a:t>MOVE two spaces towards south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/>
              <a:t>PLANT flower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/>
              <a:t>MOVE one space towards east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/>
              <a:t>Stop </a:t>
            </a: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4706" y="0"/>
            <a:ext cx="6245220" cy="1474330"/>
          </a:xfrm>
        </p:spPr>
        <p:txBody>
          <a:bodyPr>
            <a:normAutofit/>
          </a:bodyPr>
          <a:lstStyle/>
          <a:p>
            <a:r>
              <a:rPr lang="en-GB" sz="3200" dirty="0"/>
              <a:t>Pseudocode for project 2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6886" y="1132609"/>
            <a:ext cx="7454077" cy="358978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Start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/>
              <a:t>List1 = {john, jack, James, ….Mary}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/>
              <a:t>Name = input(‘enter name:’ 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/>
              <a:t>if Name is in List1,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/>
              <a:t>Print (‘welcome’)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/>
              <a:t>else,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/>
              <a:t>Print(‘get out’)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/>
              <a:t>End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5933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586" y="-453642"/>
            <a:ext cx="6245220" cy="1474330"/>
          </a:xfrm>
        </p:spPr>
        <p:txBody>
          <a:bodyPr>
            <a:normAutofit/>
          </a:bodyPr>
          <a:lstStyle/>
          <a:p>
            <a:r>
              <a:rPr lang="en-GB" sz="3200" u="sng" dirty="0"/>
              <a:t>Pseudocode for project 3</a:t>
            </a:r>
            <a:endParaRPr lang="en-US" sz="32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557" y="508000"/>
            <a:ext cx="3168355" cy="68151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Start</a:t>
            </a:r>
            <a:endParaRPr lang="en-GB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/>
              <a:t>Weight = (input weight)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/>
              <a:t>Location = (input location)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/>
              <a:t>if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/>
              <a:t>weight &gt;= 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/>
              <a:t>and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/>
              <a:t>Location = Epe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/>
              <a:t>Print (price is 5000 naira)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/>
              <a:t>If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/>
              <a:t>weight &lt; 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/>
              <a:t>and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/>
              <a:t>Location = Epe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/>
              <a:t>Then</a:t>
            </a:r>
          </a:p>
          <a:p>
            <a:pPr marL="0" indent="0">
              <a:buNone/>
            </a:pPr>
            <a:r>
              <a:rPr lang="en-GB" sz="1800" dirty="0"/>
              <a:t>Print(price is 4000 naira)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800" dirty="0"/>
          </a:p>
          <a:p>
            <a:pPr marL="0" indent="0">
              <a:lnSpc>
                <a:spcPct val="100000"/>
              </a:lnSpc>
              <a:buNone/>
            </a:pPr>
            <a:endParaRPr lang="en-GB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730253" y="508000"/>
            <a:ext cx="0" cy="635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894925" y="508000"/>
            <a:ext cx="40672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/>
              <a:t> If </a:t>
            </a:r>
          </a:p>
          <a:p>
            <a:r>
              <a:rPr lang="en-GB" dirty="0"/>
              <a:t>weight &gt;= 10</a:t>
            </a:r>
          </a:p>
          <a:p>
            <a:r>
              <a:rPr lang="en-GB" dirty="0"/>
              <a:t>and</a:t>
            </a:r>
          </a:p>
          <a:p>
            <a:r>
              <a:rPr lang="en-GB" dirty="0"/>
              <a:t>Location = Pau</a:t>
            </a:r>
          </a:p>
          <a:p>
            <a:r>
              <a:rPr lang="en-GB" dirty="0"/>
              <a:t>Then</a:t>
            </a:r>
          </a:p>
          <a:p>
            <a:r>
              <a:rPr lang="en-GB" dirty="0"/>
              <a:t>Print(price is 2000 naira)</a:t>
            </a:r>
          </a:p>
          <a:p>
            <a:endParaRPr lang="en-GB" dirty="0"/>
          </a:p>
          <a:p>
            <a:r>
              <a:rPr lang="en-GB" dirty="0"/>
              <a:t>If </a:t>
            </a:r>
          </a:p>
          <a:p>
            <a:r>
              <a:rPr lang="en-GB" dirty="0"/>
              <a:t>weight &lt; 10</a:t>
            </a:r>
          </a:p>
          <a:p>
            <a:r>
              <a:rPr lang="en-GB" dirty="0"/>
              <a:t>and</a:t>
            </a:r>
          </a:p>
          <a:p>
            <a:r>
              <a:rPr lang="en-GB" dirty="0"/>
              <a:t>Location = Pau</a:t>
            </a:r>
          </a:p>
          <a:p>
            <a:r>
              <a:rPr lang="en-GB" dirty="0"/>
              <a:t>Then</a:t>
            </a:r>
          </a:p>
          <a:p>
            <a:r>
              <a:rPr lang="en-GB" dirty="0"/>
              <a:t>Print(price is 1500 naira)</a:t>
            </a:r>
          </a:p>
          <a:p>
            <a:endParaRPr lang="en-GB" dirty="0"/>
          </a:p>
          <a:p>
            <a:r>
              <a:rPr lang="en-GB" dirty="0"/>
              <a:t>End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78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586" y="-453642"/>
            <a:ext cx="6245220" cy="1474330"/>
          </a:xfrm>
        </p:spPr>
        <p:txBody>
          <a:bodyPr>
            <a:normAutofit/>
          </a:bodyPr>
          <a:lstStyle/>
          <a:p>
            <a:r>
              <a:rPr lang="en-GB" sz="3200" u="sng" dirty="0"/>
              <a:t>Pseudocode for project 4</a:t>
            </a:r>
            <a:endParaRPr lang="en-US" sz="3200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9473-6936-4037-B0A2-3A85426FEECA}"/>
              </a:ext>
            </a:extLst>
          </p:cNvPr>
          <p:cNvSpPr txBox="1"/>
          <p:nvPr/>
        </p:nvSpPr>
        <p:spPr>
          <a:xfrm>
            <a:off x="3622766" y="506882"/>
            <a:ext cx="6313714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</a:t>
            </a:r>
          </a:p>
          <a:p>
            <a:endParaRPr lang="en-US" sz="1600" dirty="0"/>
          </a:p>
          <a:p>
            <a:r>
              <a:rPr lang="en-US" sz="1600" dirty="0"/>
              <a:t>Grade = (“a “, “b”, “c”)</a:t>
            </a:r>
          </a:p>
          <a:p>
            <a:endParaRPr lang="en-US" sz="1600" dirty="0"/>
          </a:p>
          <a:p>
            <a:r>
              <a:rPr lang="en-US" sz="1600" dirty="0"/>
              <a:t>Jambscore = “input jamb score”</a:t>
            </a:r>
          </a:p>
          <a:p>
            <a:endParaRPr lang="en-US" sz="1600" dirty="0"/>
          </a:p>
          <a:p>
            <a:r>
              <a:rPr lang="en-US" sz="1600" dirty="0"/>
              <a:t>English = “input English grade”</a:t>
            </a:r>
          </a:p>
          <a:p>
            <a:endParaRPr lang="en-US" sz="1600" dirty="0"/>
          </a:p>
          <a:p>
            <a:r>
              <a:rPr lang="en-US" sz="1600" dirty="0"/>
              <a:t>Math = “input math grade”</a:t>
            </a:r>
          </a:p>
          <a:p>
            <a:endParaRPr lang="en-US" sz="1600" dirty="0"/>
          </a:p>
          <a:p>
            <a:r>
              <a:rPr lang="en-US" sz="1600" dirty="0"/>
              <a:t>Physics = “input physics grade”</a:t>
            </a:r>
          </a:p>
          <a:p>
            <a:endParaRPr lang="en-US" sz="1600" dirty="0"/>
          </a:p>
          <a:p>
            <a:r>
              <a:rPr lang="en-US" sz="1600" dirty="0"/>
              <a:t>Chemistry = “input chemistry grade”</a:t>
            </a:r>
          </a:p>
          <a:p>
            <a:endParaRPr lang="en-US" sz="1600" dirty="0"/>
          </a:p>
          <a:p>
            <a:r>
              <a:rPr lang="en-US" sz="1600" dirty="0"/>
              <a:t>Fmath = “input F.math grade”</a:t>
            </a:r>
          </a:p>
          <a:p>
            <a:endParaRPr lang="en-US" sz="1600" dirty="0"/>
          </a:p>
          <a:p>
            <a:r>
              <a:rPr lang="en-US" sz="1600" dirty="0"/>
              <a:t>if jambscore &gt; 229 and English in Grade and Math in Grade and Physics in Grade and chemistry in Grade</a:t>
            </a:r>
          </a:p>
          <a:p>
            <a:r>
              <a:rPr lang="en-US" sz="1600" dirty="0"/>
              <a:t>And Fmath in Grade</a:t>
            </a:r>
          </a:p>
          <a:p>
            <a:endParaRPr lang="en-US" sz="1600" dirty="0"/>
          </a:p>
          <a:p>
            <a:r>
              <a:rPr lang="en-US" sz="1600" dirty="0"/>
              <a:t>Print ( “valid result”)</a:t>
            </a:r>
          </a:p>
          <a:p>
            <a:endParaRPr lang="en-US" sz="1600" dirty="0"/>
          </a:p>
          <a:p>
            <a:r>
              <a:rPr lang="en-US" sz="1600" dirty="0"/>
              <a:t>Else:</a:t>
            </a:r>
          </a:p>
          <a:p>
            <a:endParaRPr lang="en-US" sz="1600" dirty="0"/>
          </a:p>
          <a:p>
            <a:r>
              <a:rPr lang="en-US" sz="1600" dirty="0"/>
              <a:t>Print (“invalid result)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93469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586" y="-453642"/>
            <a:ext cx="6245220" cy="1474330"/>
          </a:xfrm>
        </p:spPr>
        <p:txBody>
          <a:bodyPr>
            <a:normAutofit/>
          </a:bodyPr>
          <a:lstStyle/>
          <a:p>
            <a:r>
              <a:rPr lang="en-GB" sz="3200" u="sng" dirty="0"/>
              <a:t>Pseudocode for project 5</a:t>
            </a:r>
            <a:endParaRPr lang="en-US" sz="3200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3B006-9734-4382-B6B3-60B25ACD3F9D}"/>
              </a:ext>
            </a:extLst>
          </p:cNvPr>
          <p:cNvSpPr txBox="1"/>
          <p:nvPr/>
        </p:nvSpPr>
        <p:spPr>
          <a:xfrm>
            <a:off x="3403863" y="1443841"/>
            <a:ext cx="87872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  <a:p>
            <a:endParaRPr lang="en-US" dirty="0"/>
          </a:p>
          <a:p>
            <a:r>
              <a:rPr lang="en-US" dirty="0"/>
              <a:t>Boy turns towards south</a:t>
            </a:r>
          </a:p>
          <a:p>
            <a:r>
              <a:rPr lang="en-US" dirty="0"/>
              <a:t>Walks two steps towards south</a:t>
            </a:r>
          </a:p>
          <a:p>
            <a:r>
              <a:rPr lang="en-US" dirty="0"/>
              <a:t>Gives flower to girl</a:t>
            </a:r>
          </a:p>
          <a:p>
            <a:endParaRPr lang="en-US" dirty="0"/>
          </a:p>
          <a:p>
            <a:r>
              <a:rPr lang="en-US" dirty="0"/>
              <a:t>Girl turns towards east</a:t>
            </a:r>
          </a:p>
          <a:p>
            <a:r>
              <a:rPr lang="en-US" dirty="0"/>
              <a:t>Walks three steps towards east</a:t>
            </a:r>
          </a:p>
          <a:p>
            <a:r>
              <a:rPr lang="en-US" dirty="0"/>
              <a:t>Plants flower</a:t>
            </a:r>
          </a:p>
          <a:p>
            <a:r>
              <a:rPr lang="en-US" dirty="0"/>
              <a:t>Walks two steps south</a:t>
            </a:r>
          </a:p>
          <a:p>
            <a:r>
              <a:rPr lang="en-US" dirty="0"/>
              <a:t>Faces east</a:t>
            </a:r>
          </a:p>
          <a:p>
            <a:endParaRPr lang="en-US" dirty="0"/>
          </a:p>
          <a:p>
            <a:r>
              <a:rPr lang="en-US" dirty="0"/>
              <a:t>End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27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39DE7-8FE4-4BCE-AD3D-692373195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647" y="2782486"/>
            <a:ext cx="8610600" cy="1293028"/>
          </a:xfrm>
        </p:spPr>
        <p:txBody>
          <a:bodyPr/>
          <a:lstStyle/>
          <a:p>
            <a:r>
              <a:rPr lang="en-US" dirty="0"/>
              <a:t>Flowchart for project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19F9BA-CE2A-4B55-9563-E5F212F28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2671" cy="6858000"/>
          </a:xfrm>
        </p:spPr>
      </p:pic>
    </p:spTree>
    <p:extLst>
      <p:ext uri="{BB962C8B-B14F-4D97-AF65-F5344CB8AC3E}">
        <p14:creationId xmlns:p14="http://schemas.microsoft.com/office/powerpoint/2010/main" val="21942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4D1C-71AE-4611-B4E0-8653AA1E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173" y="2782486"/>
            <a:ext cx="8610600" cy="1293028"/>
          </a:xfrm>
        </p:spPr>
        <p:txBody>
          <a:bodyPr/>
          <a:lstStyle/>
          <a:p>
            <a:r>
              <a:rPr lang="en-US" dirty="0"/>
              <a:t>Flowchart for project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90A11E-916C-4257-9849-00BE92E35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3840480" cy="6857999"/>
          </a:xfrm>
        </p:spPr>
      </p:pic>
    </p:spTree>
    <p:extLst>
      <p:ext uri="{BB962C8B-B14F-4D97-AF65-F5344CB8AC3E}">
        <p14:creationId xmlns:p14="http://schemas.microsoft.com/office/powerpoint/2010/main" val="2247973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76B0-6E0A-4634-A751-6696AA10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8160" y="276692"/>
            <a:ext cx="8610600" cy="1293028"/>
          </a:xfrm>
        </p:spPr>
        <p:txBody>
          <a:bodyPr/>
          <a:lstStyle/>
          <a:p>
            <a:r>
              <a:rPr lang="en-US" dirty="0"/>
              <a:t>Flowchart for project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DD93BB-2966-49BF-91FB-9BF1C1055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29080"/>
            <a:ext cx="12192000" cy="5328919"/>
          </a:xfrm>
        </p:spPr>
      </p:pic>
    </p:spTree>
    <p:extLst>
      <p:ext uri="{BB962C8B-B14F-4D97-AF65-F5344CB8AC3E}">
        <p14:creationId xmlns:p14="http://schemas.microsoft.com/office/powerpoint/2010/main" val="110483503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0</TotalTime>
  <Words>308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Oyindamola apampa</vt:lpstr>
      <vt:lpstr>Pseudocode for project 1</vt:lpstr>
      <vt:lpstr>Pseudocode for project 2</vt:lpstr>
      <vt:lpstr>Pseudocode for project 3</vt:lpstr>
      <vt:lpstr>Pseudocode for project 4</vt:lpstr>
      <vt:lpstr>Pseudocode for project 5</vt:lpstr>
      <vt:lpstr>Flowchart for project 1</vt:lpstr>
      <vt:lpstr>Flowchart for project 2</vt:lpstr>
      <vt:lpstr>Flowchart for project 3</vt:lpstr>
      <vt:lpstr>Flowchart for project 4</vt:lpstr>
      <vt:lpstr>Flowchart for project 5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2022-03-31T15:09:21Z</dcterms:created>
  <dcterms:modified xsi:type="dcterms:W3CDTF">2022-04-02T16:01:14Z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