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PHARMACY OTC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Summary Report</a:t>
            </a:r>
          </a:p>
          <a:p>
            <a:r>
              <a:t>Prepared 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📦 Total Boxes Shipped: 3,488</a:t>
            </a:r>
          </a:p>
          <a:p>
            <a:r>
              <a:t>- 💰 Total Revenue: $58,930</a:t>
            </a:r>
          </a:p>
          <a:p>
            <a:r>
              <a:t>- 📅 Data Period: Jan – Aug 2022</a:t>
            </a:r>
          </a:p>
          <a:p>
            <a:r>
              <a:t>- 🧮 Total Transactions: 333 (from CSV)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Digestive Enzyme is the top product in both volume and revenue.</a:t>
            </a:r>
          </a:p>
          <a:p>
            <a:r>
              <a:t>- Other top products: Antiseptic Cream, Allergy Pills.</a:t>
            </a:r>
          </a:p>
          <a:p>
            <a:r>
              <a:t>- Pain Relief Tablets show lowest volume and revenue.</a:t>
            </a:r>
          </a:p>
          <a:p>
            <a:r>
              <a:t>- Suggestion: Focus marketing on high-performers.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Person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🏆 Rajesh Patel shipped the most boxes (614).</a:t>
            </a:r>
          </a:p>
          <a:p>
            <a:r>
              <a:t>- Close contenders: Nikhil Batra (565), Priya Singh (558).</a:t>
            </a:r>
          </a:p>
          <a:p>
            <a:r>
              <a:t>- Suggest further training or support for lower-performing staff.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Revenue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Revenue peaks in May and July.</a:t>
            </a:r>
          </a:p>
          <a:p>
            <a:r>
              <a:t>- Dips observed in April and August.</a:t>
            </a:r>
          </a:p>
          <a:p>
            <a:r>
              <a:t>- Indicates seasonal influence on sales.</a:t>
            </a:r>
          </a:p>
          <a:p>
            <a:r>
              <a:t>- Suggest inventory and marketing adjustments.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Country Filtering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Country slicer includes: Australia, Canada, India, UK, USA.</a:t>
            </a:r>
          </a:p>
          <a:p>
            <a:r>
              <a:t>- Allows dynamic analysis of regional sales performance.</a:t>
            </a:r>
          </a:p>
          <a:p>
            <a:r>
              <a:t>- Use filters to tailor insights by geography and date.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stock and campaigns on Digestive Enzyme.</a:t>
            </a:r>
          </a:p>
          <a:p>
            <a:r>
              <a:t>- Use time-based trends to plan peak season inventory.</a:t>
            </a:r>
          </a:p>
          <a:p>
            <a:r>
              <a:t>- Review country-wise performance using filters.</a:t>
            </a:r>
          </a:p>
          <a:p>
            <a:r>
              <a:t>- Recognize top salespersons, support underperformers.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Power BI dashboard offers actionable insights into OTC sales performance.</a:t>
            </a:r>
          </a:p>
          <a:p>
            <a:r>
              <a:t>- Supports decision-making for stock, sales, and marketing.</a:t>
            </a:r>
          </a:p>
          <a:p>
            <a:r>
              <a:t>- Recommend future integration with profit and customer feedback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