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98B7-B03C-4EA8-AFC8-65CE43C4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F1C2-8B17-48E0-9A02-45133249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2396-530B-42E1-844C-DD71A7B5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2548-1D14-4261-80A1-6E608AF0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D615-AF1A-42ED-AAE9-738B99A6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647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F7EB-EB43-4B4C-9736-2D065014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5FE5-9E32-4450-B48A-1E979E85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830F-82FC-4456-BDCA-4F77500A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9F37-6794-41AA-B62F-62543CF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C34-EAD4-464D-9883-B2AD332E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34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7B59B-69AB-40CD-A1E5-18AD08A5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0ED3E-B742-445C-957F-7901AB0A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7833-A550-4533-A97D-782BDB3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2132-0848-40AA-A592-1FF512FB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0540-D010-4A6F-BFEC-F11A6149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70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8DB2-2379-4308-B1EA-10D11FFE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0699-D791-4745-B9D5-7D66FE99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272C-13FE-457F-A143-A34E28F8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1C40-E1B9-42E4-B33B-AD421927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5A6F-53A1-42CF-B677-19675474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88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4156-E9C4-4CE0-8644-A8D9B286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4605-86D2-4981-ACEA-ECCA505E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BC3E-4AC2-4FC9-B476-127F3CE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C118-82CF-4211-91FB-0DCB81B5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0774-0358-4289-A151-88A57B88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19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2F79-F730-470C-948A-73B3BDD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8EF4-6184-41AB-9E62-06BF6F027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AF277-D42F-49E4-B798-5759FACE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4DA0-3D92-4B4C-A8BA-942048C3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0FFEA-F8EA-4224-A82E-84942AAC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88A4-4477-4509-8C71-CDD8E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234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0163-1B13-452D-B262-2111FD15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EB53-14B0-4C2D-92C5-3430CE87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46F6-B9DB-44EF-9C95-9BBE93C7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E434-2728-4A29-995A-A200C1F1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9A9F0-7E88-4B98-92A7-776A0178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F7C9-D1C7-4BC6-AD9A-C436CDAB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B9C85-8A4C-4FE1-B247-9529996C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B808B-30AA-463F-8CB8-0EB60EA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9389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FF94-2065-4001-83D8-ACFDBF9D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6F891-475D-4E51-836F-F9D33941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DDD9C-1198-43FC-AA64-9C469D6D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D6AE6-50D2-4984-89AD-BFD542EC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6643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9AB4E-FD1B-4283-AF15-51019D8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4981-2298-4797-8313-9A1B7A8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66D8-F789-40D9-9469-D0CD1D5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FF33-555F-4A8D-B661-6B465D55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93A7-5320-4BEF-BE7D-CBC1511A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BB7E-76CA-4AA1-AD1D-F4401D98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A328-6E73-44BD-8B97-DD35AFD5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A547-C2BB-42B6-8708-9B30E484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435A-961B-45E1-BE08-839FD6ED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42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EDF-E2A1-4602-A2BA-A5EC1B8A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D8292-71F0-416E-97ED-DAB7FF30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ABF3-998B-4D04-8893-65815C87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ECB5E-4832-4A10-A6D4-36CEE8C0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218B-AFE8-45C7-A506-9894DC6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4B35-E0E4-4EFE-8218-FA89C5ED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85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3E51D-7382-4E19-9E94-F82CD79E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D1A7-5FA2-4E0B-ADAE-E43643AE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2CB1-D7F2-4F1F-B144-5E4918A7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7A09-01A8-4BC8-8B57-4C97566B8C75}" type="datetimeFigureOut">
              <a:rPr lang="en-NG" smtClean="0"/>
              <a:t>09/06/2020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B1D4-CAD2-4717-9285-44BCE5F6D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2104-D582-47ED-AB58-BD79DD5F4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E4E2-6E75-434D-BAF0-DE03B7D7E6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180E65-83DC-4DC6-B94B-7BABC6EE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018190" cy="1655762"/>
          </a:xfrm>
        </p:spPr>
        <p:txBody>
          <a:bodyPr/>
          <a:lstStyle/>
          <a:p>
            <a:r>
              <a:rPr lang="en-ZA" dirty="0"/>
              <a:t> </a:t>
            </a:r>
            <a:endParaRPr lang="en-NG" dirty="0"/>
          </a:p>
          <a:p>
            <a:r>
              <a:rPr lang="en-ZA" dirty="0"/>
              <a:t>Cash on delivery, </a:t>
            </a:r>
            <a:endParaRPr lang="en-NG" dirty="0"/>
          </a:p>
          <a:p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5A949-BECE-452B-AE18-D707C4C6E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23" b="89685" l="5698" r="96047">
                        <a14:foregroundMark x1="11977" y1="75788" x2="21512" y2="83381"/>
                        <a14:foregroundMark x1="5698" y1="70344" x2="6860" y2="75788"/>
                        <a14:foregroundMark x1="45349" y1="67765" x2="50930" y2="66619"/>
                        <a14:foregroundMark x1="42907" y1="73066" x2="44186" y2="71490"/>
                        <a14:foregroundMark x1="78721" y1="9885" x2="93256" y2="8166"/>
                        <a14:foregroundMark x1="93256" y1="8166" x2="94070" y2="8166"/>
                        <a14:foregroundMark x1="95116" y1="40115" x2="96047" y2="46418"/>
                        <a14:foregroundMark x1="82442" y1="26934" x2="82442" y2="26934"/>
                        <a14:foregroundMark x1="45233" y1="33954" x2="45233" y2="339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981" y="1883176"/>
            <a:ext cx="947798" cy="769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0D722-4A0C-4B92-9452-9C343E9CE5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204" b="58889" l="66406" r="92135">
                        <a14:foregroundMark x1="66458" y1="47407" x2="66719" y2="50741"/>
                        <a14:foregroundMark x1="72031" y1="48704" x2="72031" y2="48704"/>
                        <a14:foregroundMark x1="74427" y1="36852" x2="74427" y2="36852"/>
                        <a14:foregroundMark x1="75729" y1="42222" x2="75729" y2="42222"/>
                        <a14:foregroundMark x1="90156" y1="50185" x2="90156" y2="50185"/>
                        <a14:foregroundMark x1="88542" y1="41667" x2="88542" y2="41667"/>
                        <a14:foregroundMark x1="91979" y1="41852" x2="92135" y2="45185"/>
                      </a14:backgroundRemoval>
                    </a14:imgEffect>
                  </a14:imgLayer>
                </a14:imgProps>
              </a:ext>
            </a:extLst>
          </a:blip>
          <a:srcRect l="63594" t="16528" r="6797" b="36389"/>
          <a:stretch/>
        </p:blipFill>
        <p:spPr>
          <a:xfrm>
            <a:off x="5389347" y="1600200"/>
            <a:ext cx="1413305" cy="126414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F445BC4-EF3C-4CE4-8D57-FEE4F26A672B}"/>
              </a:ext>
            </a:extLst>
          </p:cNvPr>
          <p:cNvSpPr txBox="1">
            <a:spLocks/>
          </p:cNvSpPr>
          <p:nvPr/>
        </p:nvSpPr>
        <p:spPr>
          <a:xfrm>
            <a:off x="5021801" y="3602038"/>
            <a:ext cx="20181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 </a:t>
            </a:r>
            <a:endParaRPr lang="en-NG" dirty="0"/>
          </a:p>
          <a:p>
            <a:r>
              <a:rPr lang="en-ZA" dirty="0"/>
              <a:t>Mobile </a:t>
            </a:r>
            <a:r>
              <a:rPr lang="en-ZA" dirty="0" err="1"/>
              <a:t>Trasfer</a:t>
            </a:r>
            <a:r>
              <a:rPr lang="en-ZA" dirty="0"/>
              <a:t>  on delivery, </a:t>
            </a:r>
            <a:endParaRPr lang="en-NG" dirty="0"/>
          </a:p>
          <a:p>
            <a:endParaRPr lang="en-NG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5D04313-FAE7-414C-B86A-611A2B9BCC5B}"/>
              </a:ext>
            </a:extLst>
          </p:cNvPr>
          <p:cNvSpPr txBox="1">
            <a:spLocks/>
          </p:cNvSpPr>
          <p:nvPr/>
        </p:nvSpPr>
        <p:spPr>
          <a:xfrm>
            <a:off x="8649810" y="3602038"/>
            <a:ext cx="20181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 </a:t>
            </a:r>
            <a:endParaRPr lang="en-NG" dirty="0"/>
          </a:p>
          <a:p>
            <a:r>
              <a:rPr lang="en-ZA"/>
              <a:t>Debit card on </a:t>
            </a:r>
            <a:r>
              <a:rPr lang="en-ZA" dirty="0"/>
              <a:t>delivery, </a:t>
            </a:r>
            <a:endParaRPr lang="en-NG" dirty="0"/>
          </a:p>
          <a:p>
            <a:endParaRPr lang="en-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53DBC-05E3-4103-83AF-3B617BAD9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2222" r="99556">
                        <a14:foregroundMark x1="74667" y1="24000" x2="6222" y2="26222"/>
                        <a14:foregroundMark x1="6222" y1="26222" x2="6222" y2="26222"/>
                        <a14:foregroundMark x1="92889" y1="59111" x2="96000" y2="74222"/>
                        <a14:foregroundMark x1="99556" y1="38222" x2="99556" y2="44889"/>
                        <a14:foregroundMark x1="2222" y1="53778" x2="4889" y2="6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8591" y="1474290"/>
            <a:ext cx="1829410" cy="18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9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Robles</dc:creator>
  <cp:lastModifiedBy>Cesar Robles</cp:lastModifiedBy>
  <cp:revision>1</cp:revision>
  <dcterms:created xsi:type="dcterms:W3CDTF">2020-06-09T10:06:01Z</dcterms:created>
  <dcterms:modified xsi:type="dcterms:W3CDTF">2020-06-09T10:14:29Z</dcterms:modified>
</cp:coreProperties>
</file>