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E28CE-5733-EDBC-CF7F-4CF1FBECF2E1}" v="862" dt="2024-10-07T07:01:20.765"/>
    <p1510:client id="{A214B571-D9FF-35CE-D945-D52219026C14}" v="134" dt="2024-10-06T19:09:24.867"/>
    <p1510:client id="{EAE46E67-6BD5-362A-DD8F-EC3DEBCB26E8}" v="28" dt="2024-10-06T19:32:37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tch%2019_%20Mehedi%20Hasan%20Mithu\Qn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Sum of Expenses</c:v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Lit>
              <c:ptCount val="3"/>
              <c:pt idx="0">
                <c:v>January Profit</c:v>
              </c:pt>
              <c:pt idx="1">
                <c:v>February Loss</c:v>
              </c:pt>
              <c:pt idx="2">
                <c:v>March Profit</c:v>
              </c:pt>
            </c:strLit>
          </c:cat>
          <c:val>
            <c:numLit>
              <c:formatCode>General</c:formatCode>
              <c:ptCount val="3"/>
              <c:pt idx="0">
                <c:v>7854500</c:v>
              </c:pt>
              <c:pt idx="1">
                <c:v>9998300</c:v>
              </c:pt>
              <c:pt idx="2">
                <c:v>8985700</c:v>
              </c:pt>
            </c:numLit>
          </c:val>
          <c:extLst>
            <c:ext xmlns:c16="http://schemas.microsoft.com/office/drawing/2014/chart" uri="{C3380CC4-5D6E-409C-BE32-E72D297353CC}">
              <c16:uniqueId val="{00000000-0735-4E13-812A-E888EA18D6E5}"/>
            </c:ext>
          </c:extLst>
        </c:ser>
        <c:ser>
          <c:idx val="1"/>
          <c:order val="1"/>
          <c:tx>
            <c:v>Sum of Sales</c:v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Lit>
              <c:ptCount val="3"/>
              <c:pt idx="0">
                <c:v>January Profit</c:v>
              </c:pt>
              <c:pt idx="1">
                <c:v>February Loss</c:v>
              </c:pt>
              <c:pt idx="2">
                <c:v>March Profit</c:v>
              </c:pt>
            </c:strLit>
          </c:cat>
          <c:val>
            <c:numLit>
              <c:formatCode>General</c:formatCode>
              <c:ptCount val="3"/>
              <c:pt idx="0">
                <c:v>8750000</c:v>
              </c:pt>
              <c:pt idx="1">
                <c:v>9920000</c:v>
              </c:pt>
              <c:pt idx="2">
                <c:v>10000000</c:v>
              </c:pt>
            </c:numLit>
          </c:val>
          <c:extLst>
            <c:ext xmlns:c16="http://schemas.microsoft.com/office/drawing/2014/chart" uri="{C3380CC4-5D6E-409C-BE32-E72D297353CC}">
              <c16:uniqueId val="{00000001-0735-4E13-812A-E888EA18D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51307071"/>
        <c:axId val="351308031"/>
      </c:barChart>
      <c:catAx>
        <c:axId val="35130707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308031"/>
        <c:crosses val="autoZero"/>
        <c:auto val="1"/>
        <c:lblAlgn val="ctr"/>
        <c:lblOffset val="100"/>
        <c:noMultiLvlLbl val="0"/>
      </c:catAx>
      <c:valAx>
        <c:axId val="35130803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30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0C2EC0-C435-4341-903C-44D5D9B875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A3EA7D-1EBF-48F6-B5F7-99D87EDFE870}">
      <dgm:prSet phldrT="[Text]"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Eagle IT LTD</a:t>
          </a:r>
          <a:endParaRPr lang="en-US" dirty="0"/>
        </a:p>
      </dgm:t>
    </dgm:pt>
    <dgm:pt modelId="{CCFC72C5-5416-4FD3-9738-34999B4284C5}" type="parTrans" cxnId="{E0BAEB39-DECE-444E-B783-522B7288797B}">
      <dgm:prSet/>
      <dgm:spPr/>
      <dgm:t>
        <a:bodyPr/>
        <a:lstStyle/>
        <a:p>
          <a:endParaRPr lang="en-US"/>
        </a:p>
      </dgm:t>
    </dgm:pt>
    <dgm:pt modelId="{DF6C2931-CCCD-4906-A1A0-96E1E67881F3}" type="sibTrans" cxnId="{E0BAEB39-DECE-444E-B783-522B7288797B}">
      <dgm:prSet/>
      <dgm:spPr/>
      <dgm:t>
        <a:bodyPr/>
        <a:lstStyle/>
        <a:p>
          <a:endParaRPr lang="en-US"/>
        </a:p>
      </dgm:t>
    </dgm:pt>
    <dgm:pt modelId="{ABD86BD2-C3C6-45A1-8F1C-02D2F3E9F8CE}">
      <dgm:prSet phldrT="[Text]"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IT Products</a:t>
          </a:r>
          <a:endParaRPr lang="en-US" dirty="0"/>
        </a:p>
      </dgm:t>
    </dgm:pt>
    <dgm:pt modelId="{2A78F1F9-E2F6-4D5D-8D14-0BFD193BC1A1}" type="parTrans" cxnId="{1E44B1F9-56F6-4BF9-A3F9-884948862630}">
      <dgm:prSet/>
      <dgm:spPr/>
      <dgm:t>
        <a:bodyPr/>
        <a:lstStyle/>
        <a:p>
          <a:endParaRPr lang="en-US"/>
        </a:p>
      </dgm:t>
    </dgm:pt>
    <dgm:pt modelId="{FF04CE11-F9D5-4CCD-BFFE-5E5126C5A171}" type="sibTrans" cxnId="{1E44B1F9-56F6-4BF9-A3F9-884948862630}">
      <dgm:prSet/>
      <dgm:spPr/>
      <dgm:t>
        <a:bodyPr/>
        <a:lstStyle/>
        <a:p>
          <a:endParaRPr lang="en-US"/>
        </a:p>
      </dgm:t>
    </dgm:pt>
    <dgm:pt modelId="{BB9AE47C-2795-459B-B461-C0479AFC28D3}">
      <dgm:prSet phldrT="[Text]"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IT Support</a:t>
          </a:r>
          <a:endParaRPr lang="en-US" dirty="0"/>
        </a:p>
      </dgm:t>
    </dgm:pt>
    <dgm:pt modelId="{BDDD7778-785D-49A6-BC41-79E747D21A13}" type="parTrans" cxnId="{06939153-EACE-487D-A154-82DB828438D5}">
      <dgm:prSet/>
      <dgm:spPr/>
      <dgm:t>
        <a:bodyPr/>
        <a:lstStyle/>
        <a:p>
          <a:endParaRPr lang="en-US"/>
        </a:p>
      </dgm:t>
    </dgm:pt>
    <dgm:pt modelId="{822327EE-4B60-40EC-8428-8888ACFA08D4}" type="sibTrans" cxnId="{06939153-EACE-487D-A154-82DB828438D5}">
      <dgm:prSet/>
      <dgm:spPr/>
      <dgm:t>
        <a:bodyPr/>
        <a:lstStyle/>
        <a:p>
          <a:endParaRPr lang="en-US"/>
        </a:p>
      </dgm:t>
    </dgm:pt>
    <dgm:pt modelId="{FAF89F0E-ED59-4EEB-8184-EB86DB8CACCB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Computers and Accessories</a:t>
          </a:r>
        </a:p>
      </dgm:t>
    </dgm:pt>
    <dgm:pt modelId="{1AB6C5F8-D4A8-4EFF-A6BB-CE5198FD54F1}" type="parTrans" cxnId="{4389B1DB-1187-4D6C-B128-4F70B3936F30}">
      <dgm:prSet/>
      <dgm:spPr/>
    </dgm:pt>
    <dgm:pt modelId="{46F968A6-7918-4952-A522-1EC8A391AD38}" type="sibTrans" cxnId="{4389B1DB-1187-4D6C-B128-4F70B3936F30}">
      <dgm:prSet/>
      <dgm:spPr/>
    </dgm:pt>
    <dgm:pt modelId="{FF1CD5F2-22FD-4AD1-A10A-5FBCED58D62B}">
      <dgm:prSet phldr="0"/>
      <dgm:spPr/>
      <dgm:t>
        <a:bodyPr/>
        <a:lstStyle/>
        <a:p>
          <a:r>
            <a:rPr lang="en-US" dirty="0">
              <a:latin typeface="Trade Gothic Next Cond"/>
            </a:rPr>
            <a:t>Servers</a:t>
          </a:r>
        </a:p>
      </dgm:t>
    </dgm:pt>
    <dgm:pt modelId="{9B39F67B-DB0C-4FE5-AB47-B112503942CF}" type="parTrans" cxnId="{05D4F187-6EBB-418B-86C3-CE1C3B0B3B84}">
      <dgm:prSet/>
      <dgm:spPr/>
    </dgm:pt>
    <dgm:pt modelId="{6A0C1E9B-5A4E-41BB-870A-479AF0EA7469}" type="sibTrans" cxnId="{05D4F187-6EBB-418B-86C3-CE1C3B0B3B84}">
      <dgm:prSet/>
      <dgm:spPr/>
    </dgm:pt>
    <dgm:pt modelId="{7E76FD77-120F-4701-857A-A8522C76742B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Network Equipements</a:t>
          </a:r>
        </a:p>
      </dgm:t>
    </dgm:pt>
    <dgm:pt modelId="{47524672-47B3-49DB-8F50-DE29AE05EC9A}" type="parTrans" cxnId="{50BEE405-B9F6-4375-B667-930E08C16DF4}">
      <dgm:prSet/>
      <dgm:spPr/>
    </dgm:pt>
    <dgm:pt modelId="{0E59826A-96A0-4B1E-B075-D8117800887A}" type="sibTrans" cxnId="{50BEE405-B9F6-4375-B667-930E08C16DF4}">
      <dgm:prSet/>
      <dgm:spPr/>
    </dgm:pt>
    <dgm:pt modelId="{3701CCD5-403D-4B42-B1D4-2379ADAAA560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Othenticity</a:t>
          </a:r>
        </a:p>
      </dgm:t>
    </dgm:pt>
    <dgm:pt modelId="{E7C1006F-7C40-4DFA-9FDF-D9650964EEFD}" type="parTrans" cxnId="{A6BECBAD-3664-4E8D-A788-5DF202913AB4}">
      <dgm:prSet/>
      <dgm:spPr/>
    </dgm:pt>
    <dgm:pt modelId="{D57C10A2-DC82-474A-B0ED-6ED187547FB5}" type="sibTrans" cxnId="{A6BECBAD-3664-4E8D-A788-5DF202913AB4}">
      <dgm:prSet/>
      <dgm:spPr/>
    </dgm:pt>
    <dgm:pt modelId="{78D9F00B-A265-4DF0-B457-1467B4279C83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Reliable warenty</a:t>
          </a:r>
        </a:p>
      </dgm:t>
    </dgm:pt>
    <dgm:pt modelId="{9BA7E89A-630A-4567-A0FA-74104258DEEB}" type="parTrans" cxnId="{A9F65CD2-B1B0-4C79-9962-EDD848061363}">
      <dgm:prSet/>
      <dgm:spPr/>
    </dgm:pt>
    <dgm:pt modelId="{F5D25737-3086-4289-A6DF-B79891C3F809}" type="sibTrans" cxnId="{A9F65CD2-B1B0-4C79-9962-EDD848061363}">
      <dgm:prSet/>
      <dgm:spPr/>
    </dgm:pt>
    <dgm:pt modelId="{A3750A73-173F-432B-A002-2EDABFB3CBCE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Trained Technitians</a:t>
          </a:r>
        </a:p>
      </dgm:t>
    </dgm:pt>
    <dgm:pt modelId="{4DB6E879-33D2-4CB7-9305-CFF8441D63B7}" type="parTrans" cxnId="{A5C65D40-943D-4CC1-9A8B-53E40981C5FF}">
      <dgm:prSet/>
      <dgm:spPr/>
    </dgm:pt>
    <dgm:pt modelId="{8686EDB2-B2CE-4990-9D18-01CF64428075}" type="sibTrans" cxnId="{A5C65D40-943D-4CC1-9A8B-53E40981C5FF}">
      <dgm:prSet/>
      <dgm:spPr/>
    </dgm:pt>
    <dgm:pt modelId="{5BB70E55-B6EF-4FB2-A9DE-A013E11C005F}">
      <dgm:prSet phldr="0"/>
      <dgm:spPr/>
      <dgm:t>
        <a:bodyPr/>
        <a:lstStyle/>
        <a:p>
          <a:r>
            <a:rPr lang="en-US" dirty="0">
              <a:latin typeface="Trade Gothic Next Cond"/>
            </a:rPr>
            <a:t>Softwere</a:t>
          </a:r>
        </a:p>
      </dgm:t>
    </dgm:pt>
    <dgm:pt modelId="{87BA60CD-017A-4F44-9010-07A0F721ABFA}" type="parTrans" cxnId="{0AE49753-ADA0-422E-8018-487C9CA7D094}">
      <dgm:prSet/>
      <dgm:spPr/>
    </dgm:pt>
    <dgm:pt modelId="{D87171E9-D3AE-4E46-B4FD-B4A02DB08C3C}" type="sibTrans" cxnId="{0AE49753-ADA0-422E-8018-487C9CA7D094}">
      <dgm:prSet/>
      <dgm:spPr/>
    </dgm:pt>
    <dgm:pt modelId="{537F46FC-5505-4690-B83B-07DFA7156F0E}" type="pres">
      <dgm:prSet presAssocID="{3A0C2EC0-C435-4341-903C-44D5D9B875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2F8747-6B35-4AE3-BFDB-9A23FCFC16FF}" type="pres">
      <dgm:prSet presAssocID="{14A3EA7D-1EBF-48F6-B5F7-99D87EDFE870}" presName="hierRoot1" presStyleCnt="0">
        <dgm:presLayoutVars>
          <dgm:hierBranch val="init"/>
        </dgm:presLayoutVars>
      </dgm:prSet>
      <dgm:spPr/>
    </dgm:pt>
    <dgm:pt modelId="{9EFB2CD8-A88D-4509-B606-C97F6D2B7C65}" type="pres">
      <dgm:prSet presAssocID="{14A3EA7D-1EBF-48F6-B5F7-99D87EDFE870}" presName="rootComposite1" presStyleCnt="0"/>
      <dgm:spPr/>
    </dgm:pt>
    <dgm:pt modelId="{7ADAACA1-B7D0-4B96-BEA6-989E42F80CCE}" type="pres">
      <dgm:prSet presAssocID="{14A3EA7D-1EBF-48F6-B5F7-99D87EDFE870}" presName="rootText1" presStyleLbl="node0" presStyleIdx="0" presStyleCnt="1">
        <dgm:presLayoutVars>
          <dgm:chPref val="3"/>
        </dgm:presLayoutVars>
      </dgm:prSet>
      <dgm:spPr/>
    </dgm:pt>
    <dgm:pt modelId="{491B2443-D93B-4BDE-B254-24B280632244}" type="pres">
      <dgm:prSet presAssocID="{14A3EA7D-1EBF-48F6-B5F7-99D87EDFE870}" presName="rootConnector1" presStyleLbl="node1" presStyleIdx="0" presStyleCnt="0"/>
      <dgm:spPr/>
    </dgm:pt>
    <dgm:pt modelId="{B6233C47-0AFE-474A-89EC-8E36F177CC8F}" type="pres">
      <dgm:prSet presAssocID="{14A3EA7D-1EBF-48F6-B5F7-99D87EDFE870}" presName="hierChild2" presStyleCnt="0"/>
      <dgm:spPr/>
    </dgm:pt>
    <dgm:pt modelId="{D0499DD9-54A9-495E-9641-354C7FC34590}" type="pres">
      <dgm:prSet presAssocID="{2A78F1F9-E2F6-4D5D-8D14-0BFD193BC1A1}" presName="Name37" presStyleLbl="parChTrans1D2" presStyleIdx="0" presStyleCnt="2"/>
      <dgm:spPr/>
    </dgm:pt>
    <dgm:pt modelId="{5D0CBC3F-E528-4A46-8475-8D21859128BF}" type="pres">
      <dgm:prSet presAssocID="{ABD86BD2-C3C6-45A1-8F1C-02D2F3E9F8CE}" presName="hierRoot2" presStyleCnt="0">
        <dgm:presLayoutVars>
          <dgm:hierBranch val="init"/>
        </dgm:presLayoutVars>
      </dgm:prSet>
      <dgm:spPr/>
    </dgm:pt>
    <dgm:pt modelId="{ECEDFF81-FD0E-451A-96EA-8846846D8017}" type="pres">
      <dgm:prSet presAssocID="{ABD86BD2-C3C6-45A1-8F1C-02D2F3E9F8CE}" presName="rootComposite" presStyleCnt="0"/>
      <dgm:spPr/>
    </dgm:pt>
    <dgm:pt modelId="{F46B700D-51F9-4E5A-95B5-A4393E0F04FD}" type="pres">
      <dgm:prSet presAssocID="{ABD86BD2-C3C6-45A1-8F1C-02D2F3E9F8CE}" presName="rootText" presStyleLbl="node2" presStyleIdx="0" presStyleCnt="2">
        <dgm:presLayoutVars>
          <dgm:chPref val="3"/>
        </dgm:presLayoutVars>
      </dgm:prSet>
      <dgm:spPr/>
    </dgm:pt>
    <dgm:pt modelId="{12886AAD-E81E-45BC-AB8C-CBC208E27782}" type="pres">
      <dgm:prSet presAssocID="{ABD86BD2-C3C6-45A1-8F1C-02D2F3E9F8CE}" presName="rootConnector" presStyleLbl="node2" presStyleIdx="0" presStyleCnt="2"/>
      <dgm:spPr/>
    </dgm:pt>
    <dgm:pt modelId="{34E8D18F-D3D8-4F37-9376-3F0FBE6C8353}" type="pres">
      <dgm:prSet presAssocID="{ABD86BD2-C3C6-45A1-8F1C-02D2F3E9F8CE}" presName="hierChild4" presStyleCnt="0"/>
      <dgm:spPr/>
    </dgm:pt>
    <dgm:pt modelId="{19BE3A92-7481-412D-8931-A313F43208BA}" type="pres">
      <dgm:prSet presAssocID="{1AB6C5F8-D4A8-4EFF-A6BB-CE5198FD54F1}" presName="Name37" presStyleLbl="parChTrans1D3" presStyleIdx="0" presStyleCnt="7"/>
      <dgm:spPr/>
    </dgm:pt>
    <dgm:pt modelId="{D31B2CD9-F3F3-4137-9666-36673CE21E3E}" type="pres">
      <dgm:prSet presAssocID="{FAF89F0E-ED59-4EEB-8184-EB86DB8CACCB}" presName="hierRoot2" presStyleCnt="0">
        <dgm:presLayoutVars>
          <dgm:hierBranch val="init"/>
        </dgm:presLayoutVars>
      </dgm:prSet>
      <dgm:spPr/>
    </dgm:pt>
    <dgm:pt modelId="{E74D5723-E559-47A6-A35F-692BFB8B2F8C}" type="pres">
      <dgm:prSet presAssocID="{FAF89F0E-ED59-4EEB-8184-EB86DB8CACCB}" presName="rootComposite" presStyleCnt="0"/>
      <dgm:spPr/>
    </dgm:pt>
    <dgm:pt modelId="{552FCF3D-69BA-409B-A503-2A7D77262505}" type="pres">
      <dgm:prSet presAssocID="{FAF89F0E-ED59-4EEB-8184-EB86DB8CACCB}" presName="rootText" presStyleLbl="node3" presStyleIdx="0" presStyleCnt="7">
        <dgm:presLayoutVars>
          <dgm:chPref val="3"/>
        </dgm:presLayoutVars>
      </dgm:prSet>
      <dgm:spPr/>
    </dgm:pt>
    <dgm:pt modelId="{AFB7A161-829E-454F-A24F-70978F47E4A9}" type="pres">
      <dgm:prSet presAssocID="{FAF89F0E-ED59-4EEB-8184-EB86DB8CACCB}" presName="rootConnector" presStyleLbl="node3" presStyleIdx="0" presStyleCnt="7"/>
      <dgm:spPr/>
    </dgm:pt>
    <dgm:pt modelId="{45883F38-5000-4959-BA52-2C6F97BCB07D}" type="pres">
      <dgm:prSet presAssocID="{FAF89F0E-ED59-4EEB-8184-EB86DB8CACCB}" presName="hierChild4" presStyleCnt="0"/>
      <dgm:spPr/>
    </dgm:pt>
    <dgm:pt modelId="{804357C0-4D95-4624-AE46-24D939816405}" type="pres">
      <dgm:prSet presAssocID="{FAF89F0E-ED59-4EEB-8184-EB86DB8CACCB}" presName="hierChild5" presStyleCnt="0"/>
      <dgm:spPr/>
    </dgm:pt>
    <dgm:pt modelId="{59BCAAD1-0A8A-4311-AE3A-96683698519C}" type="pres">
      <dgm:prSet presAssocID="{9B39F67B-DB0C-4FE5-AB47-B112503942CF}" presName="Name37" presStyleLbl="parChTrans1D3" presStyleIdx="1" presStyleCnt="7"/>
      <dgm:spPr/>
    </dgm:pt>
    <dgm:pt modelId="{CC7D588E-88C3-45C4-855A-6ABFA5E75330}" type="pres">
      <dgm:prSet presAssocID="{FF1CD5F2-22FD-4AD1-A10A-5FBCED58D62B}" presName="hierRoot2" presStyleCnt="0">
        <dgm:presLayoutVars>
          <dgm:hierBranch val="init"/>
        </dgm:presLayoutVars>
      </dgm:prSet>
      <dgm:spPr/>
    </dgm:pt>
    <dgm:pt modelId="{1B67111F-76D9-4528-BCFB-AC098669B264}" type="pres">
      <dgm:prSet presAssocID="{FF1CD5F2-22FD-4AD1-A10A-5FBCED58D62B}" presName="rootComposite" presStyleCnt="0"/>
      <dgm:spPr/>
    </dgm:pt>
    <dgm:pt modelId="{36EE7577-BCCA-438A-9539-CB125C9060D2}" type="pres">
      <dgm:prSet presAssocID="{FF1CD5F2-22FD-4AD1-A10A-5FBCED58D62B}" presName="rootText" presStyleLbl="node3" presStyleIdx="1" presStyleCnt="7">
        <dgm:presLayoutVars>
          <dgm:chPref val="3"/>
        </dgm:presLayoutVars>
      </dgm:prSet>
      <dgm:spPr/>
    </dgm:pt>
    <dgm:pt modelId="{F3EA2B24-7CED-4B00-9E3D-DC6996821317}" type="pres">
      <dgm:prSet presAssocID="{FF1CD5F2-22FD-4AD1-A10A-5FBCED58D62B}" presName="rootConnector" presStyleLbl="node3" presStyleIdx="1" presStyleCnt="7"/>
      <dgm:spPr/>
    </dgm:pt>
    <dgm:pt modelId="{65778008-F0EE-4A19-B53B-0892768C3843}" type="pres">
      <dgm:prSet presAssocID="{FF1CD5F2-22FD-4AD1-A10A-5FBCED58D62B}" presName="hierChild4" presStyleCnt="0"/>
      <dgm:spPr/>
    </dgm:pt>
    <dgm:pt modelId="{3B3BD247-5018-4188-AF3B-66A5D8E6A50C}" type="pres">
      <dgm:prSet presAssocID="{FF1CD5F2-22FD-4AD1-A10A-5FBCED58D62B}" presName="hierChild5" presStyleCnt="0"/>
      <dgm:spPr/>
    </dgm:pt>
    <dgm:pt modelId="{7CC864D3-8DED-48CB-BC0D-BE8383BE257B}" type="pres">
      <dgm:prSet presAssocID="{87BA60CD-017A-4F44-9010-07A0F721ABFA}" presName="Name37" presStyleLbl="parChTrans1D3" presStyleIdx="2" presStyleCnt="7"/>
      <dgm:spPr/>
    </dgm:pt>
    <dgm:pt modelId="{3AF88A8B-645D-47D5-BF37-214B7F510429}" type="pres">
      <dgm:prSet presAssocID="{5BB70E55-B6EF-4FB2-A9DE-A013E11C005F}" presName="hierRoot2" presStyleCnt="0">
        <dgm:presLayoutVars>
          <dgm:hierBranch val="init"/>
        </dgm:presLayoutVars>
      </dgm:prSet>
      <dgm:spPr/>
    </dgm:pt>
    <dgm:pt modelId="{3A459976-4D26-4C1E-9633-B87C1BAAD873}" type="pres">
      <dgm:prSet presAssocID="{5BB70E55-B6EF-4FB2-A9DE-A013E11C005F}" presName="rootComposite" presStyleCnt="0"/>
      <dgm:spPr/>
    </dgm:pt>
    <dgm:pt modelId="{5BCF7A0F-2B6D-4BC9-A5CE-BFA0A1BE606D}" type="pres">
      <dgm:prSet presAssocID="{5BB70E55-B6EF-4FB2-A9DE-A013E11C005F}" presName="rootText" presStyleLbl="node3" presStyleIdx="2" presStyleCnt="7">
        <dgm:presLayoutVars>
          <dgm:chPref val="3"/>
        </dgm:presLayoutVars>
      </dgm:prSet>
      <dgm:spPr/>
    </dgm:pt>
    <dgm:pt modelId="{6C65A312-2253-4AD3-B70C-516AE1BEA495}" type="pres">
      <dgm:prSet presAssocID="{5BB70E55-B6EF-4FB2-A9DE-A013E11C005F}" presName="rootConnector" presStyleLbl="node3" presStyleIdx="2" presStyleCnt="7"/>
      <dgm:spPr/>
    </dgm:pt>
    <dgm:pt modelId="{2507BC72-2792-4451-89DD-D37AB1954FC5}" type="pres">
      <dgm:prSet presAssocID="{5BB70E55-B6EF-4FB2-A9DE-A013E11C005F}" presName="hierChild4" presStyleCnt="0"/>
      <dgm:spPr/>
    </dgm:pt>
    <dgm:pt modelId="{0B08DC4F-B8E1-43F0-9418-D66AAEF658A6}" type="pres">
      <dgm:prSet presAssocID="{5BB70E55-B6EF-4FB2-A9DE-A013E11C005F}" presName="hierChild5" presStyleCnt="0"/>
      <dgm:spPr/>
    </dgm:pt>
    <dgm:pt modelId="{0AC0F56F-23A2-4648-AD8B-87F4E1C35FBC}" type="pres">
      <dgm:prSet presAssocID="{47524672-47B3-49DB-8F50-DE29AE05EC9A}" presName="Name37" presStyleLbl="parChTrans1D3" presStyleIdx="3" presStyleCnt="7"/>
      <dgm:spPr/>
    </dgm:pt>
    <dgm:pt modelId="{0F158526-04DB-4C01-9531-16E0150ABA83}" type="pres">
      <dgm:prSet presAssocID="{7E76FD77-120F-4701-857A-A8522C76742B}" presName="hierRoot2" presStyleCnt="0">
        <dgm:presLayoutVars>
          <dgm:hierBranch val="init"/>
        </dgm:presLayoutVars>
      </dgm:prSet>
      <dgm:spPr/>
    </dgm:pt>
    <dgm:pt modelId="{7CC67892-6E14-48C1-B6FA-B96C2091B7E6}" type="pres">
      <dgm:prSet presAssocID="{7E76FD77-120F-4701-857A-A8522C76742B}" presName="rootComposite" presStyleCnt="0"/>
      <dgm:spPr/>
    </dgm:pt>
    <dgm:pt modelId="{F8BA841F-4DCD-4D24-85C9-869CCF9500D7}" type="pres">
      <dgm:prSet presAssocID="{7E76FD77-120F-4701-857A-A8522C76742B}" presName="rootText" presStyleLbl="node3" presStyleIdx="3" presStyleCnt="7">
        <dgm:presLayoutVars>
          <dgm:chPref val="3"/>
        </dgm:presLayoutVars>
      </dgm:prSet>
      <dgm:spPr/>
    </dgm:pt>
    <dgm:pt modelId="{F9F0BCC4-88AA-4ADA-92B4-AED38321C584}" type="pres">
      <dgm:prSet presAssocID="{7E76FD77-120F-4701-857A-A8522C76742B}" presName="rootConnector" presStyleLbl="node3" presStyleIdx="3" presStyleCnt="7"/>
      <dgm:spPr/>
    </dgm:pt>
    <dgm:pt modelId="{08E5A79E-DCA9-4091-933F-0724E911975B}" type="pres">
      <dgm:prSet presAssocID="{7E76FD77-120F-4701-857A-A8522C76742B}" presName="hierChild4" presStyleCnt="0"/>
      <dgm:spPr/>
    </dgm:pt>
    <dgm:pt modelId="{D6B5E0A2-706C-43C5-91FC-E32D274021A5}" type="pres">
      <dgm:prSet presAssocID="{7E76FD77-120F-4701-857A-A8522C76742B}" presName="hierChild5" presStyleCnt="0"/>
      <dgm:spPr/>
    </dgm:pt>
    <dgm:pt modelId="{F1583FB3-1BD4-4ECB-AF62-E68C4223DCB1}" type="pres">
      <dgm:prSet presAssocID="{ABD86BD2-C3C6-45A1-8F1C-02D2F3E9F8CE}" presName="hierChild5" presStyleCnt="0"/>
      <dgm:spPr/>
    </dgm:pt>
    <dgm:pt modelId="{C8F50E5A-3E37-4C84-BAF0-339154E040FA}" type="pres">
      <dgm:prSet presAssocID="{BDDD7778-785D-49A6-BC41-79E747D21A13}" presName="Name37" presStyleLbl="parChTrans1D2" presStyleIdx="1" presStyleCnt="2"/>
      <dgm:spPr/>
    </dgm:pt>
    <dgm:pt modelId="{CC20AD1C-94AE-4218-88ED-F8293619A11B}" type="pres">
      <dgm:prSet presAssocID="{BB9AE47C-2795-459B-B461-C0479AFC28D3}" presName="hierRoot2" presStyleCnt="0">
        <dgm:presLayoutVars>
          <dgm:hierBranch val="init"/>
        </dgm:presLayoutVars>
      </dgm:prSet>
      <dgm:spPr/>
    </dgm:pt>
    <dgm:pt modelId="{07C77911-6B31-4A1A-AB5A-E9B66D0E6B73}" type="pres">
      <dgm:prSet presAssocID="{BB9AE47C-2795-459B-B461-C0479AFC28D3}" presName="rootComposite" presStyleCnt="0"/>
      <dgm:spPr/>
    </dgm:pt>
    <dgm:pt modelId="{F22F35DC-5A45-4E61-A21A-188F2A46A6A8}" type="pres">
      <dgm:prSet presAssocID="{BB9AE47C-2795-459B-B461-C0479AFC28D3}" presName="rootText" presStyleLbl="node2" presStyleIdx="1" presStyleCnt="2">
        <dgm:presLayoutVars>
          <dgm:chPref val="3"/>
        </dgm:presLayoutVars>
      </dgm:prSet>
      <dgm:spPr/>
    </dgm:pt>
    <dgm:pt modelId="{0275D598-9425-401B-A4A9-D55534A2DE1B}" type="pres">
      <dgm:prSet presAssocID="{BB9AE47C-2795-459B-B461-C0479AFC28D3}" presName="rootConnector" presStyleLbl="node2" presStyleIdx="1" presStyleCnt="2"/>
      <dgm:spPr/>
    </dgm:pt>
    <dgm:pt modelId="{D97861A5-31B3-4FB1-AA9E-B6E042A24444}" type="pres">
      <dgm:prSet presAssocID="{BB9AE47C-2795-459B-B461-C0479AFC28D3}" presName="hierChild4" presStyleCnt="0"/>
      <dgm:spPr/>
    </dgm:pt>
    <dgm:pt modelId="{29DB25E3-40AF-4FED-B295-96ACD29B4BB4}" type="pres">
      <dgm:prSet presAssocID="{E7C1006F-7C40-4DFA-9FDF-D9650964EEFD}" presName="Name37" presStyleLbl="parChTrans1D3" presStyleIdx="4" presStyleCnt="7"/>
      <dgm:spPr/>
    </dgm:pt>
    <dgm:pt modelId="{403FE61B-1E6B-4920-8D3F-9AD5DBCC410D}" type="pres">
      <dgm:prSet presAssocID="{3701CCD5-403D-4B42-B1D4-2379ADAAA560}" presName="hierRoot2" presStyleCnt="0">
        <dgm:presLayoutVars>
          <dgm:hierBranch val="init"/>
        </dgm:presLayoutVars>
      </dgm:prSet>
      <dgm:spPr/>
    </dgm:pt>
    <dgm:pt modelId="{519776EB-E29C-481D-9D95-B8E15680D34F}" type="pres">
      <dgm:prSet presAssocID="{3701CCD5-403D-4B42-B1D4-2379ADAAA560}" presName="rootComposite" presStyleCnt="0"/>
      <dgm:spPr/>
    </dgm:pt>
    <dgm:pt modelId="{85AD738E-1829-4A8A-BA11-52B427562CFC}" type="pres">
      <dgm:prSet presAssocID="{3701CCD5-403D-4B42-B1D4-2379ADAAA560}" presName="rootText" presStyleLbl="node3" presStyleIdx="4" presStyleCnt="7">
        <dgm:presLayoutVars>
          <dgm:chPref val="3"/>
        </dgm:presLayoutVars>
      </dgm:prSet>
      <dgm:spPr/>
    </dgm:pt>
    <dgm:pt modelId="{B99BDA29-541B-4705-B2F6-940270217B64}" type="pres">
      <dgm:prSet presAssocID="{3701CCD5-403D-4B42-B1D4-2379ADAAA560}" presName="rootConnector" presStyleLbl="node3" presStyleIdx="4" presStyleCnt="7"/>
      <dgm:spPr/>
    </dgm:pt>
    <dgm:pt modelId="{3BBB4443-4E88-4163-B838-3FE7D819ECD1}" type="pres">
      <dgm:prSet presAssocID="{3701CCD5-403D-4B42-B1D4-2379ADAAA560}" presName="hierChild4" presStyleCnt="0"/>
      <dgm:spPr/>
    </dgm:pt>
    <dgm:pt modelId="{5988D3C4-1E82-449B-94DD-A385A346F49C}" type="pres">
      <dgm:prSet presAssocID="{3701CCD5-403D-4B42-B1D4-2379ADAAA560}" presName="hierChild5" presStyleCnt="0"/>
      <dgm:spPr/>
    </dgm:pt>
    <dgm:pt modelId="{0E7EA0DC-3F8F-484F-AEBA-B285624230FB}" type="pres">
      <dgm:prSet presAssocID="{9BA7E89A-630A-4567-A0FA-74104258DEEB}" presName="Name37" presStyleLbl="parChTrans1D3" presStyleIdx="5" presStyleCnt="7"/>
      <dgm:spPr/>
    </dgm:pt>
    <dgm:pt modelId="{CB3AC12F-7B51-465E-A8C4-49AB2C324B80}" type="pres">
      <dgm:prSet presAssocID="{78D9F00B-A265-4DF0-B457-1467B4279C83}" presName="hierRoot2" presStyleCnt="0">
        <dgm:presLayoutVars>
          <dgm:hierBranch val="init"/>
        </dgm:presLayoutVars>
      </dgm:prSet>
      <dgm:spPr/>
    </dgm:pt>
    <dgm:pt modelId="{FAC08EA3-CBA9-4641-9775-4FCE93E738AB}" type="pres">
      <dgm:prSet presAssocID="{78D9F00B-A265-4DF0-B457-1467B4279C83}" presName="rootComposite" presStyleCnt="0"/>
      <dgm:spPr/>
    </dgm:pt>
    <dgm:pt modelId="{677DAF18-ED7D-47C9-8D76-57FC815F13CA}" type="pres">
      <dgm:prSet presAssocID="{78D9F00B-A265-4DF0-B457-1467B4279C83}" presName="rootText" presStyleLbl="node3" presStyleIdx="5" presStyleCnt="7">
        <dgm:presLayoutVars>
          <dgm:chPref val="3"/>
        </dgm:presLayoutVars>
      </dgm:prSet>
      <dgm:spPr/>
    </dgm:pt>
    <dgm:pt modelId="{815F3154-DC3A-452F-B4EB-BAE11112794D}" type="pres">
      <dgm:prSet presAssocID="{78D9F00B-A265-4DF0-B457-1467B4279C83}" presName="rootConnector" presStyleLbl="node3" presStyleIdx="5" presStyleCnt="7"/>
      <dgm:spPr/>
    </dgm:pt>
    <dgm:pt modelId="{08A6EA06-CA2A-4A9D-A978-65BE6A37770B}" type="pres">
      <dgm:prSet presAssocID="{78D9F00B-A265-4DF0-B457-1467B4279C83}" presName="hierChild4" presStyleCnt="0"/>
      <dgm:spPr/>
    </dgm:pt>
    <dgm:pt modelId="{C9AFAB8B-6950-43D8-A305-1F7C2BD1E3C0}" type="pres">
      <dgm:prSet presAssocID="{78D9F00B-A265-4DF0-B457-1467B4279C83}" presName="hierChild5" presStyleCnt="0"/>
      <dgm:spPr/>
    </dgm:pt>
    <dgm:pt modelId="{830B9B1C-EB83-4F36-A236-A9E45E792443}" type="pres">
      <dgm:prSet presAssocID="{4DB6E879-33D2-4CB7-9305-CFF8441D63B7}" presName="Name37" presStyleLbl="parChTrans1D3" presStyleIdx="6" presStyleCnt="7"/>
      <dgm:spPr/>
    </dgm:pt>
    <dgm:pt modelId="{FD872EBB-7C36-440E-92C1-A00DF5971000}" type="pres">
      <dgm:prSet presAssocID="{A3750A73-173F-432B-A002-2EDABFB3CBCE}" presName="hierRoot2" presStyleCnt="0">
        <dgm:presLayoutVars>
          <dgm:hierBranch val="init"/>
        </dgm:presLayoutVars>
      </dgm:prSet>
      <dgm:spPr/>
    </dgm:pt>
    <dgm:pt modelId="{F92C45F6-1E7A-48D8-A33C-C8ED2A718D36}" type="pres">
      <dgm:prSet presAssocID="{A3750A73-173F-432B-A002-2EDABFB3CBCE}" presName="rootComposite" presStyleCnt="0"/>
      <dgm:spPr/>
    </dgm:pt>
    <dgm:pt modelId="{462B550D-8423-4A67-BEF7-86FDD49E3975}" type="pres">
      <dgm:prSet presAssocID="{A3750A73-173F-432B-A002-2EDABFB3CBCE}" presName="rootText" presStyleLbl="node3" presStyleIdx="6" presStyleCnt="7">
        <dgm:presLayoutVars>
          <dgm:chPref val="3"/>
        </dgm:presLayoutVars>
      </dgm:prSet>
      <dgm:spPr/>
    </dgm:pt>
    <dgm:pt modelId="{8ABBDA3C-9BE2-404E-9E0C-BFEF2B4EF78B}" type="pres">
      <dgm:prSet presAssocID="{A3750A73-173F-432B-A002-2EDABFB3CBCE}" presName="rootConnector" presStyleLbl="node3" presStyleIdx="6" presStyleCnt="7"/>
      <dgm:spPr/>
    </dgm:pt>
    <dgm:pt modelId="{D1E7C299-8DD1-4C9B-87C5-FE09ABC856E9}" type="pres">
      <dgm:prSet presAssocID="{A3750A73-173F-432B-A002-2EDABFB3CBCE}" presName="hierChild4" presStyleCnt="0"/>
      <dgm:spPr/>
    </dgm:pt>
    <dgm:pt modelId="{2E062B46-B6D1-4D42-819F-767794B0C37E}" type="pres">
      <dgm:prSet presAssocID="{A3750A73-173F-432B-A002-2EDABFB3CBCE}" presName="hierChild5" presStyleCnt="0"/>
      <dgm:spPr/>
    </dgm:pt>
    <dgm:pt modelId="{38BEEE94-CC51-4879-9645-2D7AAA014CE4}" type="pres">
      <dgm:prSet presAssocID="{BB9AE47C-2795-459B-B461-C0479AFC28D3}" presName="hierChild5" presStyleCnt="0"/>
      <dgm:spPr/>
    </dgm:pt>
    <dgm:pt modelId="{77A44295-8254-49DF-84F6-5E6771903551}" type="pres">
      <dgm:prSet presAssocID="{14A3EA7D-1EBF-48F6-B5F7-99D87EDFE870}" presName="hierChild3" presStyleCnt="0"/>
      <dgm:spPr/>
    </dgm:pt>
  </dgm:ptLst>
  <dgm:cxnLst>
    <dgm:cxn modelId="{4EDE4F02-68AA-4452-AE21-51A55533819D}" type="presOf" srcId="{14A3EA7D-1EBF-48F6-B5F7-99D87EDFE870}" destId="{7ADAACA1-B7D0-4B96-BEA6-989E42F80CCE}" srcOrd="0" destOrd="0" presId="urn:microsoft.com/office/officeart/2005/8/layout/orgChart1"/>
    <dgm:cxn modelId="{89C12703-590A-4087-BF14-98E160664BA9}" type="presOf" srcId="{7E76FD77-120F-4701-857A-A8522C76742B}" destId="{F8BA841F-4DCD-4D24-85C9-869CCF9500D7}" srcOrd="0" destOrd="0" presId="urn:microsoft.com/office/officeart/2005/8/layout/orgChart1"/>
    <dgm:cxn modelId="{50BEE405-B9F6-4375-B667-930E08C16DF4}" srcId="{ABD86BD2-C3C6-45A1-8F1C-02D2F3E9F8CE}" destId="{7E76FD77-120F-4701-857A-A8522C76742B}" srcOrd="3" destOrd="0" parTransId="{47524672-47B3-49DB-8F50-DE29AE05EC9A}" sibTransId="{0E59826A-96A0-4B1E-B075-D8117800887A}"/>
    <dgm:cxn modelId="{DF6FD307-D4F4-4EE4-A21D-0DFA1BACF50B}" type="presOf" srcId="{ABD86BD2-C3C6-45A1-8F1C-02D2F3E9F8CE}" destId="{F46B700D-51F9-4E5A-95B5-A4393E0F04FD}" srcOrd="0" destOrd="0" presId="urn:microsoft.com/office/officeart/2005/8/layout/orgChart1"/>
    <dgm:cxn modelId="{59B18A08-9605-4E51-9405-85F847BB5B46}" type="presOf" srcId="{FF1CD5F2-22FD-4AD1-A10A-5FBCED58D62B}" destId="{36EE7577-BCCA-438A-9539-CB125C9060D2}" srcOrd="0" destOrd="0" presId="urn:microsoft.com/office/officeart/2005/8/layout/orgChart1"/>
    <dgm:cxn modelId="{C4327710-B9B2-4A4F-B15E-40445976B0EA}" type="presOf" srcId="{3701CCD5-403D-4B42-B1D4-2379ADAAA560}" destId="{B99BDA29-541B-4705-B2F6-940270217B64}" srcOrd="1" destOrd="0" presId="urn:microsoft.com/office/officeart/2005/8/layout/orgChart1"/>
    <dgm:cxn modelId="{9E32732C-7D6C-4605-ABBA-F1DEF82DF2A8}" type="presOf" srcId="{9B39F67B-DB0C-4FE5-AB47-B112503942CF}" destId="{59BCAAD1-0A8A-4311-AE3A-96683698519C}" srcOrd="0" destOrd="0" presId="urn:microsoft.com/office/officeart/2005/8/layout/orgChart1"/>
    <dgm:cxn modelId="{71C6402D-1AC0-487B-88AA-E279DECE2A7F}" type="presOf" srcId="{14A3EA7D-1EBF-48F6-B5F7-99D87EDFE870}" destId="{491B2443-D93B-4BDE-B254-24B280632244}" srcOrd="1" destOrd="0" presId="urn:microsoft.com/office/officeart/2005/8/layout/orgChart1"/>
    <dgm:cxn modelId="{BDC80831-FE3F-4F0D-940C-755F2A784FB0}" type="presOf" srcId="{FAF89F0E-ED59-4EEB-8184-EB86DB8CACCB}" destId="{AFB7A161-829E-454F-A24F-70978F47E4A9}" srcOrd="1" destOrd="0" presId="urn:microsoft.com/office/officeart/2005/8/layout/orgChart1"/>
    <dgm:cxn modelId="{E0BAEB39-DECE-444E-B783-522B7288797B}" srcId="{3A0C2EC0-C435-4341-903C-44D5D9B87515}" destId="{14A3EA7D-1EBF-48F6-B5F7-99D87EDFE870}" srcOrd="0" destOrd="0" parTransId="{CCFC72C5-5416-4FD3-9738-34999B4284C5}" sibTransId="{DF6C2931-CCCD-4906-A1A0-96E1E67881F3}"/>
    <dgm:cxn modelId="{2E3D8A3B-C099-4154-BB2A-C11644CA6298}" type="presOf" srcId="{5BB70E55-B6EF-4FB2-A9DE-A013E11C005F}" destId="{5BCF7A0F-2B6D-4BC9-A5CE-BFA0A1BE606D}" srcOrd="0" destOrd="0" presId="urn:microsoft.com/office/officeart/2005/8/layout/orgChart1"/>
    <dgm:cxn modelId="{A5C65D40-943D-4CC1-9A8B-53E40981C5FF}" srcId="{BB9AE47C-2795-459B-B461-C0479AFC28D3}" destId="{A3750A73-173F-432B-A002-2EDABFB3CBCE}" srcOrd="2" destOrd="0" parTransId="{4DB6E879-33D2-4CB7-9305-CFF8441D63B7}" sibTransId="{8686EDB2-B2CE-4990-9D18-01CF64428075}"/>
    <dgm:cxn modelId="{105ABD5F-570F-4B79-AD9B-D2116C3BCC97}" type="presOf" srcId="{3A0C2EC0-C435-4341-903C-44D5D9B87515}" destId="{537F46FC-5505-4690-B83B-07DFA7156F0E}" srcOrd="0" destOrd="0" presId="urn:microsoft.com/office/officeart/2005/8/layout/orgChart1"/>
    <dgm:cxn modelId="{2F6FCD45-7A77-45C4-8C0E-35C14DD67854}" type="presOf" srcId="{4DB6E879-33D2-4CB7-9305-CFF8441D63B7}" destId="{830B9B1C-EB83-4F36-A236-A9E45E792443}" srcOrd="0" destOrd="0" presId="urn:microsoft.com/office/officeart/2005/8/layout/orgChart1"/>
    <dgm:cxn modelId="{21A63B71-EB4D-4ACE-8DC4-3236694012ED}" type="presOf" srcId="{5BB70E55-B6EF-4FB2-A9DE-A013E11C005F}" destId="{6C65A312-2253-4AD3-B70C-516AE1BEA495}" srcOrd="1" destOrd="0" presId="urn:microsoft.com/office/officeart/2005/8/layout/orgChart1"/>
    <dgm:cxn modelId="{F604B051-1AB5-44DE-A008-08ED3307CD84}" type="presOf" srcId="{78D9F00B-A265-4DF0-B457-1467B4279C83}" destId="{677DAF18-ED7D-47C9-8D76-57FC815F13CA}" srcOrd="0" destOrd="0" presId="urn:microsoft.com/office/officeart/2005/8/layout/orgChart1"/>
    <dgm:cxn modelId="{06939153-EACE-487D-A154-82DB828438D5}" srcId="{14A3EA7D-1EBF-48F6-B5F7-99D87EDFE870}" destId="{BB9AE47C-2795-459B-B461-C0479AFC28D3}" srcOrd="1" destOrd="0" parTransId="{BDDD7778-785D-49A6-BC41-79E747D21A13}" sibTransId="{822327EE-4B60-40EC-8428-8888ACFA08D4}"/>
    <dgm:cxn modelId="{0AE49753-ADA0-422E-8018-487C9CA7D094}" srcId="{ABD86BD2-C3C6-45A1-8F1C-02D2F3E9F8CE}" destId="{5BB70E55-B6EF-4FB2-A9DE-A013E11C005F}" srcOrd="2" destOrd="0" parTransId="{87BA60CD-017A-4F44-9010-07A0F721ABFA}" sibTransId="{D87171E9-D3AE-4E46-B4FD-B4A02DB08C3C}"/>
    <dgm:cxn modelId="{05D4F187-6EBB-418B-86C3-CE1C3B0B3B84}" srcId="{ABD86BD2-C3C6-45A1-8F1C-02D2F3E9F8CE}" destId="{FF1CD5F2-22FD-4AD1-A10A-5FBCED58D62B}" srcOrd="1" destOrd="0" parTransId="{9B39F67B-DB0C-4FE5-AB47-B112503942CF}" sibTransId="{6A0C1E9B-5A4E-41BB-870A-479AF0EA7469}"/>
    <dgm:cxn modelId="{CDA68489-5742-4104-BA47-237DAFC64795}" type="presOf" srcId="{A3750A73-173F-432B-A002-2EDABFB3CBCE}" destId="{8ABBDA3C-9BE2-404E-9E0C-BFEF2B4EF78B}" srcOrd="1" destOrd="0" presId="urn:microsoft.com/office/officeart/2005/8/layout/orgChart1"/>
    <dgm:cxn modelId="{85CF138C-F45C-4644-A8B3-282181A2CF3E}" type="presOf" srcId="{E7C1006F-7C40-4DFA-9FDF-D9650964EEFD}" destId="{29DB25E3-40AF-4FED-B295-96ACD29B4BB4}" srcOrd="0" destOrd="0" presId="urn:microsoft.com/office/officeart/2005/8/layout/orgChart1"/>
    <dgm:cxn modelId="{35149A98-3DDB-4023-87CD-C88FF60F7B31}" type="presOf" srcId="{1AB6C5F8-D4A8-4EFF-A6BB-CE5198FD54F1}" destId="{19BE3A92-7481-412D-8931-A313F43208BA}" srcOrd="0" destOrd="0" presId="urn:microsoft.com/office/officeart/2005/8/layout/orgChart1"/>
    <dgm:cxn modelId="{99BD039D-9DBB-4034-BDD3-7703DED48657}" type="presOf" srcId="{9BA7E89A-630A-4567-A0FA-74104258DEEB}" destId="{0E7EA0DC-3F8F-484F-AEBA-B285624230FB}" srcOrd="0" destOrd="0" presId="urn:microsoft.com/office/officeart/2005/8/layout/orgChart1"/>
    <dgm:cxn modelId="{8A7C139E-B5CC-4BFE-8391-03DBBE35C3F8}" type="presOf" srcId="{47524672-47B3-49DB-8F50-DE29AE05EC9A}" destId="{0AC0F56F-23A2-4648-AD8B-87F4E1C35FBC}" srcOrd="0" destOrd="0" presId="urn:microsoft.com/office/officeart/2005/8/layout/orgChart1"/>
    <dgm:cxn modelId="{FBD2D19E-E31B-4CB4-954E-8ADAB8336A26}" type="presOf" srcId="{ABD86BD2-C3C6-45A1-8F1C-02D2F3E9F8CE}" destId="{12886AAD-E81E-45BC-AB8C-CBC208E27782}" srcOrd="1" destOrd="0" presId="urn:microsoft.com/office/officeart/2005/8/layout/orgChart1"/>
    <dgm:cxn modelId="{D970B8A3-E9A8-4ADB-86CC-4F780BE3B1EA}" type="presOf" srcId="{3701CCD5-403D-4B42-B1D4-2379ADAAA560}" destId="{85AD738E-1829-4A8A-BA11-52B427562CFC}" srcOrd="0" destOrd="0" presId="urn:microsoft.com/office/officeart/2005/8/layout/orgChart1"/>
    <dgm:cxn modelId="{A6BECBAD-3664-4E8D-A788-5DF202913AB4}" srcId="{BB9AE47C-2795-459B-B461-C0479AFC28D3}" destId="{3701CCD5-403D-4B42-B1D4-2379ADAAA560}" srcOrd="0" destOrd="0" parTransId="{E7C1006F-7C40-4DFA-9FDF-D9650964EEFD}" sibTransId="{D57C10A2-DC82-474A-B0ED-6ED187547FB5}"/>
    <dgm:cxn modelId="{0C4E34B2-7B41-4958-A04D-1180A52FA1F9}" type="presOf" srcId="{7E76FD77-120F-4701-857A-A8522C76742B}" destId="{F9F0BCC4-88AA-4ADA-92B4-AED38321C584}" srcOrd="1" destOrd="0" presId="urn:microsoft.com/office/officeart/2005/8/layout/orgChart1"/>
    <dgm:cxn modelId="{2C819CC0-8AAA-4997-B785-7A2B6BABB03C}" type="presOf" srcId="{FAF89F0E-ED59-4EEB-8184-EB86DB8CACCB}" destId="{552FCF3D-69BA-409B-A503-2A7D77262505}" srcOrd="0" destOrd="0" presId="urn:microsoft.com/office/officeart/2005/8/layout/orgChart1"/>
    <dgm:cxn modelId="{453FC5C4-C7F1-463E-BA91-88CEF479466F}" type="presOf" srcId="{2A78F1F9-E2F6-4D5D-8D14-0BFD193BC1A1}" destId="{D0499DD9-54A9-495E-9641-354C7FC34590}" srcOrd="0" destOrd="0" presId="urn:microsoft.com/office/officeart/2005/8/layout/orgChart1"/>
    <dgm:cxn modelId="{A9F65CD2-B1B0-4C79-9962-EDD848061363}" srcId="{BB9AE47C-2795-459B-B461-C0479AFC28D3}" destId="{78D9F00B-A265-4DF0-B457-1467B4279C83}" srcOrd="1" destOrd="0" parTransId="{9BA7E89A-630A-4567-A0FA-74104258DEEB}" sibTransId="{F5D25737-3086-4289-A6DF-B79891C3F809}"/>
    <dgm:cxn modelId="{22EBE3D8-F128-4751-832A-522BDC9AE167}" type="presOf" srcId="{BB9AE47C-2795-459B-B461-C0479AFC28D3}" destId="{F22F35DC-5A45-4E61-A21A-188F2A46A6A8}" srcOrd="0" destOrd="0" presId="urn:microsoft.com/office/officeart/2005/8/layout/orgChart1"/>
    <dgm:cxn modelId="{129285DA-8098-458D-9588-7D5337CE3926}" type="presOf" srcId="{BDDD7778-785D-49A6-BC41-79E747D21A13}" destId="{C8F50E5A-3E37-4C84-BAF0-339154E040FA}" srcOrd="0" destOrd="0" presId="urn:microsoft.com/office/officeart/2005/8/layout/orgChart1"/>
    <dgm:cxn modelId="{4389B1DB-1187-4D6C-B128-4F70B3936F30}" srcId="{ABD86BD2-C3C6-45A1-8F1C-02D2F3E9F8CE}" destId="{FAF89F0E-ED59-4EEB-8184-EB86DB8CACCB}" srcOrd="0" destOrd="0" parTransId="{1AB6C5F8-D4A8-4EFF-A6BB-CE5198FD54F1}" sibTransId="{46F968A6-7918-4952-A522-1EC8A391AD38}"/>
    <dgm:cxn modelId="{80B5F7E1-4B93-45ED-8223-60C8EF1E5FEB}" type="presOf" srcId="{FF1CD5F2-22FD-4AD1-A10A-5FBCED58D62B}" destId="{F3EA2B24-7CED-4B00-9E3D-DC6996821317}" srcOrd="1" destOrd="0" presId="urn:microsoft.com/office/officeart/2005/8/layout/orgChart1"/>
    <dgm:cxn modelId="{3FA587EB-38C1-4071-B9AA-A5F516C0604A}" type="presOf" srcId="{BB9AE47C-2795-459B-B461-C0479AFC28D3}" destId="{0275D598-9425-401B-A4A9-D55534A2DE1B}" srcOrd="1" destOrd="0" presId="urn:microsoft.com/office/officeart/2005/8/layout/orgChart1"/>
    <dgm:cxn modelId="{D575D0EE-E4BD-43D4-9019-BE1DDD2A183F}" type="presOf" srcId="{87BA60CD-017A-4F44-9010-07A0F721ABFA}" destId="{7CC864D3-8DED-48CB-BC0D-BE8383BE257B}" srcOrd="0" destOrd="0" presId="urn:microsoft.com/office/officeart/2005/8/layout/orgChart1"/>
    <dgm:cxn modelId="{DE4867F8-5BFE-47BF-B50A-AD809CB43493}" type="presOf" srcId="{78D9F00B-A265-4DF0-B457-1467B4279C83}" destId="{815F3154-DC3A-452F-B4EB-BAE11112794D}" srcOrd="1" destOrd="0" presId="urn:microsoft.com/office/officeart/2005/8/layout/orgChart1"/>
    <dgm:cxn modelId="{1E44B1F9-56F6-4BF9-A3F9-884948862630}" srcId="{14A3EA7D-1EBF-48F6-B5F7-99D87EDFE870}" destId="{ABD86BD2-C3C6-45A1-8F1C-02D2F3E9F8CE}" srcOrd="0" destOrd="0" parTransId="{2A78F1F9-E2F6-4D5D-8D14-0BFD193BC1A1}" sibTransId="{FF04CE11-F9D5-4CCD-BFFE-5E5126C5A171}"/>
    <dgm:cxn modelId="{8F30D2FF-991F-4B8D-85E0-9759BFA198C5}" type="presOf" srcId="{A3750A73-173F-432B-A002-2EDABFB3CBCE}" destId="{462B550D-8423-4A67-BEF7-86FDD49E3975}" srcOrd="0" destOrd="0" presId="urn:microsoft.com/office/officeart/2005/8/layout/orgChart1"/>
    <dgm:cxn modelId="{9B3D7EA6-E27A-42A3-A6F4-4B9951DABFB4}" type="presParOf" srcId="{537F46FC-5505-4690-B83B-07DFA7156F0E}" destId="{E42F8747-6B35-4AE3-BFDB-9A23FCFC16FF}" srcOrd="0" destOrd="0" presId="urn:microsoft.com/office/officeart/2005/8/layout/orgChart1"/>
    <dgm:cxn modelId="{3476234C-BC9E-4F17-84BE-D599DE058C27}" type="presParOf" srcId="{E42F8747-6B35-4AE3-BFDB-9A23FCFC16FF}" destId="{9EFB2CD8-A88D-4509-B606-C97F6D2B7C65}" srcOrd="0" destOrd="0" presId="urn:microsoft.com/office/officeart/2005/8/layout/orgChart1"/>
    <dgm:cxn modelId="{C963E230-CC05-41D6-BA29-9847DB390489}" type="presParOf" srcId="{9EFB2CD8-A88D-4509-B606-C97F6D2B7C65}" destId="{7ADAACA1-B7D0-4B96-BEA6-989E42F80CCE}" srcOrd="0" destOrd="0" presId="urn:microsoft.com/office/officeart/2005/8/layout/orgChart1"/>
    <dgm:cxn modelId="{B2E2D2E5-3DA6-47DF-AE19-292ADC53D9F6}" type="presParOf" srcId="{9EFB2CD8-A88D-4509-B606-C97F6D2B7C65}" destId="{491B2443-D93B-4BDE-B254-24B280632244}" srcOrd="1" destOrd="0" presId="urn:microsoft.com/office/officeart/2005/8/layout/orgChart1"/>
    <dgm:cxn modelId="{AE686EDC-2B82-4E1C-B83D-93AEA8A32B9B}" type="presParOf" srcId="{E42F8747-6B35-4AE3-BFDB-9A23FCFC16FF}" destId="{B6233C47-0AFE-474A-89EC-8E36F177CC8F}" srcOrd="1" destOrd="0" presId="urn:microsoft.com/office/officeart/2005/8/layout/orgChart1"/>
    <dgm:cxn modelId="{FD6553EC-4A35-4042-BE17-9B5A4E0C832C}" type="presParOf" srcId="{B6233C47-0AFE-474A-89EC-8E36F177CC8F}" destId="{D0499DD9-54A9-495E-9641-354C7FC34590}" srcOrd="0" destOrd="0" presId="urn:microsoft.com/office/officeart/2005/8/layout/orgChart1"/>
    <dgm:cxn modelId="{3E04BC10-2E43-4C11-990A-76B8A25FE196}" type="presParOf" srcId="{B6233C47-0AFE-474A-89EC-8E36F177CC8F}" destId="{5D0CBC3F-E528-4A46-8475-8D21859128BF}" srcOrd="1" destOrd="0" presId="urn:microsoft.com/office/officeart/2005/8/layout/orgChart1"/>
    <dgm:cxn modelId="{977D7F14-BF46-446F-B3AB-04227970B56C}" type="presParOf" srcId="{5D0CBC3F-E528-4A46-8475-8D21859128BF}" destId="{ECEDFF81-FD0E-451A-96EA-8846846D8017}" srcOrd="0" destOrd="0" presId="urn:microsoft.com/office/officeart/2005/8/layout/orgChart1"/>
    <dgm:cxn modelId="{E921261B-C727-462C-BBC1-1472AD0F8CC7}" type="presParOf" srcId="{ECEDFF81-FD0E-451A-96EA-8846846D8017}" destId="{F46B700D-51F9-4E5A-95B5-A4393E0F04FD}" srcOrd="0" destOrd="0" presId="urn:microsoft.com/office/officeart/2005/8/layout/orgChart1"/>
    <dgm:cxn modelId="{9F12DD32-1819-4E98-BB98-9F16040D5EE3}" type="presParOf" srcId="{ECEDFF81-FD0E-451A-96EA-8846846D8017}" destId="{12886AAD-E81E-45BC-AB8C-CBC208E27782}" srcOrd="1" destOrd="0" presId="urn:microsoft.com/office/officeart/2005/8/layout/orgChart1"/>
    <dgm:cxn modelId="{A893FF91-E851-4C90-BC55-4F3F7A9C0081}" type="presParOf" srcId="{5D0CBC3F-E528-4A46-8475-8D21859128BF}" destId="{34E8D18F-D3D8-4F37-9376-3F0FBE6C8353}" srcOrd="1" destOrd="0" presId="urn:microsoft.com/office/officeart/2005/8/layout/orgChart1"/>
    <dgm:cxn modelId="{EFE57F2C-26F2-4B32-938D-ADBA21410AC5}" type="presParOf" srcId="{34E8D18F-D3D8-4F37-9376-3F0FBE6C8353}" destId="{19BE3A92-7481-412D-8931-A313F43208BA}" srcOrd="0" destOrd="0" presId="urn:microsoft.com/office/officeart/2005/8/layout/orgChart1"/>
    <dgm:cxn modelId="{69DF9388-C555-4ADF-9859-6D79198D7DE0}" type="presParOf" srcId="{34E8D18F-D3D8-4F37-9376-3F0FBE6C8353}" destId="{D31B2CD9-F3F3-4137-9666-36673CE21E3E}" srcOrd="1" destOrd="0" presId="urn:microsoft.com/office/officeart/2005/8/layout/orgChart1"/>
    <dgm:cxn modelId="{73C255AA-7534-4D66-A7C3-F1B6C75671A8}" type="presParOf" srcId="{D31B2CD9-F3F3-4137-9666-36673CE21E3E}" destId="{E74D5723-E559-47A6-A35F-692BFB8B2F8C}" srcOrd="0" destOrd="0" presId="urn:microsoft.com/office/officeart/2005/8/layout/orgChart1"/>
    <dgm:cxn modelId="{527B9E5B-9DD0-45A5-AE07-42926E71D418}" type="presParOf" srcId="{E74D5723-E559-47A6-A35F-692BFB8B2F8C}" destId="{552FCF3D-69BA-409B-A503-2A7D77262505}" srcOrd="0" destOrd="0" presId="urn:microsoft.com/office/officeart/2005/8/layout/orgChart1"/>
    <dgm:cxn modelId="{44A875CB-A81F-4C50-BE7D-5671BE67659A}" type="presParOf" srcId="{E74D5723-E559-47A6-A35F-692BFB8B2F8C}" destId="{AFB7A161-829E-454F-A24F-70978F47E4A9}" srcOrd="1" destOrd="0" presId="urn:microsoft.com/office/officeart/2005/8/layout/orgChart1"/>
    <dgm:cxn modelId="{67AA2EBF-5AD6-4077-85E4-80C1333C8FFD}" type="presParOf" srcId="{D31B2CD9-F3F3-4137-9666-36673CE21E3E}" destId="{45883F38-5000-4959-BA52-2C6F97BCB07D}" srcOrd="1" destOrd="0" presId="urn:microsoft.com/office/officeart/2005/8/layout/orgChart1"/>
    <dgm:cxn modelId="{1326E044-3538-436F-80AA-E751BCCCE2E3}" type="presParOf" srcId="{D31B2CD9-F3F3-4137-9666-36673CE21E3E}" destId="{804357C0-4D95-4624-AE46-24D939816405}" srcOrd="2" destOrd="0" presId="urn:microsoft.com/office/officeart/2005/8/layout/orgChart1"/>
    <dgm:cxn modelId="{0F5990B3-B3BD-45B0-81CA-A4AC74400C9B}" type="presParOf" srcId="{34E8D18F-D3D8-4F37-9376-3F0FBE6C8353}" destId="{59BCAAD1-0A8A-4311-AE3A-96683698519C}" srcOrd="2" destOrd="0" presId="urn:microsoft.com/office/officeart/2005/8/layout/orgChart1"/>
    <dgm:cxn modelId="{AACA444A-A8EA-4A84-A870-8DA656E23412}" type="presParOf" srcId="{34E8D18F-D3D8-4F37-9376-3F0FBE6C8353}" destId="{CC7D588E-88C3-45C4-855A-6ABFA5E75330}" srcOrd="3" destOrd="0" presId="urn:microsoft.com/office/officeart/2005/8/layout/orgChart1"/>
    <dgm:cxn modelId="{CD961C3A-5090-41B0-8BAC-32C03F6B5A9D}" type="presParOf" srcId="{CC7D588E-88C3-45C4-855A-6ABFA5E75330}" destId="{1B67111F-76D9-4528-BCFB-AC098669B264}" srcOrd="0" destOrd="0" presId="urn:microsoft.com/office/officeart/2005/8/layout/orgChart1"/>
    <dgm:cxn modelId="{F6A19A3D-F305-41B3-AD73-55DDAC9AACFB}" type="presParOf" srcId="{1B67111F-76D9-4528-BCFB-AC098669B264}" destId="{36EE7577-BCCA-438A-9539-CB125C9060D2}" srcOrd="0" destOrd="0" presId="urn:microsoft.com/office/officeart/2005/8/layout/orgChart1"/>
    <dgm:cxn modelId="{0643D634-DBA6-4CA9-9C3B-AA57DBAE6726}" type="presParOf" srcId="{1B67111F-76D9-4528-BCFB-AC098669B264}" destId="{F3EA2B24-7CED-4B00-9E3D-DC6996821317}" srcOrd="1" destOrd="0" presId="urn:microsoft.com/office/officeart/2005/8/layout/orgChart1"/>
    <dgm:cxn modelId="{453C8816-B186-41A6-A537-0CC975B67BAF}" type="presParOf" srcId="{CC7D588E-88C3-45C4-855A-6ABFA5E75330}" destId="{65778008-F0EE-4A19-B53B-0892768C3843}" srcOrd="1" destOrd="0" presId="urn:microsoft.com/office/officeart/2005/8/layout/orgChart1"/>
    <dgm:cxn modelId="{2ED9F82E-521F-4649-9B77-52925C3E1724}" type="presParOf" srcId="{CC7D588E-88C3-45C4-855A-6ABFA5E75330}" destId="{3B3BD247-5018-4188-AF3B-66A5D8E6A50C}" srcOrd="2" destOrd="0" presId="urn:microsoft.com/office/officeart/2005/8/layout/orgChart1"/>
    <dgm:cxn modelId="{B8A2E184-8057-4511-ADE8-6BC3ED00280C}" type="presParOf" srcId="{34E8D18F-D3D8-4F37-9376-3F0FBE6C8353}" destId="{7CC864D3-8DED-48CB-BC0D-BE8383BE257B}" srcOrd="4" destOrd="0" presId="urn:microsoft.com/office/officeart/2005/8/layout/orgChart1"/>
    <dgm:cxn modelId="{0D4EC49F-8ACB-4375-A065-56D4EDFCC83F}" type="presParOf" srcId="{34E8D18F-D3D8-4F37-9376-3F0FBE6C8353}" destId="{3AF88A8B-645D-47D5-BF37-214B7F510429}" srcOrd="5" destOrd="0" presId="urn:microsoft.com/office/officeart/2005/8/layout/orgChart1"/>
    <dgm:cxn modelId="{B3C19979-EFC6-4FD0-BC70-1B888B079785}" type="presParOf" srcId="{3AF88A8B-645D-47D5-BF37-214B7F510429}" destId="{3A459976-4D26-4C1E-9633-B87C1BAAD873}" srcOrd="0" destOrd="0" presId="urn:microsoft.com/office/officeart/2005/8/layout/orgChart1"/>
    <dgm:cxn modelId="{679737C1-A412-42EF-BD0B-46B62D64F4CA}" type="presParOf" srcId="{3A459976-4D26-4C1E-9633-B87C1BAAD873}" destId="{5BCF7A0F-2B6D-4BC9-A5CE-BFA0A1BE606D}" srcOrd="0" destOrd="0" presId="urn:microsoft.com/office/officeart/2005/8/layout/orgChart1"/>
    <dgm:cxn modelId="{3888E88D-FC68-4E05-A9FE-955E51B2EAA3}" type="presParOf" srcId="{3A459976-4D26-4C1E-9633-B87C1BAAD873}" destId="{6C65A312-2253-4AD3-B70C-516AE1BEA495}" srcOrd="1" destOrd="0" presId="urn:microsoft.com/office/officeart/2005/8/layout/orgChart1"/>
    <dgm:cxn modelId="{1322FE48-FE64-4716-B0FF-E0239B008191}" type="presParOf" srcId="{3AF88A8B-645D-47D5-BF37-214B7F510429}" destId="{2507BC72-2792-4451-89DD-D37AB1954FC5}" srcOrd="1" destOrd="0" presId="urn:microsoft.com/office/officeart/2005/8/layout/orgChart1"/>
    <dgm:cxn modelId="{93E60518-6C55-4AE2-8808-4625CD24A692}" type="presParOf" srcId="{3AF88A8B-645D-47D5-BF37-214B7F510429}" destId="{0B08DC4F-B8E1-43F0-9418-D66AAEF658A6}" srcOrd="2" destOrd="0" presId="urn:microsoft.com/office/officeart/2005/8/layout/orgChart1"/>
    <dgm:cxn modelId="{5EAACF5A-2492-4F92-A758-AB68B508D6F8}" type="presParOf" srcId="{34E8D18F-D3D8-4F37-9376-3F0FBE6C8353}" destId="{0AC0F56F-23A2-4648-AD8B-87F4E1C35FBC}" srcOrd="6" destOrd="0" presId="urn:microsoft.com/office/officeart/2005/8/layout/orgChart1"/>
    <dgm:cxn modelId="{FB27ACD6-551D-468C-BA3D-F64B85B4ACBB}" type="presParOf" srcId="{34E8D18F-D3D8-4F37-9376-3F0FBE6C8353}" destId="{0F158526-04DB-4C01-9531-16E0150ABA83}" srcOrd="7" destOrd="0" presId="urn:microsoft.com/office/officeart/2005/8/layout/orgChart1"/>
    <dgm:cxn modelId="{A043DAC0-64CA-4CA1-B487-4E4C82ED0A04}" type="presParOf" srcId="{0F158526-04DB-4C01-9531-16E0150ABA83}" destId="{7CC67892-6E14-48C1-B6FA-B96C2091B7E6}" srcOrd="0" destOrd="0" presId="urn:microsoft.com/office/officeart/2005/8/layout/orgChart1"/>
    <dgm:cxn modelId="{707E4264-215E-4CDA-B515-D8F31B3B638A}" type="presParOf" srcId="{7CC67892-6E14-48C1-B6FA-B96C2091B7E6}" destId="{F8BA841F-4DCD-4D24-85C9-869CCF9500D7}" srcOrd="0" destOrd="0" presId="urn:microsoft.com/office/officeart/2005/8/layout/orgChart1"/>
    <dgm:cxn modelId="{3F185166-7C66-4A7B-8A0B-2BEE90BAD4E1}" type="presParOf" srcId="{7CC67892-6E14-48C1-B6FA-B96C2091B7E6}" destId="{F9F0BCC4-88AA-4ADA-92B4-AED38321C584}" srcOrd="1" destOrd="0" presId="urn:microsoft.com/office/officeart/2005/8/layout/orgChart1"/>
    <dgm:cxn modelId="{14E8BBF8-3590-49E0-BA64-DC84C349EF13}" type="presParOf" srcId="{0F158526-04DB-4C01-9531-16E0150ABA83}" destId="{08E5A79E-DCA9-4091-933F-0724E911975B}" srcOrd="1" destOrd="0" presId="urn:microsoft.com/office/officeart/2005/8/layout/orgChart1"/>
    <dgm:cxn modelId="{BEF1D75B-42A7-44FF-A530-C8BA0C4E94EA}" type="presParOf" srcId="{0F158526-04DB-4C01-9531-16E0150ABA83}" destId="{D6B5E0A2-706C-43C5-91FC-E32D274021A5}" srcOrd="2" destOrd="0" presId="urn:microsoft.com/office/officeart/2005/8/layout/orgChart1"/>
    <dgm:cxn modelId="{93D0B74F-7DF4-43CB-85ED-7A31525902A0}" type="presParOf" srcId="{5D0CBC3F-E528-4A46-8475-8D21859128BF}" destId="{F1583FB3-1BD4-4ECB-AF62-E68C4223DCB1}" srcOrd="2" destOrd="0" presId="urn:microsoft.com/office/officeart/2005/8/layout/orgChart1"/>
    <dgm:cxn modelId="{594D39D0-4B6D-4B9D-AAB7-DDB49A350DA7}" type="presParOf" srcId="{B6233C47-0AFE-474A-89EC-8E36F177CC8F}" destId="{C8F50E5A-3E37-4C84-BAF0-339154E040FA}" srcOrd="2" destOrd="0" presId="urn:microsoft.com/office/officeart/2005/8/layout/orgChart1"/>
    <dgm:cxn modelId="{DDE6C6B4-FE73-4501-90D5-925F9F3CB001}" type="presParOf" srcId="{B6233C47-0AFE-474A-89EC-8E36F177CC8F}" destId="{CC20AD1C-94AE-4218-88ED-F8293619A11B}" srcOrd="3" destOrd="0" presId="urn:microsoft.com/office/officeart/2005/8/layout/orgChart1"/>
    <dgm:cxn modelId="{D35A8BAE-BA10-4AD1-8666-E3F4B34C2989}" type="presParOf" srcId="{CC20AD1C-94AE-4218-88ED-F8293619A11B}" destId="{07C77911-6B31-4A1A-AB5A-E9B66D0E6B73}" srcOrd="0" destOrd="0" presId="urn:microsoft.com/office/officeart/2005/8/layout/orgChart1"/>
    <dgm:cxn modelId="{2C3C10D7-AB37-48D2-88DD-F6EFFB6AF041}" type="presParOf" srcId="{07C77911-6B31-4A1A-AB5A-E9B66D0E6B73}" destId="{F22F35DC-5A45-4E61-A21A-188F2A46A6A8}" srcOrd="0" destOrd="0" presId="urn:microsoft.com/office/officeart/2005/8/layout/orgChart1"/>
    <dgm:cxn modelId="{D7F3D638-E79D-4A16-AB9C-0949A51F1C30}" type="presParOf" srcId="{07C77911-6B31-4A1A-AB5A-E9B66D0E6B73}" destId="{0275D598-9425-401B-A4A9-D55534A2DE1B}" srcOrd="1" destOrd="0" presId="urn:microsoft.com/office/officeart/2005/8/layout/orgChart1"/>
    <dgm:cxn modelId="{914CFA68-997B-4FF1-9C6F-E67F132F56E2}" type="presParOf" srcId="{CC20AD1C-94AE-4218-88ED-F8293619A11B}" destId="{D97861A5-31B3-4FB1-AA9E-B6E042A24444}" srcOrd="1" destOrd="0" presId="urn:microsoft.com/office/officeart/2005/8/layout/orgChart1"/>
    <dgm:cxn modelId="{9CA8EE1B-987D-4F60-9CBD-52618513F98F}" type="presParOf" srcId="{D97861A5-31B3-4FB1-AA9E-B6E042A24444}" destId="{29DB25E3-40AF-4FED-B295-96ACD29B4BB4}" srcOrd="0" destOrd="0" presId="urn:microsoft.com/office/officeart/2005/8/layout/orgChart1"/>
    <dgm:cxn modelId="{20F30BC0-70EB-46FC-96A8-783F21A17954}" type="presParOf" srcId="{D97861A5-31B3-4FB1-AA9E-B6E042A24444}" destId="{403FE61B-1E6B-4920-8D3F-9AD5DBCC410D}" srcOrd="1" destOrd="0" presId="urn:microsoft.com/office/officeart/2005/8/layout/orgChart1"/>
    <dgm:cxn modelId="{79B6B088-369D-4DD1-92B6-CC2424A8549C}" type="presParOf" srcId="{403FE61B-1E6B-4920-8D3F-9AD5DBCC410D}" destId="{519776EB-E29C-481D-9D95-B8E15680D34F}" srcOrd="0" destOrd="0" presId="urn:microsoft.com/office/officeart/2005/8/layout/orgChart1"/>
    <dgm:cxn modelId="{8ABEEF5C-0883-4E9B-A963-82965EE26D51}" type="presParOf" srcId="{519776EB-E29C-481D-9D95-B8E15680D34F}" destId="{85AD738E-1829-4A8A-BA11-52B427562CFC}" srcOrd="0" destOrd="0" presId="urn:microsoft.com/office/officeart/2005/8/layout/orgChart1"/>
    <dgm:cxn modelId="{ECA75D0E-9681-493A-A7AD-EDDB7B63ED34}" type="presParOf" srcId="{519776EB-E29C-481D-9D95-B8E15680D34F}" destId="{B99BDA29-541B-4705-B2F6-940270217B64}" srcOrd="1" destOrd="0" presId="urn:microsoft.com/office/officeart/2005/8/layout/orgChart1"/>
    <dgm:cxn modelId="{58EAB0D1-0010-4E81-B19D-9EC4216B475A}" type="presParOf" srcId="{403FE61B-1E6B-4920-8D3F-9AD5DBCC410D}" destId="{3BBB4443-4E88-4163-B838-3FE7D819ECD1}" srcOrd="1" destOrd="0" presId="urn:microsoft.com/office/officeart/2005/8/layout/orgChart1"/>
    <dgm:cxn modelId="{70C31353-A84F-4786-8B42-F171B84BCA73}" type="presParOf" srcId="{403FE61B-1E6B-4920-8D3F-9AD5DBCC410D}" destId="{5988D3C4-1E82-449B-94DD-A385A346F49C}" srcOrd="2" destOrd="0" presId="urn:microsoft.com/office/officeart/2005/8/layout/orgChart1"/>
    <dgm:cxn modelId="{03214992-CA05-42F5-9D6A-F5D4BC8BD7BF}" type="presParOf" srcId="{D97861A5-31B3-4FB1-AA9E-B6E042A24444}" destId="{0E7EA0DC-3F8F-484F-AEBA-B285624230FB}" srcOrd="2" destOrd="0" presId="urn:microsoft.com/office/officeart/2005/8/layout/orgChart1"/>
    <dgm:cxn modelId="{C69B80AA-6964-4C93-B575-3BABF1081923}" type="presParOf" srcId="{D97861A5-31B3-4FB1-AA9E-B6E042A24444}" destId="{CB3AC12F-7B51-465E-A8C4-49AB2C324B80}" srcOrd="3" destOrd="0" presId="urn:microsoft.com/office/officeart/2005/8/layout/orgChart1"/>
    <dgm:cxn modelId="{E2B79298-E437-47F7-888D-E1C75E1D3E2B}" type="presParOf" srcId="{CB3AC12F-7B51-465E-A8C4-49AB2C324B80}" destId="{FAC08EA3-CBA9-4641-9775-4FCE93E738AB}" srcOrd="0" destOrd="0" presId="urn:microsoft.com/office/officeart/2005/8/layout/orgChart1"/>
    <dgm:cxn modelId="{A95F6031-6358-4764-A08A-D5CE8BBE8712}" type="presParOf" srcId="{FAC08EA3-CBA9-4641-9775-4FCE93E738AB}" destId="{677DAF18-ED7D-47C9-8D76-57FC815F13CA}" srcOrd="0" destOrd="0" presId="urn:microsoft.com/office/officeart/2005/8/layout/orgChart1"/>
    <dgm:cxn modelId="{3B3D3615-ED59-4C22-9FE9-5DC51EC3A532}" type="presParOf" srcId="{FAC08EA3-CBA9-4641-9775-4FCE93E738AB}" destId="{815F3154-DC3A-452F-B4EB-BAE11112794D}" srcOrd="1" destOrd="0" presId="urn:microsoft.com/office/officeart/2005/8/layout/orgChart1"/>
    <dgm:cxn modelId="{3DB35018-38C7-4C76-90DB-F219B6F46746}" type="presParOf" srcId="{CB3AC12F-7B51-465E-A8C4-49AB2C324B80}" destId="{08A6EA06-CA2A-4A9D-A978-65BE6A37770B}" srcOrd="1" destOrd="0" presId="urn:microsoft.com/office/officeart/2005/8/layout/orgChart1"/>
    <dgm:cxn modelId="{4E514A6B-8252-445C-B11C-9D4DCEF73C2E}" type="presParOf" srcId="{CB3AC12F-7B51-465E-A8C4-49AB2C324B80}" destId="{C9AFAB8B-6950-43D8-A305-1F7C2BD1E3C0}" srcOrd="2" destOrd="0" presId="urn:microsoft.com/office/officeart/2005/8/layout/orgChart1"/>
    <dgm:cxn modelId="{B3E15749-23DC-4904-8871-D6FE7314766E}" type="presParOf" srcId="{D97861A5-31B3-4FB1-AA9E-B6E042A24444}" destId="{830B9B1C-EB83-4F36-A236-A9E45E792443}" srcOrd="4" destOrd="0" presId="urn:microsoft.com/office/officeart/2005/8/layout/orgChart1"/>
    <dgm:cxn modelId="{86DA1C61-C7AF-431C-83ED-B5619B426D0B}" type="presParOf" srcId="{D97861A5-31B3-4FB1-AA9E-B6E042A24444}" destId="{FD872EBB-7C36-440E-92C1-A00DF5971000}" srcOrd="5" destOrd="0" presId="urn:microsoft.com/office/officeart/2005/8/layout/orgChart1"/>
    <dgm:cxn modelId="{037B1602-7F6E-4A3F-B247-59553EFDBD41}" type="presParOf" srcId="{FD872EBB-7C36-440E-92C1-A00DF5971000}" destId="{F92C45F6-1E7A-48D8-A33C-C8ED2A718D36}" srcOrd="0" destOrd="0" presId="urn:microsoft.com/office/officeart/2005/8/layout/orgChart1"/>
    <dgm:cxn modelId="{9B3A8FD1-DD0A-4A77-A38F-D35E9ACB2389}" type="presParOf" srcId="{F92C45F6-1E7A-48D8-A33C-C8ED2A718D36}" destId="{462B550D-8423-4A67-BEF7-86FDD49E3975}" srcOrd="0" destOrd="0" presId="urn:microsoft.com/office/officeart/2005/8/layout/orgChart1"/>
    <dgm:cxn modelId="{E5D6E7E5-EF03-414B-8B6C-7D35A2B83B27}" type="presParOf" srcId="{F92C45F6-1E7A-48D8-A33C-C8ED2A718D36}" destId="{8ABBDA3C-9BE2-404E-9E0C-BFEF2B4EF78B}" srcOrd="1" destOrd="0" presId="urn:microsoft.com/office/officeart/2005/8/layout/orgChart1"/>
    <dgm:cxn modelId="{1F818873-9E75-4791-9C7D-CF6DEBB233E2}" type="presParOf" srcId="{FD872EBB-7C36-440E-92C1-A00DF5971000}" destId="{D1E7C299-8DD1-4C9B-87C5-FE09ABC856E9}" srcOrd="1" destOrd="0" presId="urn:microsoft.com/office/officeart/2005/8/layout/orgChart1"/>
    <dgm:cxn modelId="{E8115A43-F4E7-4A11-862F-E5F0D0682133}" type="presParOf" srcId="{FD872EBB-7C36-440E-92C1-A00DF5971000}" destId="{2E062B46-B6D1-4D42-819F-767794B0C37E}" srcOrd="2" destOrd="0" presId="urn:microsoft.com/office/officeart/2005/8/layout/orgChart1"/>
    <dgm:cxn modelId="{44D6E5B8-9875-4A44-8C19-6CA7226EDF35}" type="presParOf" srcId="{CC20AD1C-94AE-4218-88ED-F8293619A11B}" destId="{38BEEE94-CC51-4879-9645-2D7AAA014CE4}" srcOrd="2" destOrd="0" presId="urn:microsoft.com/office/officeart/2005/8/layout/orgChart1"/>
    <dgm:cxn modelId="{2B011B90-C209-460D-81D6-B1F22B279EEC}" type="presParOf" srcId="{E42F8747-6B35-4AE3-BFDB-9A23FCFC16FF}" destId="{77A44295-8254-49DF-84F6-5E67719035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B9B1C-EB83-4F36-A236-A9E45E792443}">
      <dsp:nvSpPr>
        <dsp:cNvPr id="0" name=""/>
        <dsp:cNvSpPr/>
      </dsp:nvSpPr>
      <dsp:spPr>
        <a:xfrm>
          <a:off x="4998879" y="1138402"/>
          <a:ext cx="141091" cy="1768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348"/>
              </a:lnTo>
              <a:lnTo>
                <a:pt x="141091" y="1768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EA0DC-3F8F-484F-AEBA-B285624230FB}">
      <dsp:nvSpPr>
        <dsp:cNvPr id="0" name=""/>
        <dsp:cNvSpPr/>
      </dsp:nvSpPr>
      <dsp:spPr>
        <a:xfrm>
          <a:off x="4998879" y="1138402"/>
          <a:ext cx="141091" cy="1100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514"/>
              </a:lnTo>
              <a:lnTo>
                <a:pt x="141091" y="1100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B25E3-40AF-4FED-B295-96ACD29B4BB4}">
      <dsp:nvSpPr>
        <dsp:cNvPr id="0" name=""/>
        <dsp:cNvSpPr/>
      </dsp:nvSpPr>
      <dsp:spPr>
        <a:xfrm>
          <a:off x="4998879" y="1138402"/>
          <a:ext cx="141091" cy="432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680"/>
              </a:lnTo>
              <a:lnTo>
                <a:pt x="141091" y="4326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50E5A-3E37-4C84-BAF0-339154E040FA}">
      <dsp:nvSpPr>
        <dsp:cNvPr id="0" name=""/>
        <dsp:cNvSpPr/>
      </dsp:nvSpPr>
      <dsp:spPr>
        <a:xfrm>
          <a:off x="4806054" y="470568"/>
          <a:ext cx="569069" cy="197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64"/>
              </a:lnTo>
              <a:lnTo>
                <a:pt x="569069" y="98764"/>
              </a:lnTo>
              <a:lnTo>
                <a:pt x="569069" y="197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0F56F-23A2-4648-AD8B-87F4E1C35FBC}">
      <dsp:nvSpPr>
        <dsp:cNvPr id="0" name=""/>
        <dsp:cNvSpPr/>
      </dsp:nvSpPr>
      <dsp:spPr>
        <a:xfrm>
          <a:off x="3860740" y="1138402"/>
          <a:ext cx="141091" cy="2436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6181"/>
              </a:lnTo>
              <a:lnTo>
                <a:pt x="141091" y="24361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864D3-8DED-48CB-BC0D-BE8383BE257B}">
      <dsp:nvSpPr>
        <dsp:cNvPr id="0" name=""/>
        <dsp:cNvSpPr/>
      </dsp:nvSpPr>
      <dsp:spPr>
        <a:xfrm>
          <a:off x="3860740" y="1138402"/>
          <a:ext cx="141091" cy="1768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348"/>
              </a:lnTo>
              <a:lnTo>
                <a:pt x="141091" y="1768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CAAD1-0A8A-4311-AE3A-96683698519C}">
      <dsp:nvSpPr>
        <dsp:cNvPr id="0" name=""/>
        <dsp:cNvSpPr/>
      </dsp:nvSpPr>
      <dsp:spPr>
        <a:xfrm>
          <a:off x="3860740" y="1138402"/>
          <a:ext cx="141091" cy="1100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514"/>
              </a:lnTo>
              <a:lnTo>
                <a:pt x="141091" y="1100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E3A92-7481-412D-8931-A313F43208BA}">
      <dsp:nvSpPr>
        <dsp:cNvPr id="0" name=""/>
        <dsp:cNvSpPr/>
      </dsp:nvSpPr>
      <dsp:spPr>
        <a:xfrm>
          <a:off x="3860740" y="1138402"/>
          <a:ext cx="141091" cy="432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680"/>
              </a:lnTo>
              <a:lnTo>
                <a:pt x="141091" y="4326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99DD9-54A9-495E-9641-354C7FC34590}">
      <dsp:nvSpPr>
        <dsp:cNvPr id="0" name=""/>
        <dsp:cNvSpPr/>
      </dsp:nvSpPr>
      <dsp:spPr>
        <a:xfrm>
          <a:off x="4236985" y="470568"/>
          <a:ext cx="569069" cy="197528"/>
        </a:xfrm>
        <a:custGeom>
          <a:avLst/>
          <a:gdLst/>
          <a:ahLst/>
          <a:cxnLst/>
          <a:rect l="0" t="0" r="0" b="0"/>
          <a:pathLst>
            <a:path>
              <a:moveTo>
                <a:pt x="569069" y="0"/>
              </a:moveTo>
              <a:lnTo>
                <a:pt x="569069" y="98764"/>
              </a:lnTo>
              <a:lnTo>
                <a:pt x="0" y="98764"/>
              </a:lnTo>
              <a:lnTo>
                <a:pt x="0" y="197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AACA1-B7D0-4B96-BEA6-989E42F80CCE}">
      <dsp:nvSpPr>
        <dsp:cNvPr id="0" name=""/>
        <dsp:cNvSpPr/>
      </dsp:nvSpPr>
      <dsp:spPr>
        <a:xfrm>
          <a:off x="4335749" y="263"/>
          <a:ext cx="940610" cy="470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Eagle IT LTD</a:t>
          </a:r>
          <a:endParaRPr lang="en-US" sz="1300" kern="1200" dirty="0"/>
        </a:p>
      </dsp:txBody>
      <dsp:txXfrm>
        <a:off x="4335749" y="263"/>
        <a:ext cx="940610" cy="470305"/>
      </dsp:txXfrm>
    </dsp:sp>
    <dsp:sp modelId="{F46B700D-51F9-4E5A-95B5-A4393E0F04FD}">
      <dsp:nvSpPr>
        <dsp:cNvPr id="0" name=""/>
        <dsp:cNvSpPr/>
      </dsp:nvSpPr>
      <dsp:spPr>
        <a:xfrm>
          <a:off x="3766679" y="668096"/>
          <a:ext cx="940610" cy="470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IT Products</a:t>
          </a:r>
          <a:endParaRPr lang="en-US" sz="1300" kern="1200" dirty="0"/>
        </a:p>
      </dsp:txBody>
      <dsp:txXfrm>
        <a:off x="3766679" y="668096"/>
        <a:ext cx="940610" cy="470305"/>
      </dsp:txXfrm>
    </dsp:sp>
    <dsp:sp modelId="{552FCF3D-69BA-409B-A503-2A7D77262505}">
      <dsp:nvSpPr>
        <dsp:cNvPr id="0" name=""/>
        <dsp:cNvSpPr/>
      </dsp:nvSpPr>
      <dsp:spPr>
        <a:xfrm>
          <a:off x="4001832" y="1335930"/>
          <a:ext cx="940610" cy="470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Computers and Accessories</a:t>
          </a:r>
        </a:p>
      </dsp:txBody>
      <dsp:txXfrm>
        <a:off x="4001832" y="1335930"/>
        <a:ext cx="940610" cy="470305"/>
      </dsp:txXfrm>
    </dsp:sp>
    <dsp:sp modelId="{36EE7577-BCCA-438A-9539-CB125C9060D2}">
      <dsp:nvSpPr>
        <dsp:cNvPr id="0" name=""/>
        <dsp:cNvSpPr/>
      </dsp:nvSpPr>
      <dsp:spPr>
        <a:xfrm>
          <a:off x="4001832" y="2003764"/>
          <a:ext cx="940610" cy="470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Servers</a:t>
          </a:r>
        </a:p>
      </dsp:txBody>
      <dsp:txXfrm>
        <a:off x="4001832" y="2003764"/>
        <a:ext cx="940610" cy="470305"/>
      </dsp:txXfrm>
    </dsp:sp>
    <dsp:sp modelId="{5BCF7A0F-2B6D-4BC9-A5CE-BFA0A1BE606D}">
      <dsp:nvSpPr>
        <dsp:cNvPr id="0" name=""/>
        <dsp:cNvSpPr/>
      </dsp:nvSpPr>
      <dsp:spPr>
        <a:xfrm>
          <a:off x="4001832" y="2671597"/>
          <a:ext cx="940610" cy="470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Softwere</a:t>
          </a:r>
        </a:p>
      </dsp:txBody>
      <dsp:txXfrm>
        <a:off x="4001832" y="2671597"/>
        <a:ext cx="940610" cy="470305"/>
      </dsp:txXfrm>
    </dsp:sp>
    <dsp:sp modelId="{F8BA841F-4DCD-4D24-85C9-869CCF9500D7}">
      <dsp:nvSpPr>
        <dsp:cNvPr id="0" name=""/>
        <dsp:cNvSpPr/>
      </dsp:nvSpPr>
      <dsp:spPr>
        <a:xfrm>
          <a:off x="4001832" y="3339431"/>
          <a:ext cx="940610" cy="470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Network Equipements</a:t>
          </a:r>
        </a:p>
      </dsp:txBody>
      <dsp:txXfrm>
        <a:off x="4001832" y="3339431"/>
        <a:ext cx="940610" cy="470305"/>
      </dsp:txXfrm>
    </dsp:sp>
    <dsp:sp modelId="{F22F35DC-5A45-4E61-A21A-188F2A46A6A8}">
      <dsp:nvSpPr>
        <dsp:cNvPr id="0" name=""/>
        <dsp:cNvSpPr/>
      </dsp:nvSpPr>
      <dsp:spPr>
        <a:xfrm>
          <a:off x="4904818" y="668096"/>
          <a:ext cx="940610" cy="470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IT Support</a:t>
          </a:r>
          <a:endParaRPr lang="en-US" sz="1300" kern="1200" dirty="0"/>
        </a:p>
      </dsp:txBody>
      <dsp:txXfrm>
        <a:off x="4904818" y="668096"/>
        <a:ext cx="940610" cy="470305"/>
      </dsp:txXfrm>
    </dsp:sp>
    <dsp:sp modelId="{85AD738E-1829-4A8A-BA11-52B427562CFC}">
      <dsp:nvSpPr>
        <dsp:cNvPr id="0" name=""/>
        <dsp:cNvSpPr/>
      </dsp:nvSpPr>
      <dsp:spPr>
        <a:xfrm>
          <a:off x="5139971" y="1335930"/>
          <a:ext cx="940610" cy="470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Othenticity</a:t>
          </a:r>
        </a:p>
      </dsp:txBody>
      <dsp:txXfrm>
        <a:off x="5139971" y="1335930"/>
        <a:ext cx="940610" cy="470305"/>
      </dsp:txXfrm>
    </dsp:sp>
    <dsp:sp modelId="{677DAF18-ED7D-47C9-8D76-57FC815F13CA}">
      <dsp:nvSpPr>
        <dsp:cNvPr id="0" name=""/>
        <dsp:cNvSpPr/>
      </dsp:nvSpPr>
      <dsp:spPr>
        <a:xfrm>
          <a:off x="5139971" y="2003764"/>
          <a:ext cx="940610" cy="470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Reliable warenty</a:t>
          </a:r>
        </a:p>
      </dsp:txBody>
      <dsp:txXfrm>
        <a:off x="5139971" y="2003764"/>
        <a:ext cx="940610" cy="470305"/>
      </dsp:txXfrm>
    </dsp:sp>
    <dsp:sp modelId="{462B550D-8423-4A67-BEF7-86FDD49E3975}">
      <dsp:nvSpPr>
        <dsp:cNvPr id="0" name=""/>
        <dsp:cNvSpPr/>
      </dsp:nvSpPr>
      <dsp:spPr>
        <a:xfrm>
          <a:off x="5139971" y="2671597"/>
          <a:ext cx="940610" cy="470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Trained Technitians</a:t>
          </a:r>
        </a:p>
      </dsp:txBody>
      <dsp:txXfrm>
        <a:off x="5139971" y="2671597"/>
        <a:ext cx="940610" cy="470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8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4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0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1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2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2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66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3723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Eagle IT LTD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612" y="3212704"/>
            <a:ext cx="7734708" cy="21018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Neue Haas Grotesk Text Pro"/>
              </a:rPr>
              <a:t>Lamesha</a:t>
            </a:r>
            <a:r>
              <a:rPr lang="en-US" sz="1200" b="1" dirty="0">
                <a:solidFill>
                  <a:schemeClr val="bg1"/>
                </a:solidFill>
                <a:latin typeface="Neue Haas Grotesk Text Pro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Neue Haas Grotesk Text Pro"/>
              </a:rPr>
              <a:t>Afaf</a:t>
            </a:r>
            <a:r>
              <a:rPr lang="en-US" sz="1200" b="1" dirty="0">
                <a:solidFill>
                  <a:schemeClr val="bg1"/>
                </a:solidFill>
                <a:latin typeface="Neue Haas Grotesk Text Pro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Neue Haas Grotesk Text Pro"/>
              </a:rPr>
              <a:t>Muntaka</a:t>
            </a:r>
            <a:r>
              <a:rPr lang="en-US" sz="1200" b="1" dirty="0">
                <a:solidFill>
                  <a:schemeClr val="bg1"/>
                </a:solidFill>
                <a:latin typeface="Neue Haas Grotesk Text Pro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Neue Haas Grotesk Text Pro"/>
              </a:rPr>
              <a:t>Oyshe</a:t>
            </a:r>
            <a:endParaRPr lang="en-US" sz="1200" b="1" dirty="0">
              <a:solidFill>
                <a:schemeClr val="bg1"/>
              </a:solidFill>
              <a:latin typeface="Neue Haas Grotesk Text Pro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Neue Haas Grotesk Text Pro"/>
              </a:rPr>
              <a:t>Batch 54</a:t>
            </a:r>
          </a:p>
          <a:p>
            <a:r>
              <a:rPr lang="en-US" sz="1200" b="1" dirty="0">
                <a:solidFill>
                  <a:schemeClr val="bg1"/>
                </a:solidFill>
                <a:latin typeface="Neue Haas Grotesk Text Pro"/>
              </a:rPr>
              <a:t>Department of LAW</a:t>
            </a:r>
          </a:p>
          <a:p>
            <a:r>
              <a:rPr lang="en-US" sz="1200" b="1" dirty="0">
                <a:solidFill>
                  <a:schemeClr val="bg1"/>
                </a:solidFill>
                <a:latin typeface="Neue Haas Grotesk Text Pro"/>
              </a:rPr>
              <a:t>Date: 13 December, 2024</a:t>
            </a:r>
          </a:p>
        </p:txBody>
      </p:sp>
      <p:pic>
        <p:nvPicPr>
          <p:cNvPr id="6" name="Picture 5" descr="Philadelphia Eagles PNG Images Transparent Free Download | PNGMart.com">
            <a:extLst>
              <a:ext uri="{FF2B5EF4-FFF2-40B4-BE49-F238E27FC236}">
                <a16:creationId xmlns:a16="http://schemas.microsoft.com/office/drawing/2014/main" id="{BCF55AD7-2B1B-2AFE-961D-FF2C49A8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0" y="848360"/>
            <a:ext cx="506984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ADE2-9008-4857-7D12-3CD7946C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80E2-EA7E-F5D3-9C46-A6339CFA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EC1-8C29-49D6-859D-73A949A886FB}" type="datetime1">
              <a:rPr lang="en-US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2287-1B25-F5F3-4BAF-2BC784D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D30C-2303-89C1-EC3C-1F8036E2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  <p:sp>
        <p:nvSpPr>
          <p:cNvPr id="1809" name="TextBox 1808">
            <a:extLst>
              <a:ext uri="{FF2B5EF4-FFF2-40B4-BE49-F238E27FC236}">
                <a16:creationId xmlns:a16="http://schemas.microsoft.com/office/drawing/2014/main" id="{610346D3-387A-65B1-9D8F-D9C3BCDD2F2A}"/>
              </a:ext>
            </a:extLst>
          </p:cNvPr>
          <p:cNvSpPr txBox="1"/>
          <p:nvPr/>
        </p:nvSpPr>
        <p:spPr>
          <a:xfrm>
            <a:off x="1574981" y="1903548"/>
            <a:ext cx="585107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</a:rPr>
              <a:t>Leading Company in the world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Authenticity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</a:rPr>
              <a:t>Reliability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</a:rPr>
              <a:t>Better customer support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Office Company Building Corporation Tower Cartoon Vector Illustration ...">
            <a:extLst>
              <a:ext uri="{FF2B5EF4-FFF2-40B4-BE49-F238E27FC236}">
                <a16:creationId xmlns:a16="http://schemas.microsoft.com/office/drawing/2014/main" id="{E0C947EC-1C38-3693-492B-C0B0E973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04" y="1045445"/>
            <a:ext cx="366903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6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5604-9EBE-E111-5C20-2AAB698B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F819-D9F8-A0BC-B52D-7A532D2E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19608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Product:</a:t>
            </a:r>
          </a:p>
          <a:p>
            <a:pPr marL="56007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Desktops and Laptops</a:t>
            </a:r>
            <a:endParaRPr lang="en-US" b="0" dirty="0">
              <a:solidFill>
                <a:schemeClr val="bg1"/>
              </a:solidFill>
            </a:endParaRPr>
          </a:p>
          <a:p>
            <a:pPr marL="56007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Servers and Network Equipements</a:t>
            </a:r>
          </a:p>
          <a:p>
            <a:pPr marL="56007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Peripherals</a:t>
            </a:r>
          </a:p>
          <a:p>
            <a:pPr marL="56007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Software</a:t>
            </a:r>
          </a:p>
          <a:p>
            <a:pPr marL="617220" lvl="1" indent="-342900">
              <a:buFont typeface="Courier New"/>
              <a:buChar char="o"/>
            </a:pPr>
            <a:endParaRPr lang="en-US" b="1" dirty="0">
              <a:solidFill>
                <a:schemeClr val="bg1"/>
              </a:solidFill>
            </a:endParaRPr>
          </a:p>
          <a:p>
            <a:pPr marL="560070" lvl="1" indent="-285750">
              <a:buFont typeface="Courier New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560070" lvl="1" indent="-285750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B3860-7A11-9DC3-9E69-A9CE2AA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9436-F561-4840-BD93-2132C5592BCE}" type="datetime1">
              <a:rPr lang="en-US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F701-908F-9CB2-F3C0-E2203431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C5E86-2050-AC5F-7C48-BBEFA468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DF10BE-6F46-CE71-DC95-E44F175C62C5}"/>
              </a:ext>
            </a:extLst>
          </p:cNvPr>
          <p:cNvGraphicFramePr>
            <a:graphicFrameLocks noGrp="1"/>
          </p:cNvGraphicFramePr>
          <p:nvPr/>
        </p:nvGraphicFramePr>
        <p:xfrm>
          <a:off x="4498658" y="1899920"/>
          <a:ext cx="98472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3FC763-1E46-00AD-8CE5-06D4FC97D311}"/>
              </a:ext>
            </a:extLst>
          </p:cNvPr>
          <p:cNvSpPr txBox="1">
            <a:spLocks/>
          </p:cNvSpPr>
          <p:nvPr/>
        </p:nvSpPr>
        <p:spPr>
          <a:xfrm>
            <a:off x="1429566" y="4124960"/>
            <a:ext cx="9238434" cy="19608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Services</a:t>
            </a:r>
          </a:p>
          <a:p>
            <a:pPr marL="56007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IT Consultancy</a:t>
            </a:r>
            <a:endParaRPr lang="en-US" b="0" dirty="0">
              <a:solidFill>
                <a:schemeClr val="bg1"/>
              </a:solidFill>
            </a:endParaRPr>
          </a:p>
          <a:p>
            <a:pPr marL="56007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Technical Support</a:t>
            </a:r>
          </a:p>
          <a:p>
            <a:pPr marL="56007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Custom PC Builds</a:t>
            </a:r>
          </a:p>
          <a:p>
            <a:pPr marL="56007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Maintenance and Repair</a:t>
            </a:r>
          </a:p>
          <a:p>
            <a:pPr marL="617220" lvl="1" indent="-342900">
              <a:buFont typeface="Courier New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560070" lvl="1" indent="-285750">
              <a:buFont typeface="Courier New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560070" lvl="1" indent="-285750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1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9C3D-649B-9CC6-8FBF-2B08503F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 visual of our products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videoplayback">
            <a:hlinkClick r:id="" action="ppaction://media"/>
            <a:extLst>
              <a:ext uri="{FF2B5EF4-FFF2-40B4-BE49-F238E27FC236}">
                <a16:creationId xmlns:a16="http://schemas.microsoft.com/office/drawing/2014/main" id="{9CFB5629-4ED4-9C65-3E1F-7B9FD8E235B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59063" y="2286000"/>
            <a:ext cx="6778625" cy="381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0CF7-C0BF-D87B-EFAC-9244AC19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2D18-0EE9-4027-842A-34B9997C257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9A3A-529F-202F-37CB-42223E9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25B1-F64E-1ABD-658F-7A406E67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 mute="1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6458-298D-C3CD-21C5-E5E9C155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Statistical analysis(2024, first quarter)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632593E-3D39-DE87-763A-5509B391A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575021"/>
              </p:ext>
            </p:extLst>
          </p:nvPr>
        </p:nvGraphicFramePr>
        <p:xfrm>
          <a:off x="1430337" y="2286000"/>
          <a:ext cx="548804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012">
                  <a:extLst>
                    <a:ext uri="{9D8B030D-6E8A-4147-A177-3AD203B41FA5}">
                      <a16:colId xmlns:a16="http://schemas.microsoft.com/office/drawing/2014/main" val="1833817975"/>
                    </a:ext>
                  </a:extLst>
                </a:gridCol>
                <a:gridCol w="1372012">
                  <a:extLst>
                    <a:ext uri="{9D8B030D-6E8A-4147-A177-3AD203B41FA5}">
                      <a16:colId xmlns:a16="http://schemas.microsoft.com/office/drawing/2014/main" val="1796299817"/>
                    </a:ext>
                  </a:extLst>
                </a:gridCol>
                <a:gridCol w="1372012">
                  <a:extLst>
                    <a:ext uri="{9D8B030D-6E8A-4147-A177-3AD203B41FA5}">
                      <a16:colId xmlns:a16="http://schemas.microsoft.com/office/drawing/2014/main" val="2469225292"/>
                    </a:ext>
                  </a:extLst>
                </a:gridCol>
                <a:gridCol w="1372012">
                  <a:extLst>
                    <a:ext uri="{9D8B030D-6E8A-4147-A177-3AD203B41FA5}">
                      <a16:colId xmlns:a16="http://schemas.microsoft.com/office/drawing/2014/main" val="1068779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 Coast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 Profit/Loss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3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6950000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7854500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895500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5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12250000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9998300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-78300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0410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6150000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8985700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1914300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5155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F4A02-1E48-70FF-FAEF-105031E4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3480-E079-4749-8651-97C00AE42074}" type="datetime1">
              <a:rPr lang="en-US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BDDA-DDF3-EEED-F091-ECBE34EF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7FC74-A976-4A60-42DA-039BD885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79BF1CF-65B9-7EC5-92BB-CE87B33AD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13355"/>
              </p:ext>
            </p:extLst>
          </p:nvPr>
        </p:nvGraphicFramePr>
        <p:xfrm>
          <a:off x="7875557" y="2165230"/>
          <a:ext cx="3818986" cy="225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843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A16B72-1DBE-C7FC-50AB-EFDF90D7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Thanks for joining us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EA3601-1F5B-04C8-ECDE-3B58550E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Contact: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+8801726958673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Customer Support: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+8801826956679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Mali: eagle.it.customer@gmail.com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Note:</a:t>
            </a:r>
          </a:p>
          <a:p>
            <a:r>
              <a:rPr lang="en-US" dirty="0">
                <a:solidFill>
                  <a:schemeClr val="bg1"/>
                </a:solidFill>
              </a:rPr>
              <a:t>If you have any feedback, please contact us through the given numbers and our mail.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6C2B-98B8-3E75-5FAB-AF0D7152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0437-9D35-4DFD-92D1-E124B9335A1B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F41C-DE11-7305-006F-3A1B567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D8C8-D230-30B8-D0FA-D92B1EBA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8159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171</Words>
  <Application>Microsoft Office PowerPoint</Application>
  <PresentationFormat>Widescreen</PresentationFormat>
  <Paragraphs>76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ADLaM Display</vt:lpstr>
      <vt:lpstr>Arial</vt:lpstr>
      <vt:lpstr>Courier New</vt:lpstr>
      <vt:lpstr>Neue Haas Grotesk Text Pro</vt:lpstr>
      <vt:lpstr>Trade Gothic Next Cond</vt:lpstr>
      <vt:lpstr>Trade Gothic Next Light</vt:lpstr>
      <vt:lpstr>PortalVTI</vt:lpstr>
      <vt:lpstr>Eagle IT LTD</vt:lpstr>
      <vt:lpstr>Company overview</vt:lpstr>
      <vt:lpstr>OUr Survices</vt:lpstr>
      <vt:lpstr>A visual of our products</vt:lpstr>
      <vt:lpstr>Statistical analysis(2024, first quarter)</vt:lpstr>
      <vt:lpstr>Thanks for joining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CSEian</cp:lastModifiedBy>
  <cp:revision>238</cp:revision>
  <dcterms:created xsi:type="dcterms:W3CDTF">2024-10-06T18:54:45Z</dcterms:created>
  <dcterms:modified xsi:type="dcterms:W3CDTF">2024-12-05T10:14:06Z</dcterms:modified>
</cp:coreProperties>
</file>