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872" r:id="rId5"/>
    <p:sldMasterId id="2147483708" r:id="rId6"/>
    <p:sldMasterId id="2147483845" r:id="rId7"/>
  </p:sldMasterIdLst>
  <p:notesMasterIdLst>
    <p:notesMasterId r:id="rId27"/>
  </p:notesMasterIdLst>
  <p:handoutMasterIdLst>
    <p:handoutMasterId r:id="rId28"/>
  </p:handoutMasterIdLst>
  <p:sldIdLst>
    <p:sldId id="352" r:id="rId8"/>
    <p:sldId id="362" r:id="rId9"/>
    <p:sldId id="356" r:id="rId10"/>
    <p:sldId id="357" r:id="rId11"/>
    <p:sldId id="361" r:id="rId12"/>
    <p:sldId id="359" r:id="rId13"/>
    <p:sldId id="360" r:id="rId14"/>
    <p:sldId id="363" r:id="rId15"/>
    <p:sldId id="364" r:id="rId16"/>
    <p:sldId id="369" r:id="rId17"/>
    <p:sldId id="372" r:id="rId18"/>
    <p:sldId id="373" r:id="rId19"/>
    <p:sldId id="374" r:id="rId20"/>
    <p:sldId id="371" r:id="rId21"/>
    <p:sldId id="365" r:id="rId22"/>
    <p:sldId id="367" r:id="rId23"/>
    <p:sldId id="366" r:id="rId24"/>
    <p:sldId id="370" r:id="rId25"/>
    <p:sldId id="368" r:id="rId26"/>
  </p:sldIdLst>
  <p:sldSz cx="12192000" cy="6858000"/>
  <p:notesSz cx="6858000" cy="9144000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Inter" panose="020B0502030000000004" pitchFamily="34" charset="0"/>
      <p:regular r:id="rId33"/>
      <p:bold r:id="rId34"/>
      <p:italic r:id="rId35"/>
      <p:boldItalic r:id="rId36"/>
    </p:embeddedFont>
    <p:embeddedFont>
      <p:font typeface="Inter SemiBold" panose="020B0502030000000004" pitchFamily="34" charset="0"/>
      <p:regular r:id="rId37"/>
      <p:bold r:id="rId38"/>
      <p:italic r:id="rId39"/>
      <p:boldItalic r:id="rId40"/>
    </p:embeddedFont>
  </p:embeddedFontLst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page" id="{B7FB1226-ED64-4818-A804-224924D9EB6D}">
          <p14:sldIdLst>
            <p14:sldId id="352"/>
          </p14:sldIdLst>
        </p14:section>
        <p14:section name="Server-Side-Rendering" id="{36AF1FE5-EF67-456C-AF74-8887AEA0E106}">
          <p14:sldIdLst>
            <p14:sldId id="362"/>
            <p14:sldId id="356"/>
            <p14:sldId id="357"/>
            <p14:sldId id="361"/>
            <p14:sldId id="359"/>
            <p14:sldId id="360"/>
          </p14:sldIdLst>
        </p14:section>
        <p14:section name="Frontend PWA" id="{7CFE88CD-B5CB-44B3-B493-C56DC0962475}">
          <p14:sldIdLst>
            <p14:sldId id="363"/>
            <p14:sldId id="364"/>
            <p14:sldId id="369"/>
            <p14:sldId id="372"/>
            <p14:sldId id="373"/>
            <p14:sldId id="374"/>
            <p14:sldId id="371"/>
          </p14:sldIdLst>
        </p14:section>
        <p14:section name="Local AI Engines" id="{9EA8E02E-0D02-4DDC-B587-BFD0CC417612}">
          <p14:sldIdLst>
            <p14:sldId id="365"/>
            <p14:sldId id="367"/>
          </p14:sldIdLst>
        </p14:section>
        <p14:section name="DevContainers" id="{699B1961-7F94-4B0F-B4A9-F64BFF75B876}">
          <p14:sldIdLst>
            <p14:sldId id="366"/>
            <p14:sldId id="370"/>
            <p14:sldId id="3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33C"/>
    <a:srgbClr val="F9E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6327" autoAdjust="0"/>
  </p:normalViewPr>
  <p:slideViewPr>
    <p:cSldViewPr snapToGrid="0" snapToObjects="1">
      <p:cViewPr varScale="1">
        <p:scale>
          <a:sx n="142" d="100"/>
          <a:sy n="142" d="100"/>
        </p:scale>
        <p:origin x="120" y="498"/>
      </p:cViewPr>
      <p:guideLst/>
    </p:cSldViewPr>
  </p:slideViewPr>
  <p:outlineViewPr>
    <p:cViewPr>
      <p:scale>
        <a:sx n="33" d="100"/>
        <a:sy n="33" d="100"/>
      </p:scale>
      <p:origin x="0" y="-260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38" d="100"/>
          <a:sy n="138" d="100"/>
        </p:scale>
        <p:origin x="47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font" Target="fonts/font11.fntdata"/><Relationship Id="rId21" Type="http://schemas.openxmlformats.org/officeDocument/2006/relationships/slide" Target="slides/slide14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3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2AD9DE-1F29-5C41-8E32-770DE9D852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A1136-FFFC-9944-93C0-5A1285B48D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9BF96-3AA1-B643-8D1B-55251D8BAECC}" type="datetimeFigureOut">
              <a:rPr lang="en-NO" sz="1000" smtClean="0"/>
              <a:t>05/20/2025</a:t>
            </a:fld>
            <a:endParaRPr lang="en-NO" sz="1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C181C-215C-744D-9A97-A8A751A21D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90984-8444-B74D-BA5A-D0E09AE88C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99C76-E51B-F447-9A9F-482D9FFE1C50}" type="slidenum">
              <a:rPr lang="en-NO" sz="1000" smtClean="0"/>
              <a:t>‹#›</a:t>
            </a:fld>
            <a:endParaRPr lang="en-NO" sz="1000"/>
          </a:p>
        </p:txBody>
      </p:sp>
    </p:spTree>
    <p:extLst>
      <p:ext uri="{BB962C8B-B14F-4D97-AF65-F5344CB8AC3E}">
        <p14:creationId xmlns:p14="http://schemas.microsoft.com/office/powerpoint/2010/main" val="1378754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5CAD244F-7093-42B7-9078-BDE2FF42C4CC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CD4FD609-AC37-4350-99D2-8A26A41D90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41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>
            <a:normAutofit/>
          </a:bodyPr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379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5555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534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tx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76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0084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9531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4525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10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4891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0935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35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>
            <a:normAutofit/>
          </a:bodyPr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7381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bg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310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486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bg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3575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997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7597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957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0250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77541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218980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894306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6927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01927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5080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519969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905052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1225980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3284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445396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626462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95979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87277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539213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3399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0471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0744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0072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19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13666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40068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216967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0846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092472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983520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4664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887402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9308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889BDD-A5DA-449C-9F32-411F60AB59E7}"/>
              </a:ext>
            </a:extLst>
          </p:cNvPr>
          <p:cNvSpPr/>
          <p:nvPr userDrawn="1"/>
        </p:nvSpPr>
        <p:spPr>
          <a:xfrm>
            <a:off x="6614160" y="0"/>
            <a:ext cx="557784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DB9A8-CFC3-43D6-97EF-9821CEC4EB86}"/>
              </a:ext>
            </a:extLst>
          </p:cNvPr>
          <p:cNvSpPr/>
          <p:nvPr userDrawn="1"/>
        </p:nvSpPr>
        <p:spPr>
          <a:xfrm>
            <a:off x="7394606" y="2098115"/>
            <a:ext cx="3504111" cy="1491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097088"/>
            <a:ext cx="4932362" cy="1735772"/>
          </a:xfrm>
        </p:spPr>
        <p:txBody>
          <a:bodyPr anchor="t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8863209" y="1651018"/>
            <a:ext cx="580592" cy="2334362"/>
            <a:chOff x="11870514" y="244569"/>
            <a:chExt cx="151518" cy="60920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925D05D-BADA-4CE4-87CE-12CFA0CDE945}"/>
              </a:ext>
            </a:extLst>
          </p:cNvPr>
          <p:cNvSpPr/>
          <p:nvPr userDrawn="1"/>
        </p:nvSpPr>
        <p:spPr>
          <a:xfrm>
            <a:off x="9431648" y="435724"/>
            <a:ext cx="1226389" cy="1226389"/>
          </a:xfrm>
          <a:custGeom>
            <a:avLst/>
            <a:gdLst>
              <a:gd name="connsiteX0" fmla="*/ 2139813 w 2139848"/>
              <a:gd name="connsiteY0" fmla="*/ 1069841 h 2139848"/>
              <a:gd name="connsiteX1" fmla="*/ 1069898 w 2139848"/>
              <a:gd name="connsiteY1" fmla="*/ 2139775 h 2139848"/>
              <a:gd name="connsiteX2" fmla="*/ -36 w 2139848"/>
              <a:gd name="connsiteY2" fmla="*/ 1069860 h 2139848"/>
              <a:gd name="connsiteX3" fmla="*/ 1069879 w 2139848"/>
              <a:gd name="connsiteY3" fmla="*/ -73 h 2139848"/>
              <a:gd name="connsiteX4" fmla="*/ 1069898 w 2139848"/>
              <a:gd name="connsiteY4" fmla="*/ -73 h 2139848"/>
              <a:gd name="connsiteX5" fmla="*/ 2139813 w 2139848"/>
              <a:gd name="connsiteY5" fmla="*/ 1069841 h 213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9848" h="2139848">
                <a:moveTo>
                  <a:pt x="2139813" y="1069841"/>
                </a:moveTo>
                <a:cubicBezTo>
                  <a:pt x="2139818" y="1660744"/>
                  <a:pt x="1660801" y="2139770"/>
                  <a:pt x="1069898" y="2139775"/>
                </a:cubicBezTo>
                <a:cubicBezTo>
                  <a:pt x="478995" y="2139780"/>
                  <a:pt x="-30" y="1660763"/>
                  <a:pt x="-36" y="1069860"/>
                </a:cubicBezTo>
                <a:cubicBezTo>
                  <a:pt x="-41" y="478958"/>
                  <a:pt x="478976" y="-68"/>
                  <a:pt x="1069879" y="-73"/>
                </a:cubicBezTo>
                <a:cubicBezTo>
                  <a:pt x="1069886" y="-73"/>
                  <a:pt x="1069892" y="-73"/>
                  <a:pt x="1069898" y="-73"/>
                </a:cubicBezTo>
                <a:cubicBezTo>
                  <a:pt x="1660796" y="-73"/>
                  <a:pt x="2139813" y="478944"/>
                  <a:pt x="2139813" y="1069841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7738557" y="4327499"/>
            <a:ext cx="1296934" cy="656431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051F08-BCC2-42B7-A7D2-2EF1738B42C5}"/>
              </a:ext>
            </a:extLst>
          </p:cNvPr>
          <p:cNvSpPr/>
          <p:nvPr userDrawn="1"/>
        </p:nvSpPr>
        <p:spPr>
          <a:xfrm>
            <a:off x="10241991" y="4688420"/>
            <a:ext cx="1546225" cy="1674896"/>
          </a:xfrm>
          <a:custGeom>
            <a:avLst/>
            <a:gdLst>
              <a:gd name="connsiteX0" fmla="*/ 1442050 w 2031330"/>
              <a:gd name="connsiteY0" fmla="*/ 1615462 h 2200369"/>
              <a:gd name="connsiteX1" fmla="*/ -36 w 2031330"/>
              <a:gd name="connsiteY1" fmla="*/ 2200296 h 2200369"/>
              <a:gd name="connsiteX2" fmla="*/ -36 w 2031330"/>
              <a:gd name="connsiteY2" fmla="*/ -73 h 2200369"/>
              <a:gd name="connsiteX3" fmla="*/ 2025646 w 2031330"/>
              <a:gd name="connsiteY3" fmla="*/ -73 h 2200369"/>
              <a:gd name="connsiteX4" fmla="*/ 2031295 w 2031330"/>
              <a:gd name="connsiteY4" fmla="*/ 172500 h 2200369"/>
              <a:gd name="connsiteX5" fmla="*/ 1442050 w 2031330"/>
              <a:gd name="connsiteY5" fmla="*/ 1615462 h 2200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1330" h="2200369">
                <a:moveTo>
                  <a:pt x="1442050" y="1615462"/>
                </a:moveTo>
                <a:cubicBezTo>
                  <a:pt x="1063812" y="1991432"/>
                  <a:pt x="551738" y="2199097"/>
                  <a:pt x="-36" y="2200296"/>
                </a:cubicBezTo>
                <a:lnTo>
                  <a:pt x="-36" y="-73"/>
                </a:lnTo>
                <a:lnTo>
                  <a:pt x="2025646" y="-73"/>
                </a:lnTo>
                <a:cubicBezTo>
                  <a:pt x="2029456" y="52419"/>
                  <a:pt x="2031295" y="109026"/>
                  <a:pt x="2031295" y="172500"/>
                </a:cubicBezTo>
                <a:cubicBezTo>
                  <a:pt x="2031352" y="725150"/>
                  <a:pt x="1822011" y="1237671"/>
                  <a:pt x="1442050" y="161546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nb-NO" dirty="0"/>
              <a:t> 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522678"/>
            <a:ext cx="4932362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2964" y="5403520"/>
            <a:ext cx="4919186" cy="7972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56279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36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5564-B0D4-4D90-A4B6-A0C3339E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2097088"/>
            <a:ext cx="6300788" cy="1655761"/>
          </a:xfrm>
        </p:spPr>
        <p:txBody>
          <a:bodyPr anchor="b"/>
          <a:lstStyle>
            <a:lvl1pPr>
              <a:defRPr cap="all" baseline="0">
                <a:solidFill>
                  <a:schemeClr val="bg2"/>
                </a:solidFill>
              </a:defRPr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768927" y="5069545"/>
            <a:ext cx="407476" cy="1638320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10624944" y="4676005"/>
            <a:ext cx="385955" cy="77193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11181162" y="5784447"/>
            <a:ext cx="562482" cy="557322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8205282" y="6199422"/>
            <a:ext cx="562481" cy="284695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4522678"/>
            <a:ext cx="6300789" cy="496725"/>
          </a:xfrm>
        </p:spPr>
        <p:txBody>
          <a:bodyPr>
            <a:normAutofit/>
          </a:bodyPr>
          <a:lstStyle>
            <a:lvl1pPr marL="0" indent="0">
              <a:buNone/>
              <a:defRPr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A8E95EAD-4D11-408C-A543-78867EDAC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5403520"/>
            <a:ext cx="6283957" cy="79725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89363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459" userDrawn="1">
          <p15:clr>
            <a:srgbClr val="FBAE40"/>
          </p15:clr>
        </p15:guide>
        <p15:guide id="2" pos="5428" userDrawn="1">
          <p15:clr>
            <a:srgbClr val="FBAE40"/>
          </p15:clr>
        </p15:guide>
        <p15:guide id="3" orient="horz" pos="2364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1051401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1247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o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4932362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19851" y="2097088"/>
            <a:ext cx="493395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32993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3636" userDrawn="1">
          <p15:clr>
            <a:srgbClr val="FBAE40"/>
          </p15:clr>
        </p15:guide>
        <p15:guide id="3" pos="4044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tre 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A7EBB-3399-4893-B2ED-2AB5528D347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9788" y="2097088"/>
            <a:ext cx="3060700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1E888E-743F-4571-9AFC-D2D0A84D79D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291513" y="2097088"/>
            <a:ext cx="3062287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768B532-41DC-4774-AEC1-0AB166390D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48187" y="2098677"/>
            <a:ext cx="3095625" cy="4103687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760138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pos="2457" userDrawn="1">
          <p15:clr>
            <a:srgbClr val="FBAE40"/>
          </p15:clr>
        </p15:guide>
        <p15:guide id="3" pos="5223" userDrawn="1">
          <p15:clr>
            <a:srgbClr val="FBAE40"/>
          </p15:clr>
        </p15:guide>
        <p15:guide id="4" pos="2865" userDrawn="1">
          <p15:clr>
            <a:srgbClr val="FBAE40"/>
          </p15:clr>
        </p15:guide>
        <p15:guide id="5" pos="4815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104012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587362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B937F-B4E4-4D38-B9AE-ECCB527C97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54ACC8-2946-4D2A-9C31-A49E6D48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DA777-9394-43C9-8CC2-A99E170B09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9091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</p:spTree>
    <p:extLst>
      <p:ext uri="{BB962C8B-B14F-4D97-AF65-F5344CB8AC3E}">
        <p14:creationId xmlns:p14="http://schemas.microsoft.com/office/powerpoint/2010/main" val="3403885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tx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006087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E7617F-1713-6E46-B84A-8052BACCF13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8" y="728663"/>
            <a:ext cx="6958012" cy="39592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8083-FE02-453F-821F-FBDFB3E243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9788" y="5083175"/>
            <a:ext cx="10512425" cy="1117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794009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FBDFA3C1-F872-0847-9544-A55FC81CE3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5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7144-F823-49DE-9E9C-B4AF1D0F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6475" y="2097088"/>
            <a:ext cx="3995737" cy="102711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E14F4-85CE-49B2-9FE4-DB9D47B886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56475" y="3124200"/>
            <a:ext cx="3995737" cy="307657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2953342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4634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helside og tekst i bo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DDC61C69-7FAC-EB45-A815-46BB221411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rgbClr val="11133C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endParaRPr lang="en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06C54D-ABD6-4B86-9BD8-3EF0CB9405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3457575"/>
            <a:ext cx="4583112" cy="27432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9121-44BA-433B-83C4-D11B94CA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73" y="3838188"/>
            <a:ext cx="3884612" cy="901451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0D75F25-8BE2-4558-8378-251C0277BC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89074" y="4865300"/>
            <a:ext cx="3884612" cy="102711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598854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4019027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AC0D0B-6F84-4D31-A25F-04E1D9B501A5}"/>
              </a:ext>
            </a:extLst>
          </p:cNvPr>
          <p:cNvGrpSpPr/>
          <p:nvPr userDrawn="1"/>
        </p:nvGrpSpPr>
        <p:grpSpPr>
          <a:xfrm>
            <a:off x="660300" y="2885033"/>
            <a:ext cx="3312004" cy="3338170"/>
            <a:chOff x="660300" y="2885033"/>
            <a:chExt cx="3312004" cy="333817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FD3805-A73E-48C5-8D29-6B8002E43B18}"/>
                </a:ext>
              </a:extLst>
            </p:cNvPr>
            <p:cNvSpPr/>
            <p:nvPr/>
          </p:nvSpPr>
          <p:spPr>
            <a:xfrm>
              <a:off x="1395615" y="3633814"/>
              <a:ext cx="2576689" cy="2589389"/>
            </a:xfrm>
            <a:custGeom>
              <a:avLst/>
              <a:gdLst>
                <a:gd name="connsiteX0" fmla="*/ 2576690 w 2576689"/>
                <a:gd name="connsiteY0" fmla="*/ 2589389 h 2589389"/>
                <a:gd name="connsiteX1" fmla="*/ 0 w 2576689"/>
                <a:gd name="connsiteY1" fmla="*/ 2589389 h 2589389"/>
                <a:gd name="connsiteX2" fmla="*/ 0 w 2576689"/>
                <a:gd name="connsiteY2" fmla="*/ 0 h 2589389"/>
                <a:gd name="connsiteX3" fmla="*/ 11599 w 2576689"/>
                <a:gd name="connsiteY3" fmla="*/ 874 h 2589389"/>
                <a:gd name="connsiteX4" fmla="*/ 990588 w 2576689"/>
                <a:gd name="connsiteY4" fmla="*/ 766757 h 2589389"/>
                <a:gd name="connsiteX5" fmla="*/ 2290581 w 2576689"/>
                <a:gd name="connsiteY5" fmla="*/ 2273846 h 2589389"/>
                <a:gd name="connsiteX6" fmla="*/ 2568112 w 2576689"/>
                <a:gd name="connsiteY6" fmla="*/ 2573475 h 2589389"/>
                <a:gd name="connsiteX7" fmla="*/ 21579 w 2576689"/>
                <a:gd name="connsiteY7" fmla="*/ 2567810 h 2589389"/>
                <a:gd name="connsiteX8" fmla="*/ 2540286 w 2576689"/>
                <a:gd name="connsiteY8" fmla="*/ 2567810 h 2589389"/>
                <a:gd name="connsiteX9" fmla="*/ 2278539 w 2576689"/>
                <a:gd name="connsiteY9" fmla="*/ 2291757 h 2589389"/>
                <a:gd name="connsiteX10" fmla="*/ 970832 w 2576689"/>
                <a:gd name="connsiteY10" fmla="*/ 775431 h 2589389"/>
                <a:gd name="connsiteX11" fmla="*/ 21579 w 2576689"/>
                <a:gd name="connsiteY11" fmla="*/ 23273 h 258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6689" h="2589389">
                  <a:moveTo>
                    <a:pt x="2576690" y="2589389"/>
                  </a:moveTo>
                  <a:lnTo>
                    <a:pt x="0" y="2589389"/>
                  </a:lnTo>
                  <a:lnTo>
                    <a:pt x="0" y="0"/>
                  </a:lnTo>
                  <a:lnTo>
                    <a:pt x="11599" y="874"/>
                  </a:lnTo>
                  <a:cubicBezTo>
                    <a:pt x="516339" y="38983"/>
                    <a:pt x="754230" y="225083"/>
                    <a:pt x="990588" y="766757"/>
                  </a:cubicBezTo>
                  <a:cubicBezTo>
                    <a:pt x="1276956" y="1416219"/>
                    <a:pt x="1653591" y="1852801"/>
                    <a:pt x="2290581" y="2273846"/>
                  </a:cubicBezTo>
                  <a:cubicBezTo>
                    <a:pt x="2412450" y="2357045"/>
                    <a:pt x="2505780" y="2457831"/>
                    <a:pt x="2568112" y="2573475"/>
                  </a:cubicBezTo>
                  <a:close/>
                  <a:moveTo>
                    <a:pt x="21579" y="2567810"/>
                  </a:moveTo>
                  <a:lnTo>
                    <a:pt x="2540286" y="2567810"/>
                  </a:lnTo>
                  <a:cubicBezTo>
                    <a:pt x="2479745" y="2461866"/>
                    <a:pt x="2391776" y="2369065"/>
                    <a:pt x="2278539" y="2291757"/>
                  </a:cubicBezTo>
                  <a:cubicBezTo>
                    <a:pt x="1637935" y="1868327"/>
                    <a:pt x="1259024" y="1428994"/>
                    <a:pt x="970832" y="775431"/>
                  </a:cubicBezTo>
                  <a:cubicBezTo>
                    <a:pt x="740214" y="246921"/>
                    <a:pt x="508538" y="62655"/>
                    <a:pt x="21579" y="23273"/>
                  </a:cubicBezTo>
                  <a:close/>
                </a:path>
              </a:pathLst>
            </a:custGeom>
            <a:solidFill>
              <a:schemeClr val="tx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B77F8E-5EE5-4409-A445-67FC53D39443}"/>
                </a:ext>
              </a:extLst>
            </p:cNvPr>
            <p:cNvSpPr/>
            <p:nvPr/>
          </p:nvSpPr>
          <p:spPr>
            <a:xfrm>
              <a:off x="1901726" y="5383573"/>
              <a:ext cx="727687" cy="626318"/>
            </a:xfrm>
            <a:custGeom>
              <a:avLst/>
              <a:gdLst>
                <a:gd name="connsiteX0" fmla="*/ 363860 w 727687"/>
                <a:gd name="connsiteY0" fmla="*/ 0 h 626318"/>
                <a:gd name="connsiteX1" fmla="*/ 727687 w 727687"/>
                <a:gd name="connsiteY1" fmla="*/ 626318 h 626318"/>
                <a:gd name="connsiteX2" fmla="*/ 0 w 727687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687" h="626318">
                  <a:moveTo>
                    <a:pt x="363860" y="0"/>
                  </a:moveTo>
                  <a:lnTo>
                    <a:pt x="727687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929F0D6-100E-48B8-8537-F06E249EB5EE}"/>
                </a:ext>
              </a:extLst>
            </p:cNvPr>
            <p:cNvSpPr/>
            <p:nvPr/>
          </p:nvSpPr>
          <p:spPr>
            <a:xfrm>
              <a:off x="2408149" y="5383573"/>
              <a:ext cx="727730" cy="626318"/>
            </a:xfrm>
            <a:custGeom>
              <a:avLst/>
              <a:gdLst>
                <a:gd name="connsiteX0" fmla="*/ 363860 w 727730"/>
                <a:gd name="connsiteY0" fmla="*/ 0 h 626318"/>
                <a:gd name="connsiteX1" fmla="*/ 727730 w 727730"/>
                <a:gd name="connsiteY1" fmla="*/ 626318 h 626318"/>
                <a:gd name="connsiteX2" fmla="*/ 0 w 727730"/>
                <a:gd name="connsiteY2" fmla="*/ 626318 h 626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30" h="626318">
                  <a:moveTo>
                    <a:pt x="363860" y="0"/>
                  </a:moveTo>
                  <a:lnTo>
                    <a:pt x="727730" y="626318"/>
                  </a:lnTo>
                  <a:lnTo>
                    <a:pt x="0" y="626318"/>
                  </a:lnTo>
                  <a:close/>
                </a:path>
              </a:pathLst>
            </a:custGeom>
            <a:solidFill>
              <a:schemeClr val="accent2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F8AA0-24FF-46DD-861B-53C5A07732F4}"/>
                </a:ext>
              </a:extLst>
            </p:cNvPr>
            <p:cNvSpPr/>
            <p:nvPr/>
          </p:nvSpPr>
          <p:spPr>
            <a:xfrm>
              <a:off x="965548" y="2885033"/>
              <a:ext cx="882294" cy="1860137"/>
            </a:xfrm>
            <a:custGeom>
              <a:avLst/>
              <a:gdLst>
                <a:gd name="connsiteX0" fmla="*/ 882294 w 882294"/>
                <a:gd name="connsiteY0" fmla="*/ 0 h 1860137"/>
                <a:gd name="connsiteX1" fmla="*/ 882294 w 882294"/>
                <a:gd name="connsiteY1" fmla="*/ 0 h 1860137"/>
                <a:gd name="connsiteX2" fmla="*/ 1318 w 882294"/>
                <a:gd name="connsiteY2" fmla="*/ 979162 h 1860137"/>
                <a:gd name="connsiteX3" fmla="*/ 882294 w 882294"/>
                <a:gd name="connsiteY3" fmla="*/ 1860138 h 1860137"/>
                <a:gd name="connsiteX4" fmla="*/ 882294 w 882294"/>
                <a:gd name="connsiteY4" fmla="*/ 0 h 1860137"/>
                <a:gd name="connsiteX5" fmla="*/ 882294 w 882294"/>
                <a:gd name="connsiteY5" fmla="*/ 0 h 186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2294" h="1860137">
                  <a:moveTo>
                    <a:pt x="882294" y="0"/>
                  </a:moveTo>
                  <a:lnTo>
                    <a:pt x="882294" y="0"/>
                  </a:lnTo>
                  <a:cubicBezTo>
                    <a:pt x="368632" y="27113"/>
                    <a:pt x="-25795" y="465499"/>
                    <a:pt x="1318" y="979162"/>
                  </a:cubicBezTo>
                  <a:cubicBezTo>
                    <a:pt x="26431" y="1454922"/>
                    <a:pt x="406534" y="1835025"/>
                    <a:pt x="882294" y="1860138"/>
                  </a:cubicBezTo>
                  <a:lnTo>
                    <a:pt x="882294" y="0"/>
                  </a:lnTo>
                  <a:lnTo>
                    <a:pt x="882294" y="0"/>
                  </a:lnTo>
                  <a:close/>
                </a:path>
              </a:pathLst>
            </a:custGeom>
            <a:solidFill>
              <a:schemeClr val="accent3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C69646-F568-4729-972C-0E5394F25F80}"/>
                </a:ext>
              </a:extLst>
            </p:cNvPr>
            <p:cNvSpPr/>
            <p:nvPr/>
          </p:nvSpPr>
          <p:spPr>
            <a:xfrm>
              <a:off x="660300" y="4764635"/>
              <a:ext cx="1187542" cy="1247501"/>
            </a:xfrm>
            <a:custGeom>
              <a:avLst/>
              <a:gdLst>
                <a:gd name="connsiteX0" fmla="*/ 1187543 w 1187542"/>
                <a:gd name="connsiteY0" fmla="*/ 1247501 h 1247501"/>
                <a:gd name="connsiteX1" fmla="*/ 1187543 w 1187542"/>
                <a:gd name="connsiteY1" fmla="*/ 1247501 h 1247501"/>
                <a:gd name="connsiteX2" fmla="*/ 1187543 w 1187542"/>
                <a:gd name="connsiteY2" fmla="*/ 0 h 1247501"/>
                <a:gd name="connsiteX3" fmla="*/ 0 w 1187542"/>
                <a:gd name="connsiteY3" fmla="*/ 0 h 1247501"/>
                <a:gd name="connsiteX4" fmla="*/ 0 w 1187542"/>
                <a:gd name="connsiteY4" fmla="*/ 637 h 1247501"/>
                <a:gd name="connsiteX5" fmla="*/ 946469 w 1187542"/>
                <a:gd name="connsiteY5" fmla="*/ 1210935 h 1247501"/>
                <a:gd name="connsiteX6" fmla="*/ 1187542 w 1187542"/>
                <a:gd name="connsiteY6" fmla="*/ 1247501 h 124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7542" h="1247501">
                  <a:moveTo>
                    <a:pt x="1187543" y="1247501"/>
                  </a:moveTo>
                  <a:lnTo>
                    <a:pt x="1187543" y="1247501"/>
                  </a:lnTo>
                  <a:lnTo>
                    <a:pt x="1187543" y="0"/>
                  </a:lnTo>
                  <a:lnTo>
                    <a:pt x="0" y="0"/>
                  </a:lnTo>
                  <a:lnTo>
                    <a:pt x="0" y="637"/>
                  </a:lnTo>
                  <a:cubicBezTo>
                    <a:pt x="2143" y="572850"/>
                    <a:pt x="391645" y="1070926"/>
                    <a:pt x="946469" y="1210935"/>
                  </a:cubicBezTo>
                  <a:cubicBezTo>
                    <a:pt x="1025466" y="1230837"/>
                    <a:pt x="1106197" y="1243083"/>
                    <a:pt x="1187542" y="1247501"/>
                  </a:cubicBezTo>
                  <a:close/>
                </a:path>
              </a:pathLst>
            </a:custGeom>
            <a:solidFill>
              <a:schemeClr val="bg1"/>
            </a:solidFill>
            <a:ln w="107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9283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2A921C-B8BF-4561-8982-2D1A032AA17E}"/>
              </a:ext>
            </a:extLst>
          </p:cNvPr>
          <p:cNvGrpSpPr/>
          <p:nvPr userDrawn="1"/>
        </p:nvGrpSpPr>
        <p:grpSpPr>
          <a:xfrm>
            <a:off x="8730248" y="4495606"/>
            <a:ext cx="2972304" cy="1825959"/>
            <a:chOff x="8730248" y="4495606"/>
            <a:chExt cx="2972304" cy="182595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FB70C33-473A-4FBA-B104-7347AC4ECF1D}"/>
                </a:ext>
              </a:extLst>
            </p:cNvPr>
            <p:cNvSpPr/>
            <p:nvPr/>
          </p:nvSpPr>
          <p:spPr>
            <a:xfrm>
              <a:off x="10524563" y="4846082"/>
              <a:ext cx="874726" cy="1475483"/>
            </a:xfrm>
            <a:custGeom>
              <a:avLst/>
              <a:gdLst>
                <a:gd name="connsiteX0" fmla="*/ 0 w 874726"/>
                <a:gd name="connsiteY0" fmla="*/ 0 h 1475483"/>
                <a:gd name="connsiteX1" fmla="*/ 874726 w 874726"/>
                <a:gd name="connsiteY1" fmla="*/ 0 h 1475483"/>
                <a:gd name="connsiteX2" fmla="*/ 874726 w 874726"/>
                <a:gd name="connsiteY2" fmla="*/ 1475484 h 1475483"/>
                <a:gd name="connsiteX3" fmla="*/ 0 w 874726"/>
                <a:gd name="connsiteY3" fmla="*/ 1475484 h 1475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726" h="1475483">
                  <a:moveTo>
                    <a:pt x="0" y="0"/>
                  </a:moveTo>
                  <a:lnTo>
                    <a:pt x="874726" y="0"/>
                  </a:lnTo>
                  <a:lnTo>
                    <a:pt x="874726" y="1475484"/>
                  </a:lnTo>
                  <a:lnTo>
                    <a:pt x="0" y="1475484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5AAF6BB-5C96-42D5-BC42-4B3E5BF03DFE}"/>
                </a:ext>
              </a:extLst>
            </p:cNvPr>
            <p:cNvSpPr/>
            <p:nvPr/>
          </p:nvSpPr>
          <p:spPr>
            <a:xfrm>
              <a:off x="9172953" y="5935535"/>
              <a:ext cx="447227" cy="386030"/>
            </a:xfrm>
            <a:custGeom>
              <a:avLst/>
              <a:gdLst>
                <a:gd name="connsiteX0" fmla="*/ 223618 w 447227"/>
                <a:gd name="connsiteY0" fmla="*/ 0 h 386030"/>
                <a:gd name="connsiteX1" fmla="*/ 447227 w 447227"/>
                <a:gd name="connsiteY1" fmla="*/ 386031 h 386030"/>
                <a:gd name="connsiteX2" fmla="*/ 0 w 447227"/>
                <a:gd name="connsiteY2" fmla="*/ 386031 h 38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227" h="386030">
                  <a:moveTo>
                    <a:pt x="223618" y="0"/>
                  </a:moveTo>
                  <a:lnTo>
                    <a:pt x="447227" y="386031"/>
                  </a:lnTo>
                  <a:lnTo>
                    <a:pt x="0" y="386031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88BC80-2B36-46F4-8583-16176C3379F7}"/>
                </a:ext>
              </a:extLst>
            </p:cNvPr>
            <p:cNvSpPr/>
            <p:nvPr/>
          </p:nvSpPr>
          <p:spPr>
            <a:xfrm>
              <a:off x="8730248" y="4846082"/>
              <a:ext cx="1337151" cy="998350"/>
            </a:xfrm>
            <a:custGeom>
              <a:avLst/>
              <a:gdLst>
                <a:gd name="connsiteX0" fmla="*/ 0 w 1337151"/>
                <a:gd name="connsiteY0" fmla="*/ 0 h 998350"/>
                <a:gd name="connsiteX1" fmla="*/ 1337152 w 1337151"/>
                <a:gd name="connsiteY1" fmla="*/ 0 h 998350"/>
                <a:gd name="connsiteX2" fmla="*/ 1337152 w 1337151"/>
                <a:gd name="connsiteY2" fmla="*/ 998350 h 998350"/>
                <a:gd name="connsiteX3" fmla="*/ 0 w 1337151"/>
                <a:gd name="connsiteY3" fmla="*/ 998350 h 998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151" h="998350">
                  <a:moveTo>
                    <a:pt x="0" y="0"/>
                  </a:moveTo>
                  <a:lnTo>
                    <a:pt x="1337152" y="0"/>
                  </a:lnTo>
                  <a:lnTo>
                    <a:pt x="1337152" y="998350"/>
                  </a:lnTo>
                  <a:lnTo>
                    <a:pt x="0" y="998350"/>
                  </a:lnTo>
                  <a:close/>
                </a:path>
              </a:pathLst>
            </a:custGeom>
            <a:solidFill>
              <a:schemeClr val="tx2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E2ED06-723E-4085-97AF-63CFA4097EF3}"/>
                </a:ext>
              </a:extLst>
            </p:cNvPr>
            <p:cNvSpPr/>
            <p:nvPr/>
          </p:nvSpPr>
          <p:spPr>
            <a:xfrm>
              <a:off x="9508963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B553942-F495-40B9-9482-B2A1AB7C8D5F}"/>
                </a:ext>
              </a:extLst>
            </p:cNvPr>
            <p:cNvSpPr/>
            <p:nvPr/>
          </p:nvSpPr>
          <p:spPr>
            <a:xfrm>
              <a:off x="9915526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E56C9B-D98F-4C6A-8914-230A752FB809}"/>
                </a:ext>
              </a:extLst>
            </p:cNvPr>
            <p:cNvSpPr/>
            <p:nvPr/>
          </p:nvSpPr>
          <p:spPr>
            <a:xfrm>
              <a:off x="10367267" y="5211081"/>
              <a:ext cx="268344" cy="268344"/>
            </a:xfrm>
            <a:custGeom>
              <a:avLst/>
              <a:gdLst>
                <a:gd name="connsiteX0" fmla="*/ 268344 w 268344"/>
                <a:gd name="connsiteY0" fmla="*/ 134172 h 268344"/>
                <a:gd name="connsiteX1" fmla="*/ 134172 w 268344"/>
                <a:gd name="connsiteY1" fmla="*/ 268344 h 268344"/>
                <a:gd name="connsiteX2" fmla="*/ 0 w 268344"/>
                <a:gd name="connsiteY2" fmla="*/ 134172 h 268344"/>
                <a:gd name="connsiteX3" fmla="*/ 134172 w 268344"/>
                <a:gd name="connsiteY3" fmla="*/ 0 h 268344"/>
                <a:gd name="connsiteX4" fmla="*/ 268344 w 268344"/>
                <a:gd name="connsiteY4" fmla="*/ 134172 h 268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344" h="268344">
                  <a:moveTo>
                    <a:pt x="268344" y="134172"/>
                  </a:moveTo>
                  <a:cubicBezTo>
                    <a:pt x="268344" y="208273"/>
                    <a:pt x="208273" y="268344"/>
                    <a:pt x="134172" y="268344"/>
                  </a:cubicBezTo>
                  <a:cubicBezTo>
                    <a:pt x="60071" y="268344"/>
                    <a:pt x="0" y="208273"/>
                    <a:pt x="0" y="134172"/>
                  </a:cubicBezTo>
                  <a:cubicBezTo>
                    <a:pt x="0" y="60071"/>
                    <a:pt x="60071" y="0"/>
                    <a:pt x="134172" y="0"/>
                  </a:cubicBezTo>
                  <a:cubicBezTo>
                    <a:pt x="208273" y="0"/>
                    <a:pt x="268344" y="60071"/>
                    <a:pt x="268344" y="134172"/>
                  </a:cubicBezTo>
                  <a:close/>
                </a:path>
              </a:pathLst>
            </a:custGeom>
            <a:solidFill>
              <a:schemeClr val="accent1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9BF9855-E9D6-4881-B7AB-23E8BB560929}"/>
                </a:ext>
              </a:extLst>
            </p:cNvPr>
            <p:cNvSpPr/>
            <p:nvPr userDrawn="1"/>
          </p:nvSpPr>
          <p:spPr>
            <a:xfrm>
              <a:off x="10810182" y="4495606"/>
              <a:ext cx="892370" cy="1493120"/>
            </a:xfrm>
            <a:custGeom>
              <a:avLst/>
              <a:gdLst>
                <a:gd name="connsiteX0" fmla="*/ 892371 w 892370"/>
                <a:gd name="connsiteY0" fmla="*/ 1493120 h 1493120"/>
                <a:gd name="connsiteX1" fmla="*/ 0 w 892370"/>
                <a:gd name="connsiteY1" fmla="*/ 1493120 h 1493120"/>
                <a:gd name="connsiteX2" fmla="*/ 0 w 892370"/>
                <a:gd name="connsiteY2" fmla="*/ 0 h 1493120"/>
                <a:gd name="connsiteX3" fmla="*/ 892371 w 892370"/>
                <a:gd name="connsiteY3" fmla="*/ 0 h 1493120"/>
                <a:gd name="connsiteX4" fmla="*/ 40229 w 892370"/>
                <a:gd name="connsiteY4" fmla="*/ 1452891 h 1493120"/>
                <a:gd name="connsiteX5" fmla="*/ 852142 w 892370"/>
                <a:gd name="connsiteY5" fmla="*/ 1452891 h 1493120"/>
                <a:gd name="connsiteX6" fmla="*/ 852142 w 892370"/>
                <a:gd name="connsiteY6" fmla="*/ 40229 h 1493120"/>
                <a:gd name="connsiteX7" fmla="*/ 40229 w 892370"/>
                <a:gd name="connsiteY7" fmla="*/ 40229 h 149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2370" h="1493120">
                  <a:moveTo>
                    <a:pt x="892371" y="1493120"/>
                  </a:moveTo>
                  <a:lnTo>
                    <a:pt x="0" y="1493120"/>
                  </a:lnTo>
                  <a:lnTo>
                    <a:pt x="0" y="0"/>
                  </a:lnTo>
                  <a:lnTo>
                    <a:pt x="892371" y="0"/>
                  </a:lnTo>
                  <a:close/>
                  <a:moveTo>
                    <a:pt x="40229" y="1452891"/>
                  </a:moveTo>
                  <a:lnTo>
                    <a:pt x="852142" y="1452891"/>
                  </a:lnTo>
                  <a:lnTo>
                    <a:pt x="852142" y="40229"/>
                  </a:lnTo>
                  <a:lnTo>
                    <a:pt x="40229" y="40229"/>
                  </a:lnTo>
                  <a:close/>
                </a:path>
              </a:pathLst>
            </a:custGeom>
            <a:solidFill>
              <a:schemeClr val="accent4"/>
            </a:solidFill>
            <a:ln w="80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9256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391F02B-B53B-4219-A213-FA244B1B9DF2}"/>
              </a:ext>
            </a:extLst>
          </p:cNvPr>
          <p:cNvGrpSpPr/>
          <p:nvPr userDrawn="1"/>
        </p:nvGrpSpPr>
        <p:grpSpPr>
          <a:xfrm>
            <a:off x="-193141" y="4703130"/>
            <a:ext cx="3851014" cy="2239479"/>
            <a:chOff x="-193141" y="4703130"/>
            <a:chExt cx="3851014" cy="2239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DA9B97-14EE-4EFC-82F6-A0C048F043E8}"/>
                </a:ext>
              </a:extLst>
            </p:cNvPr>
            <p:cNvSpPr/>
            <p:nvPr/>
          </p:nvSpPr>
          <p:spPr>
            <a:xfrm>
              <a:off x="1076598" y="4703130"/>
              <a:ext cx="2581275" cy="2235450"/>
            </a:xfrm>
            <a:custGeom>
              <a:avLst/>
              <a:gdLst>
                <a:gd name="connsiteX0" fmla="*/ 2581275 w 2581275"/>
                <a:gd name="connsiteY0" fmla="*/ 2235451 h 2235450"/>
                <a:gd name="connsiteX1" fmla="*/ 0 w 2581275"/>
                <a:gd name="connsiteY1" fmla="*/ 2235451 h 2235450"/>
                <a:gd name="connsiteX2" fmla="*/ 1290638 w 2581275"/>
                <a:gd name="connsiteY2" fmla="*/ 0 h 2235450"/>
                <a:gd name="connsiteX3" fmla="*/ 16507 w 2581275"/>
                <a:gd name="connsiteY3" fmla="*/ 2225926 h 2235450"/>
                <a:gd name="connsiteX4" fmla="*/ 2564778 w 2581275"/>
                <a:gd name="connsiteY4" fmla="*/ 2225926 h 2235450"/>
                <a:gd name="connsiteX5" fmla="*/ 1290638 w 2581275"/>
                <a:gd name="connsiteY5" fmla="*/ 19050 h 223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1275" h="2235450">
                  <a:moveTo>
                    <a:pt x="2581275" y="2235451"/>
                  </a:moveTo>
                  <a:lnTo>
                    <a:pt x="0" y="2235451"/>
                  </a:lnTo>
                  <a:lnTo>
                    <a:pt x="1290638" y="0"/>
                  </a:lnTo>
                  <a:close/>
                  <a:moveTo>
                    <a:pt x="16507" y="2225926"/>
                  </a:moveTo>
                  <a:lnTo>
                    <a:pt x="2564778" y="2225926"/>
                  </a:lnTo>
                  <a:lnTo>
                    <a:pt x="1290638" y="190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F77E99-435F-4373-904A-0B8840F0B5F4}"/>
                </a:ext>
              </a:extLst>
            </p:cNvPr>
            <p:cNvSpPr/>
            <p:nvPr/>
          </p:nvSpPr>
          <p:spPr>
            <a:xfrm>
              <a:off x="1577870" y="5551293"/>
              <a:ext cx="1378371" cy="1391136"/>
            </a:xfrm>
            <a:custGeom>
              <a:avLst/>
              <a:gdLst>
                <a:gd name="connsiteX0" fmla="*/ 0 w 1378371"/>
                <a:gd name="connsiteY0" fmla="*/ 0 h 1391136"/>
                <a:gd name="connsiteX1" fmla="*/ 521513 w 1378371"/>
                <a:gd name="connsiteY1" fmla="*/ 411318 h 1391136"/>
                <a:gd name="connsiteX2" fmla="*/ 1233230 w 1378371"/>
                <a:gd name="connsiteY2" fmla="*/ 1236583 h 1391136"/>
                <a:gd name="connsiteX3" fmla="*/ 1378372 w 1378371"/>
                <a:gd name="connsiteY3" fmla="*/ 1391136 h 1391136"/>
                <a:gd name="connsiteX4" fmla="*/ 0 w 1378371"/>
                <a:gd name="connsiteY4" fmla="*/ 1391136 h 139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8371" h="1391136">
                  <a:moveTo>
                    <a:pt x="0" y="0"/>
                  </a:moveTo>
                  <a:cubicBezTo>
                    <a:pt x="267995" y="21079"/>
                    <a:pt x="395078" y="121520"/>
                    <a:pt x="521513" y="411318"/>
                  </a:cubicBezTo>
                  <a:cubicBezTo>
                    <a:pt x="678380" y="766972"/>
                    <a:pt x="884501" y="1006126"/>
                    <a:pt x="1233230" y="1236583"/>
                  </a:cubicBezTo>
                  <a:cubicBezTo>
                    <a:pt x="1292984" y="1276098"/>
                    <a:pt x="1342684" y="1329021"/>
                    <a:pt x="1378372" y="1391136"/>
                  </a:cubicBezTo>
                  <a:lnTo>
                    <a:pt x="0" y="139113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B90A55-43F2-44C4-8FA8-6B258D4852E8}"/>
                </a:ext>
              </a:extLst>
            </p:cNvPr>
            <p:cNvSpPr/>
            <p:nvPr/>
          </p:nvSpPr>
          <p:spPr>
            <a:xfrm>
              <a:off x="-193141" y="4721446"/>
              <a:ext cx="2564777" cy="2221163"/>
            </a:xfrm>
            <a:custGeom>
              <a:avLst/>
              <a:gdLst>
                <a:gd name="connsiteX0" fmla="*/ 1282389 w 2564777"/>
                <a:gd name="connsiteY0" fmla="*/ 2221163 h 2221163"/>
                <a:gd name="connsiteX1" fmla="*/ 0 w 2564777"/>
                <a:gd name="connsiteY1" fmla="*/ 2221163 h 2221163"/>
                <a:gd name="connsiteX2" fmla="*/ 641194 w 2564777"/>
                <a:gd name="connsiteY2" fmla="*/ 1110577 h 2221163"/>
                <a:gd name="connsiteX3" fmla="*/ 1282389 w 2564777"/>
                <a:gd name="connsiteY3" fmla="*/ 0 h 2221163"/>
                <a:gd name="connsiteX4" fmla="*/ 1923583 w 2564777"/>
                <a:gd name="connsiteY4" fmla="*/ 1110577 h 2221163"/>
                <a:gd name="connsiteX5" fmla="*/ 2564778 w 2564777"/>
                <a:gd name="connsiteY5" fmla="*/ 2221163 h 2221163"/>
                <a:gd name="connsiteX6" fmla="*/ 1282389 w 2564777"/>
                <a:gd name="connsiteY6" fmla="*/ 2221163 h 222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4777" h="2221163">
                  <a:moveTo>
                    <a:pt x="1282389" y="2221163"/>
                  </a:moveTo>
                  <a:lnTo>
                    <a:pt x="0" y="2221163"/>
                  </a:lnTo>
                  <a:lnTo>
                    <a:pt x="641194" y="1110577"/>
                  </a:lnTo>
                  <a:lnTo>
                    <a:pt x="1282389" y="0"/>
                  </a:lnTo>
                  <a:lnTo>
                    <a:pt x="1923583" y="1110577"/>
                  </a:lnTo>
                  <a:lnTo>
                    <a:pt x="2564778" y="2221163"/>
                  </a:lnTo>
                  <a:lnTo>
                    <a:pt x="1282389" y="222116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7126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678B2A-2F48-4D27-93CA-F25ECA71B716}"/>
              </a:ext>
            </a:extLst>
          </p:cNvPr>
          <p:cNvGrpSpPr/>
          <p:nvPr userDrawn="1"/>
        </p:nvGrpSpPr>
        <p:grpSpPr>
          <a:xfrm>
            <a:off x="553506" y="4275628"/>
            <a:ext cx="3020870" cy="2292828"/>
            <a:chOff x="553506" y="4275628"/>
            <a:chExt cx="3020870" cy="229282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CD9FC8-2928-4A44-8CD6-48ACDB02C858}"/>
                </a:ext>
              </a:extLst>
            </p:cNvPr>
            <p:cNvSpPr/>
            <p:nvPr userDrawn="1"/>
          </p:nvSpPr>
          <p:spPr>
            <a:xfrm>
              <a:off x="2731107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A6FA39-8755-4AD9-9AC7-36CB646BBCDB}"/>
                </a:ext>
              </a:extLst>
            </p:cNvPr>
            <p:cNvSpPr/>
            <p:nvPr userDrawn="1"/>
          </p:nvSpPr>
          <p:spPr>
            <a:xfrm>
              <a:off x="2144286" y="5842664"/>
              <a:ext cx="843269" cy="725792"/>
            </a:xfrm>
            <a:custGeom>
              <a:avLst/>
              <a:gdLst>
                <a:gd name="connsiteX0" fmla="*/ 421635 w 843269"/>
                <a:gd name="connsiteY0" fmla="*/ 0 h 725792"/>
                <a:gd name="connsiteX1" fmla="*/ 843270 w 843269"/>
                <a:gd name="connsiteY1" fmla="*/ 725793 h 725792"/>
                <a:gd name="connsiteX2" fmla="*/ 0 w 843269"/>
                <a:gd name="connsiteY2" fmla="*/ 725793 h 725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269" h="725792">
                  <a:moveTo>
                    <a:pt x="421635" y="0"/>
                  </a:moveTo>
                  <a:lnTo>
                    <a:pt x="843270" y="725793"/>
                  </a:lnTo>
                  <a:lnTo>
                    <a:pt x="0" y="725793"/>
                  </a:lnTo>
                  <a:close/>
                </a:path>
              </a:pathLst>
            </a:custGeom>
            <a:solidFill>
              <a:schemeClr val="accent1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E18E7-8CC1-45D9-9E6D-94675A6D04AC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8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8"/>
                  </a:moveTo>
                  <a:lnTo>
                    <a:pt x="1596046" y="1750763"/>
                  </a:lnTo>
                  <a:cubicBezTo>
                    <a:pt x="1583472" y="1623166"/>
                    <a:pt x="1519749" y="1509891"/>
                    <a:pt x="1391405" y="1424617"/>
                  </a:cubicBezTo>
                  <a:cubicBezTo>
                    <a:pt x="303983" y="701128"/>
                    <a:pt x="822156" y="30813"/>
                    <a:pt x="0" y="0"/>
                  </a:cubicBezTo>
                  <a:close/>
                </a:path>
              </a:pathLst>
            </a:custGeom>
            <a:solidFill>
              <a:srgbClr val="1D43C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C3C6A5D-2EAC-4E0C-851F-F5AFA7FFE4B4}"/>
                </a:ext>
              </a:extLst>
            </p:cNvPr>
            <p:cNvSpPr/>
            <p:nvPr userDrawn="1"/>
          </p:nvSpPr>
          <p:spPr>
            <a:xfrm>
              <a:off x="2261358" y="5121669"/>
              <a:ext cx="1142748" cy="569248"/>
            </a:xfrm>
            <a:custGeom>
              <a:avLst/>
              <a:gdLst>
                <a:gd name="connsiteX0" fmla="*/ 8 w 1142748"/>
                <a:gd name="connsiteY0" fmla="*/ 0 h 569248"/>
                <a:gd name="connsiteX1" fmla="*/ 1142749 w 1142748"/>
                <a:gd name="connsiteY1" fmla="*/ 0 h 569248"/>
                <a:gd name="connsiteX2" fmla="*/ 569244 w 1142748"/>
                <a:gd name="connsiteY2" fmla="*/ 569244 h 569248"/>
                <a:gd name="connsiteX3" fmla="*/ 0 w 1142748"/>
                <a:gd name="connsiteY3" fmla="*/ 0 h 5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748" h="569248">
                  <a:moveTo>
                    <a:pt x="8" y="0"/>
                  </a:moveTo>
                  <a:lnTo>
                    <a:pt x="1142749" y="0"/>
                  </a:lnTo>
                  <a:cubicBezTo>
                    <a:pt x="1141572" y="315561"/>
                    <a:pt x="884806" y="570420"/>
                    <a:pt x="569244" y="569244"/>
                  </a:cubicBezTo>
                  <a:cubicBezTo>
                    <a:pt x="255345" y="568074"/>
                    <a:pt x="1170" y="313899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04C87B-AF0D-4CA8-9EF0-3E415581B6D5}"/>
                </a:ext>
              </a:extLst>
            </p:cNvPr>
            <p:cNvSpPr/>
            <p:nvPr userDrawn="1"/>
          </p:nvSpPr>
          <p:spPr>
            <a:xfrm>
              <a:off x="2258379" y="5118722"/>
              <a:ext cx="1148706" cy="577296"/>
            </a:xfrm>
            <a:custGeom>
              <a:avLst/>
              <a:gdLst>
                <a:gd name="connsiteX0" fmla="*/ 574365 w 1148706"/>
                <a:gd name="connsiteY0" fmla="*/ 577296 h 577296"/>
                <a:gd name="connsiteX1" fmla="*/ 0 w 1148706"/>
                <a:gd name="connsiteY1" fmla="*/ 2979 h 577296"/>
                <a:gd name="connsiteX2" fmla="*/ 2947 w 1148706"/>
                <a:gd name="connsiteY2" fmla="*/ 2979 h 577296"/>
                <a:gd name="connsiteX3" fmla="*/ 2947 w 1148706"/>
                <a:gd name="connsiteY3" fmla="*/ 0 h 577296"/>
                <a:gd name="connsiteX4" fmla="*/ 1148706 w 1148706"/>
                <a:gd name="connsiteY4" fmla="*/ 0 h 577296"/>
                <a:gd name="connsiteX5" fmla="*/ 1148706 w 1148706"/>
                <a:gd name="connsiteY5" fmla="*/ 2979 h 577296"/>
                <a:gd name="connsiteX6" fmla="*/ 574365 w 1148706"/>
                <a:gd name="connsiteY6" fmla="*/ 577296 h 577296"/>
                <a:gd name="connsiteX7" fmla="*/ 5965 w 1148706"/>
                <a:gd name="connsiteY7" fmla="*/ 5966 h 577296"/>
                <a:gd name="connsiteX8" fmla="*/ 576478 w 1148706"/>
                <a:gd name="connsiteY8" fmla="*/ 572228 h 577296"/>
                <a:gd name="connsiteX9" fmla="*/ 1142741 w 1148706"/>
                <a:gd name="connsiteY9" fmla="*/ 5966 h 577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8706" h="577296">
                  <a:moveTo>
                    <a:pt x="574365" y="577296"/>
                  </a:moveTo>
                  <a:cubicBezTo>
                    <a:pt x="257318" y="576942"/>
                    <a:pt x="381" y="320026"/>
                    <a:pt x="0" y="2979"/>
                  </a:cubicBezTo>
                  <a:lnTo>
                    <a:pt x="2947" y="2979"/>
                  </a:lnTo>
                  <a:lnTo>
                    <a:pt x="2947" y="0"/>
                  </a:lnTo>
                  <a:lnTo>
                    <a:pt x="1148706" y="0"/>
                  </a:lnTo>
                  <a:lnTo>
                    <a:pt x="1148706" y="2979"/>
                  </a:lnTo>
                  <a:cubicBezTo>
                    <a:pt x="1148330" y="320019"/>
                    <a:pt x="891405" y="576933"/>
                    <a:pt x="574365" y="577296"/>
                  </a:cubicBezTo>
                  <a:close/>
                  <a:moveTo>
                    <a:pt x="5965" y="5966"/>
                  </a:moveTo>
                  <a:cubicBezTo>
                    <a:pt x="7139" y="319878"/>
                    <a:pt x="262566" y="573402"/>
                    <a:pt x="576478" y="572228"/>
                  </a:cubicBezTo>
                  <a:cubicBezTo>
                    <a:pt x="888732" y="571061"/>
                    <a:pt x="1141573" y="318219"/>
                    <a:pt x="1142741" y="5966"/>
                  </a:cubicBezTo>
                  <a:close/>
                </a:path>
              </a:pathLst>
            </a:custGeom>
            <a:solidFill>
              <a:srgbClr val="FBAC66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F905877-2A9A-461C-9C7A-17DBCB0BB485}"/>
                </a:ext>
              </a:extLst>
            </p:cNvPr>
            <p:cNvSpPr/>
            <p:nvPr userDrawn="1"/>
          </p:nvSpPr>
          <p:spPr>
            <a:xfrm>
              <a:off x="553506" y="4275628"/>
              <a:ext cx="1596046" cy="1750762"/>
            </a:xfrm>
            <a:custGeom>
              <a:avLst/>
              <a:gdLst>
                <a:gd name="connsiteX0" fmla="*/ 9858 w 1596046"/>
                <a:gd name="connsiteY0" fmla="*/ 1733390 h 1750762"/>
                <a:gd name="connsiteX1" fmla="*/ 1596046 w 1596046"/>
                <a:gd name="connsiteY1" fmla="*/ 1750763 h 1750762"/>
                <a:gd name="connsiteX2" fmla="*/ 1391405 w 1596046"/>
                <a:gd name="connsiteY2" fmla="*/ 1424617 h 1750762"/>
                <a:gd name="connsiteX3" fmla="*/ 0 w 1596046"/>
                <a:gd name="connsiteY3" fmla="*/ 0 h 175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046" h="1750762">
                  <a:moveTo>
                    <a:pt x="9858" y="1733390"/>
                  </a:moveTo>
                  <a:lnTo>
                    <a:pt x="1596046" y="1750763"/>
                  </a:lnTo>
                  <a:cubicBezTo>
                    <a:pt x="1583472" y="1623166"/>
                    <a:pt x="1519749" y="1509883"/>
                    <a:pt x="1391405" y="1424617"/>
                  </a:cubicBezTo>
                  <a:cubicBezTo>
                    <a:pt x="303983" y="701120"/>
                    <a:pt x="822156" y="308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79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085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ekst altern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829F-C6B1-4E47-BE73-78ADAC85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012193"/>
            <a:ext cx="10512425" cy="992117"/>
          </a:xfrm>
        </p:spPr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6F8E5-4F25-4B20-9C00-5D1EE30C2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4004310"/>
            <a:ext cx="10512425" cy="219646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8192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D83404B-9696-4894-8EBB-5A5ADB66B4C6}"/>
              </a:ext>
            </a:extLst>
          </p:cNvPr>
          <p:cNvGrpSpPr/>
          <p:nvPr userDrawn="1"/>
        </p:nvGrpSpPr>
        <p:grpSpPr>
          <a:xfrm>
            <a:off x="1002014" y="668472"/>
            <a:ext cx="2173294" cy="2346804"/>
            <a:chOff x="1002014" y="668472"/>
            <a:chExt cx="2173294" cy="234680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853E15-4F9F-40AD-AC61-5A3023E3CE69}"/>
                </a:ext>
              </a:extLst>
            </p:cNvPr>
            <p:cNvSpPr/>
            <p:nvPr userDrawn="1"/>
          </p:nvSpPr>
          <p:spPr>
            <a:xfrm>
              <a:off x="1769489" y="953964"/>
              <a:ext cx="393799" cy="393799"/>
            </a:xfrm>
            <a:custGeom>
              <a:avLst/>
              <a:gdLst>
                <a:gd name="connsiteX0" fmla="*/ 393799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799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799" y="196900"/>
                  </a:moveTo>
                  <a:cubicBezTo>
                    <a:pt x="393799" y="305644"/>
                    <a:pt x="305644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4" y="0"/>
                    <a:pt x="393799" y="88155"/>
                    <a:pt x="393799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CACC864-1604-4E31-BB73-59849F948F41}"/>
                </a:ext>
              </a:extLst>
            </p:cNvPr>
            <p:cNvSpPr/>
            <p:nvPr userDrawn="1"/>
          </p:nvSpPr>
          <p:spPr>
            <a:xfrm>
              <a:off x="2781509" y="1734600"/>
              <a:ext cx="393799" cy="393799"/>
            </a:xfrm>
            <a:custGeom>
              <a:avLst/>
              <a:gdLst>
                <a:gd name="connsiteX0" fmla="*/ 393800 w 393799"/>
                <a:gd name="connsiteY0" fmla="*/ 196900 h 393799"/>
                <a:gd name="connsiteX1" fmla="*/ 196900 w 393799"/>
                <a:gd name="connsiteY1" fmla="*/ 393799 h 393799"/>
                <a:gd name="connsiteX2" fmla="*/ 0 w 393799"/>
                <a:gd name="connsiteY2" fmla="*/ 196900 h 393799"/>
                <a:gd name="connsiteX3" fmla="*/ 196900 w 393799"/>
                <a:gd name="connsiteY3" fmla="*/ 0 h 393799"/>
                <a:gd name="connsiteX4" fmla="*/ 393800 w 393799"/>
                <a:gd name="connsiteY4" fmla="*/ 196900 h 393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99" h="393799">
                  <a:moveTo>
                    <a:pt x="393800" y="196900"/>
                  </a:moveTo>
                  <a:cubicBezTo>
                    <a:pt x="393800" y="305644"/>
                    <a:pt x="305645" y="393799"/>
                    <a:pt x="196900" y="393799"/>
                  </a:cubicBezTo>
                  <a:cubicBezTo>
                    <a:pt x="88155" y="393799"/>
                    <a:pt x="0" y="305644"/>
                    <a:pt x="0" y="196900"/>
                  </a:cubicBezTo>
                  <a:cubicBezTo>
                    <a:pt x="0" y="88155"/>
                    <a:pt x="88155" y="0"/>
                    <a:pt x="196900" y="0"/>
                  </a:cubicBezTo>
                  <a:cubicBezTo>
                    <a:pt x="305645" y="0"/>
                    <a:pt x="393800" y="88155"/>
                    <a:pt x="393800" y="196900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76D2472-5715-45F4-88D6-068E73038E62}"/>
                </a:ext>
              </a:extLst>
            </p:cNvPr>
            <p:cNvSpPr/>
            <p:nvPr userDrawn="1"/>
          </p:nvSpPr>
          <p:spPr>
            <a:xfrm>
              <a:off x="1845032" y="668472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ED72A7-C4EB-4B09-B530-ACD057C2B22F}"/>
                </a:ext>
              </a:extLst>
            </p:cNvPr>
            <p:cNvSpPr/>
            <p:nvPr userDrawn="1"/>
          </p:nvSpPr>
          <p:spPr>
            <a:xfrm>
              <a:off x="2857052" y="1449107"/>
              <a:ext cx="242725" cy="242725"/>
            </a:xfrm>
            <a:custGeom>
              <a:avLst/>
              <a:gdLst>
                <a:gd name="connsiteX0" fmla="*/ 242726 w 242725"/>
                <a:gd name="connsiteY0" fmla="*/ 121363 h 242725"/>
                <a:gd name="connsiteX1" fmla="*/ 121363 w 242725"/>
                <a:gd name="connsiteY1" fmla="*/ 242726 h 242725"/>
                <a:gd name="connsiteX2" fmla="*/ 0 w 242725"/>
                <a:gd name="connsiteY2" fmla="*/ 121363 h 242725"/>
                <a:gd name="connsiteX3" fmla="*/ 121363 w 242725"/>
                <a:gd name="connsiteY3" fmla="*/ 0 h 242725"/>
                <a:gd name="connsiteX4" fmla="*/ 242726 w 242725"/>
                <a:gd name="connsiteY4" fmla="*/ 121363 h 24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725" h="242725">
                  <a:moveTo>
                    <a:pt x="242726" y="121363"/>
                  </a:moveTo>
                  <a:cubicBezTo>
                    <a:pt x="242726" y="188390"/>
                    <a:pt x="188390" y="242726"/>
                    <a:pt x="121363" y="242726"/>
                  </a:cubicBezTo>
                  <a:cubicBezTo>
                    <a:pt x="54336" y="242726"/>
                    <a:pt x="0" y="188390"/>
                    <a:pt x="0" y="121363"/>
                  </a:cubicBezTo>
                  <a:cubicBezTo>
                    <a:pt x="0" y="54336"/>
                    <a:pt x="54336" y="0"/>
                    <a:pt x="121363" y="0"/>
                  </a:cubicBezTo>
                  <a:cubicBezTo>
                    <a:pt x="188390" y="0"/>
                    <a:pt x="242726" y="54336"/>
                    <a:pt x="242726" y="121363"/>
                  </a:cubicBezTo>
                  <a:close/>
                </a:path>
              </a:pathLst>
            </a:custGeom>
            <a:solidFill>
              <a:schemeClr val="accent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395C42C-FD55-40FB-A002-AC953099CD99}"/>
                </a:ext>
              </a:extLst>
            </p:cNvPr>
            <p:cNvSpPr/>
            <p:nvPr userDrawn="1"/>
          </p:nvSpPr>
          <p:spPr>
            <a:xfrm>
              <a:off x="1002014" y="1086526"/>
              <a:ext cx="1928750" cy="1928750"/>
            </a:xfrm>
            <a:custGeom>
              <a:avLst/>
              <a:gdLst>
                <a:gd name="connsiteX0" fmla="*/ 1928750 w 1928750"/>
                <a:gd name="connsiteY0" fmla="*/ 964375 h 1928750"/>
                <a:gd name="connsiteX1" fmla="*/ 964375 w 1928750"/>
                <a:gd name="connsiteY1" fmla="*/ 1928751 h 1928750"/>
                <a:gd name="connsiteX2" fmla="*/ 0 w 1928750"/>
                <a:gd name="connsiteY2" fmla="*/ 964375 h 1928750"/>
                <a:gd name="connsiteX3" fmla="*/ 964375 w 1928750"/>
                <a:gd name="connsiteY3" fmla="*/ 0 h 1928750"/>
                <a:gd name="connsiteX4" fmla="*/ 1928750 w 1928750"/>
                <a:gd name="connsiteY4" fmla="*/ 964375 h 19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8750" h="1928750">
                  <a:moveTo>
                    <a:pt x="1928750" y="964375"/>
                  </a:moveTo>
                  <a:cubicBezTo>
                    <a:pt x="1928750" y="1496985"/>
                    <a:pt x="1496985" y="1928751"/>
                    <a:pt x="964375" y="1928751"/>
                  </a:cubicBezTo>
                  <a:cubicBezTo>
                    <a:pt x="431765" y="1928751"/>
                    <a:pt x="0" y="1496985"/>
                    <a:pt x="0" y="964375"/>
                  </a:cubicBezTo>
                  <a:cubicBezTo>
                    <a:pt x="0" y="431765"/>
                    <a:pt x="431765" y="0"/>
                    <a:pt x="964375" y="0"/>
                  </a:cubicBezTo>
                  <a:cubicBezTo>
                    <a:pt x="1496985" y="0"/>
                    <a:pt x="1928750" y="431765"/>
                    <a:pt x="1928750" y="964375"/>
                  </a:cubicBezTo>
                  <a:close/>
                </a:path>
              </a:pathLst>
            </a:custGeom>
            <a:solidFill>
              <a:schemeClr val="accent4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781C5F-5BA1-4BE6-8892-0AF3185F8E32}"/>
                </a:ext>
              </a:extLst>
            </p:cNvPr>
            <p:cNvSpPr/>
            <p:nvPr userDrawn="1"/>
          </p:nvSpPr>
          <p:spPr>
            <a:xfrm>
              <a:off x="1966408" y="1617868"/>
              <a:ext cx="392279" cy="412110"/>
            </a:xfrm>
            <a:custGeom>
              <a:avLst/>
              <a:gdLst>
                <a:gd name="connsiteX0" fmla="*/ 392279 w 392279"/>
                <a:gd name="connsiteY0" fmla="*/ 0 h 412110"/>
                <a:gd name="connsiteX1" fmla="*/ 392279 w 392279"/>
                <a:gd name="connsiteY1" fmla="*/ 0 h 412110"/>
                <a:gd name="connsiteX2" fmla="*/ 392279 w 392279"/>
                <a:gd name="connsiteY2" fmla="*/ 412110 h 412110"/>
                <a:gd name="connsiteX3" fmla="*/ 0 w 392279"/>
                <a:gd name="connsiteY3" fmla="*/ 412110 h 412110"/>
                <a:gd name="connsiteX4" fmla="*/ 0 w 392279"/>
                <a:gd name="connsiteY4" fmla="*/ 411902 h 412110"/>
                <a:gd name="connsiteX5" fmla="*/ 312638 w 392279"/>
                <a:gd name="connsiteY5" fmla="*/ 12062 h 412110"/>
                <a:gd name="connsiteX6" fmla="*/ 392279 w 392279"/>
                <a:gd name="connsiteY6" fmla="*/ 0 h 412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2279" h="412110">
                  <a:moveTo>
                    <a:pt x="392279" y="0"/>
                  </a:moveTo>
                  <a:lnTo>
                    <a:pt x="392279" y="0"/>
                  </a:lnTo>
                  <a:lnTo>
                    <a:pt x="392279" y="412110"/>
                  </a:lnTo>
                  <a:lnTo>
                    <a:pt x="0" y="412110"/>
                  </a:lnTo>
                  <a:lnTo>
                    <a:pt x="0" y="411902"/>
                  </a:lnTo>
                  <a:cubicBezTo>
                    <a:pt x="703" y="222876"/>
                    <a:pt x="129360" y="58333"/>
                    <a:pt x="312638" y="12062"/>
                  </a:cubicBezTo>
                  <a:cubicBezTo>
                    <a:pt x="338736" y="5495"/>
                    <a:pt x="365407" y="1456"/>
                    <a:pt x="392279" y="0"/>
                  </a:cubicBezTo>
                  <a:close/>
                </a:path>
              </a:pathLst>
            </a:custGeom>
            <a:solidFill>
              <a:schemeClr val="accent3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E3703D7-8338-4B96-913A-F1BA7ABBEAAB}"/>
                </a:ext>
              </a:extLst>
            </p:cNvPr>
            <p:cNvSpPr/>
            <p:nvPr userDrawn="1"/>
          </p:nvSpPr>
          <p:spPr>
            <a:xfrm>
              <a:off x="1405446" y="1518941"/>
              <a:ext cx="711866" cy="779154"/>
            </a:xfrm>
            <a:custGeom>
              <a:avLst/>
              <a:gdLst>
                <a:gd name="connsiteX0" fmla="*/ 711867 w 711866"/>
                <a:gd name="connsiteY0" fmla="*/ 779155 h 779154"/>
                <a:gd name="connsiteX1" fmla="*/ 705131 w 711866"/>
                <a:gd name="connsiteY1" fmla="*/ 778901 h 779154"/>
                <a:gd name="connsiteX2" fmla="*/ 437514 w 711866"/>
                <a:gd name="connsiteY2" fmla="*/ 574408 h 779154"/>
                <a:gd name="connsiteX3" fmla="*/ 93107 w 711866"/>
                <a:gd name="connsiteY3" fmla="*/ 154594 h 779154"/>
                <a:gd name="connsiteX4" fmla="*/ 708 w 711866"/>
                <a:gd name="connsiteY4" fmla="*/ 7145 h 779154"/>
                <a:gd name="connsiteX5" fmla="*/ 0 w 711866"/>
                <a:gd name="connsiteY5" fmla="*/ 0 h 779154"/>
                <a:gd name="connsiteX6" fmla="*/ 711867 w 711866"/>
                <a:gd name="connsiteY6" fmla="*/ 0 h 779154"/>
                <a:gd name="connsiteX7" fmla="*/ 14453 w 711866"/>
                <a:gd name="connsiteY7" fmla="*/ 12965 h 779154"/>
                <a:gd name="connsiteX8" fmla="*/ 100291 w 711866"/>
                <a:gd name="connsiteY8" fmla="*/ 143747 h 779154"/>
                <a:gd name="connsiteX9" fmla="*/ 449486 w 711866"/>
                <a:gd name="connsiteY9" fmla="*/ 569381 h 779154"/>
                <a:gd name="connsiteX10" fmla="*/ 698876 w 711866"/>
                <a:gd name="connsiteY10" fmla="*/ 765631 h 779154"/>
                <a:gd name="connsiteX11" fmla="*/ 698876 w 711866"/>
                <a:gd name="connsiteY11" fmla="*/ 12965 h 77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11866" h="779154">
                  <a:moveTo>
                    <a:pt x="711867" y="779155"/>
                  </a:moveTo>
                  <a:lnTo>
                    <a:pt x="705131" y="778901"/>
                  </a:lnTo>
                  <a:cubicBezTo>
                    <a:pt x="519813" y="771964"/>
                    <a:pt x="485289" y="689094"/>
                    <a:pt x="437514" y="574408"/>
                  </a:cubicBezTo>
                  <a:cubicBezTo>
                    <a:pt x="391117" y="463068"/>
                    <a:pt x="327577" y="310591"/>
                    <a:pt x="93107" y="154594"/>
                  </a:cubicBezTo>
                  <a:cubicBezTo>
                    <a:pt x="37811" y="117842"/>
                    <a:pt x="6716" y="68203"/>
                    <a:pt x="708" y="7145"/>
                  </a:cubicBezTo>
                  <a:lnTo>
                    <a:pt x="0" y="0"/>
                  </a:lnTo>
                  <a:lnTo>
                    <a:pt x="711867" y="0"/>
                  </a:lnTo>
                  <a:close/>
                  <a:moveTo>
                    <a:pt x="14453" y="12965"/>
                  </a:moveTo>
                  <a:cubicBezTo>
                    <a:pt x="21728" y="66742"/>
                    <a:pt x="50574" y="110710"/>
                    <a:pt x="100291" y="143747"/>
                  </a:cubicBezTo>
                  <a:cubicBezTo>
                    <a:pt x="338029" y="301933"/>
                    <a:pt x="402458" y="456507"/>
                    <a:pt x="449486" y="569381"/>
                  </a:cubicBezTo>
                  <a:cubicBezTo>
                    <a:pt x="496514" y="682254"/>
                    <a:pt x="527803" y="757356"/>
                    <a:pt x="698876" y="765631"/>
                  </a:cubicBezTo>
                  <a:lnTo>
                    <a:pt x="698876" y="12965"/>
                  </a:lnTo>
                  <a:close/>
                </a:path>
              </a:pathLst>
            </a:custGeom>
            <a:solidFill>
              <a:schemeClr val="tx1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148ACA4-6A84-45D4-B1D3-5C0C4293D02A}"/>
                </a:ext>
              </a:extLst>
            </p:cNvPr>
            <p:cNvSpPr/>
            <p:nvPr userDrawn="1"/>
          </p:nvSpPr>
          <p:spPr>
            <a:xfrm>
              <a:off x="2206542" y="2150283"/>
              <a:ext cx="487095" cy="511706"/>
            </a:xfrm>
            <a:custGeom>
              <a:avLst/>
              <a:gdLst>
                <a:gd name="connsiteX0" fmla="*/ 0 w 487095"/>
                <a:gd name="connsiteY0" fmla="*/ 511707 h 511706"/>
                <a:gd name="connsiteX1" fmla="*/ 0 w 487095"/>
                <a:gd name="connsiteY1" fmla="*/ 511707 h 511706"/>
                <a:gd name="connsiteX2" fmla="*/ 0 w 487095"/>
                <a:gd name="connsiteY2" fmla="*/ 0 h 511706"/>
                <a:gd name="connsiteX3" fmla="*/ 487095 w 487095"/>
                <a:gd name="connsiteY3" fmla="*/ 0 h 511706"/>
                <a:gd name="connsiteX4" fmla="*/ 487095 w 487095"/>
                <a:gd name="connsiteY4" fmla="*/ 260 h 511706"/>
                <a:gd name="connsiteX5" fmla="*/ 98888 w 487095"/>
                <a:gd name="connsiteY5" fmla="*/ 496702 h 511706"/>
                <a:gd name="connsiteX6" fmla="*/ 0 w 487095"/>
                <a:gd name="connsiteY6" fmla="*/ 511707 h 511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7095" h="511706">
                  <a:moveTo>
                    <a:pt x="0" y="511707"/>
                  </a:moveTo>
                  <a:lnTo>
                    <a:pt x="0" y="511707"/>
                  </a:lnTo>
                  <a:lnTo>
                    <a:pt x="0" y="0"/>
                  </a:lnTo>
                  <a:lnTo>
                    <a:pt x="487095" y="0"/>
                  </a:lnTo>
                  <a:lnTo>
                    <a:pt x="487095" y="260"/>
                  </a:lnTo>
                  <a:cubicBezTo>
                    <a:pt x="486219" y="234967"/>
                    <a:pt x="326461" y="439267"/>
                    <a:pt x="98888" y="496702"/>
                  </a:cubicBezTo>
                  <a:cubicBezTo>
                    <a:pt x="66484" y="504868"/>
                    <a:pt x="33368" y="509893"/>
                    <a:pt x="0" y="511707"/>
                  </a:cubicBez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1E08FF9-CB1A-4976-8A44-7E36B0ECFFB2}"/>
                </a:ext>
              </a:extLst>
            </p:cNvPr>
            <p:cNvSpPr/>
            <p:nvPr userDrawn="1"/>
          </p:nvSpPr>
          <p:spPr>
            <a:xfrm>
              <a:off x="1426582" y="2309249"/>
              <a:ext cx="352779" cy="155152"/>
            </a:xfrm>
            <a:custGeom>
              <a:avLst/>
              <a:gdLst>
                <a:gd name="connsiteX0" fmla="*/ 0 w 352779"/>
                <a:gd name="connsiteY0" fmla="*/ 0 h 155152"/>
                <a:gd name="connsiteX1" fmla="*/ 352780 w 352779"/>
                <a:gd name="connsiteY1" fmla="*/ 0 h 155152"/>
                <a:gd name="connsiteX2" fmla="*/ 352780 w 352779"/>
                <a:gd name="connsiteY2" fmla="*/ 155153 h 155152"/>
                <a:gd name="connsiteX3" fmla="*/ 0 w 352779"/>
                <a:gd name="connsiteY3" fmla="*/ 155153 h 15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79" h="155152">
                  <a:moveTo>
                    <a:pt x="0" y="0"/>
                  </a:moveTo>
                  <a:lnTo>
                    <a:pt x="352780" y="0"/>
                  </a:lnTo>
                  <a:lnTo>
                    <a:pt x="352780" y="155153"/>
                  </a:lnTo>
                  <a:lnTo>
                    <a:pt x="0" y="155153"/>
                  </a:lnTo>
                  <a:close/>
                </a:path>
              </a:pathLst>
            </a:custGeom>
            <a:solidFill>
              <a:schemeClr val="tx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155C04-0C27-41D9-ADA1-B02E1F7EAA82}"/>
                </a:ext>
              </a:extLst>
            </p:cNvPr>
            <p:cNvSpPr/>
            <p:nvPr userDrawn="1"/>
          </p:nvSpPr>
          <p:spPr>
            <a:xfrm>
              <a:off x="1799076" y="2309463"/>
              <a:ext cx="134360" cy="154769"/>
            </a:xfrm>
            <a:custGeom>
              <a:avLst/>
              <a:gdLst>
                <a:gd name="connsiteX0" fmla="*/ 221 w 134360"/>
                <a:gd name="connsiteY0" fmla="*/ 154770 h 154769"/>
                <a:gd name="connsiteX1" fmla="*/ 0 w 134360"/>
                <a:gd name="connsiteY1" fmla="*/ 0 h 154769"/>
                <a:gd name="connsiteX2" fmla="*/ 134360 w 134360"/>
                <a:gd name="connsiteY2" fmla="*/ 77577 h 154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360" h="154769">
                  <a:moveTo>
                    <a:pt x="221" y="154770"/>
                  </a:moveTo>
                  <a:lnTo>
                    <a:pt x="0" y="0"/>
                  </a:lnTo>
                  <a:lnTo>
                    <a:pt x="134360" y="77577"/>
                  </a:lnTo>
                  <a:close/>
                </a:path>
              </a:pathLst>
            </a:custGeom>
            <a:solidFill>
              <a:schemeClr val="accent2"/>
            </a:solidFill>
            <a:ln w="64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63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98DEE0-4831-4111-A35B-803560731C83}"/>
              </a:ext>
            </a:extLst>
          </p:cNvPr>
          <p:cNvGrpSpPr/>
          <p:nvPr userDrawn="1"/>
        </p:nvGrpSpPr>
        <p:grpSpPr>
          <a:xfrm>
            <a:off x="655748" y="4551718"/>
            <a:ext cx="1646885" cy="1735167"/>
            <a:chOff x="655748" y="4551718"/>
            <a:chExt cx="1646885" cy="173516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3AFA82-12A0-47AC-877C-8B76876C21C4}"/>
                </a:ext>
              </a:extLst>
            </p:cNvPr>
            <p:cNvSpPr/>
            <p:nvPr/>
          </p:nvSpPr>
          <p:spPr>
            <a:xfrm>
              <a:off x="1733736" y="4551718"/>
              <a:ext cx="568897" cy="1199573"/>
            </a:xfrm>
            <a:custGeom>
              <a:avLst/>
              <a:gdLst>
                <a:gd name="connsiteX0" fmla="*/ 0 w 568897"/>
                <a:gd name="connsiteY0" fmla="*/ 1199574 h 1199573"/>
                <a:gd name="connsiteX1" fmla="*/ 0 w 568897"/>
                <a:gd name="connsiteY1" fmla="*/ 1199574 h 1199573"/>
                <a:gd name="connsiteX2" fmla="*/ 568043 w 568897"/>
                <a:gd name="connsiteY2" fmla="*/ 568043 h 1199573"/>
                <a:gd name="connsiteX3" fmla="*/ 0 w 568897"/>
                <a:gd name="connsiteY3" fmla="*/ 0 h 1199573"/>
                <a:gd name="connsiteX4" fmla="*/ 0 w 568897"/>
                <a:gd name="connsiteY4" fmla="*/ 1199574 h 119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8897" h="1199573">
                  <a:moveTo>
                    <a:pt x="0" y="1199574"/>
                  </a:moveTo>
                  <a:lnTo>
                    <a:pt x="0" y="1199574"/>
                  </a:lnTo>
                  <a:cubicBezTo>
                    <a:pt x="331253" y="1182042"/>
                    <a:pt x="585575" y="899297"/>
                    <a:pt x="568043" y="568043"/>
                  </a:cubicBezTo>
                  <a:cubicBezTo>
                    <a:pt x="551809" y="261298"/>
                    <a:pt x="306746" y="16234"/>
                    <a:pt x="0" y="0"/>
                  </a:cubicBezTo>
                  <a:lnTo>
                    <a:pt x="0" y="1199574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859FABF-B4B0-4E38-98B5-00C71DE74C3B}"/>
                </a:ext>
              </a:extLst>
            </p:cNvPr>
            <p:cNvSpPr/>
            <p:nvPr/>
          </p:nvSpPr>
          <p:spPr>
            <a:xfrm>
              <a:off x="1780578" y="4864399"/>
              <a:ext cx="334626" cy="351530"/>
            </a:xfrm>
            <a:custGeom>
              <a:avLst/>
              <a:gdLst>
                <a:gd name="connsiteX0" fmla="*/ 334626 w 334626"/>
                <a:gd name="connsiteY0" fmla="*/ 0 h 351530"/>
                <a:gd name="connsiteX1" fmla="*/ 334626 w 334626"/>
                <a:gd name="connsiteY1" fmla="*/ 0 h 351530"/>
                <a:gd name="connsiteX2" fmla="*/ 334626 w 334626"/>
                <a:gd name="connsiteY2" fmla="*/ 351530 h 351530"/>
                <a:gd name="connsiteX3" fmla="*/ 0 w 334626"/>
                <a:gd name="connsiteY3" fmla="*/ 351530 h 351530"/>
                <a:gd name="connsiteX4" fmla="*/ 0 w 334626"/>
                <a:gd name="connsiteY4" fmla="*/ 351349 h 351530"/>
                <a:gd name="connsiteX5" fmla="*/ 266694 w 334626"/>
                <a:gd name="connsiteY5" fmla="*/ 10289 h 351530"/>
                <a:gd name="connsiteX6" fmla="*/ 334626 w 334626"/>
                <a:gd name="connsiteY6" fmla="*/ 0 h 35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626" h="351530">
                  <a:moveTo>
                    <a:pt x="334626" y="0"/>
                  </a:moveTo>
                  <a:lnTo>
                    <a:pt x="334626" y="0"/>
                  </a:lnTo>
                  <a:lnTo>
                    <a:pt x="334626" y="351530"/>
                  </a:lnTo>
                  <a:lnTo>
                    <a:pt x="0" y="351530"/>
                  </a:lnTo>
                  <a:lnTo>
                    <a:pt x="0" y="351349"/>
                  </a:lnTo>
                  <a:cubicBezTo>
                    <a:pt x="590" y="190102"/>
                    <a:pt x="110346" y="49741"/>
                    <a:pt x="266694" y="10289"/>
                  </a:cubicBezTo>
                  <a:cubicBezTo>
                    <a:pt x="288954" y="4684"/>
                    <a:pt x="311704" y="1238"/>
                    <a:pt x="334626" y="0"/>
                  </a:cubicBezTo>
                  <a:close/>
                </a:path>
              </a:pathLst>
            </a:custGeom>
            <a:solidFill>
              <a:schemeClr val="accent3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7EB89A1-BD7D-4078-9C7B-84A4588F3625}"/>
                </a:ext>
              </a:extLst>
            </p:cNvPr>
            <p:cNvSpPr/>
            <p:nvPr/>
          </p:nvSpPr>
          <p:spPr>
            <a:xfrm>
              <a:off x="655748" y="5215783"/>
              <a:ext cx="977032" cy="1071102"/>
            </a:xfrm>
            <a:custGeom>
              <a:avLst/>
              <a:gdLst>
                <a:gd name="connsiteX0" fmla="*/ 977032 w 977032"/>
                <a:gd name="connsiteY0" fmla="*/ 1071102 h 1071102"/>
                <a:gd name="connsiteX1" fmla="*/ 974424 w 977032"/>
                <a:gd name="connsiteY1" fmla="*/ 1071002 h 1071102"/>
                <a:gd name="connsiteX2" fmla="*/ 607729 w 977032"/>
                <a:gd name="connsiteY2" fmla="*/ 790400 h 1071102"/>
                <a:gd name="connsiteX3" fmla="*/ 125983 w 977032"/>
                <a:gd name="connsiteY3" fmla="*/ 203189 h 1071102"/>
                <a:gd name="connsiteX4" fmla="*/ 272 w 977032"/>
                <a:gd name="connsiteY4" fmla="*/ 2759 h 1071102"/>
                <a:gd name="connsiteX5" fmla="*/ 0 w 977032"/>
                <a:gd name="connsiteY5" fmla="*/ 0 h 1071102"/>
                <a:gd name="connsiteX6" fmla="*/ 977032 w 977032"/>
                <a:gd name="connsiteY6" fmla="*/ 0 h 1071102"/>
                <a:gd name="connsiteX7" fmla="*/ 5574 w 977032"/>
                <a:gd name="connsiteY7" fmla="*/ 5036 h 1071102"/>
                <a:gd name="connsiteX8" fmla="*/ 128778 w 977032"/>
                <a:gd name="connsiteY8" fmla="*/ 199017 h 1071102"/>
                <a:gd name="connsiteX9" fmla="*/ 612383 w 977032"/>
                <a:gd name="connsiteY9" fmla="*/ 788475 h 1071102"/>
                <a:gd name="connsiteX10" fmla="*/ 972021 w 977032"/>
                <a:gd name="connsiteY10" fmla="*/ 1065890 h 1071102"/>
                <a:gd name="connsiteX11" fmla="*/ 972021 w 977032"/>
                <a:gd name="connsiteY11" fmla="*/ 5036 h 107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77032" h="1071102">
                  <a:moveTo>
                    <a:pt x="977032" y="1071102"/>
                  </a:moveTo>
                  <a:lnTo>
                    <a:pt x="974424" y="1071002"/>
                  </a:lnTo>
                  <a:cubicBezTo>
                    <a:pt x="720693" y="1061492"/>
                    <a:pt x="675752" y="953649"/>
                    <a:pt x="607729" y="790400"/>
                  </a:cubicBezTo>
                  <a:cubicBezTo>
                    <a:pt x="542837" y="634680"/>
                    <a:pt x="453964" y="421408"/>
                    <a:pt x="125983" y="203189"/>
                  </a:cubicBezTo>
                  <a:cubicBezTo>
                    <a:pt x="50737" y="153181"/>
                    <a:pt x="8445" y="85746"/>
                    <a:pt x="272" y="2759"/>
                  </a:cubicBezTo>
                  <a:lnTo>
                    <a:pt x="0" y="0"/>
                  </a:lnTo>
                  <a:lnTo>
                    <a:pt x="977032" y="0"/>
                  </a:lnTo>
                  <a:close/>
                  <a:moveTo>
                    <a:pt x="5574" y="5036"/>
                  </a:moveTo>
                  <a:cubicBezTo>
                    <a:pt x="14250" y="85178"/>
                    <a:pt x="55693" y="150437"/>
                    <a:pt x="128778" y="199017"/>
                  </a:cubicBezTo>
                  <a:cubicBezTo>
                    <a:pt x="458036" y="418075"/>
                    <a:pt x="547245" y="632162"/>
                    <a:pt x="612383" y="788475"/>
                  </a:cubicBezTo>
                  <a:cubicBezTo>
                    <a:pt x="679426" y="949372"/>
                    <a:pt x="723800" y="1055857"/>
                    <a:pt x="972021" y="1065890"/>
                  </a:cubicBezTo>
                  <a:lnTo>
                    <a:pt x="972021" y="5036"/>
                  </a:lnTo>
                  <a:close/>
                </a:path>
              </a:pathLst>
            </a:custGeom>
            <a:solidFill>
              <a:schemeClr val="tx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2970644-E0F4-4520-93D5-053B346F439B}"/>
                </a:ext>
              </a:extLst>
            </p:cNvPr>
            <p:cNvSpPr/>
            <p:nvPr/>
          </p:nvSpPr>
          <p:spPr>
            <a:xfrm>
              <a:off x="1294359" y="4712987"/>
              <a:ext cx="335907" cy="335907"/>
            </a:xfrm>
            <a:custGeom>
              <a:avLst/>
              <a:gdLst>
                <a:gd name="connsiteX0" fmla="*/ 335908 w 335907"/>
                <a:gd name="connsiteY0" fmla="*/ 167954 h 335907"/>
                <a:gd name="connsiteX1" fmla="*/ 167954 w 335907"/>
                <a:gd name="connsiteY1" fmla="*/ 335908 h 335907"/>
                <a:gd name="connsiteX2" fmla="*/ 0 w 335907"/>
                <a:gd name="connsiteY2" fmla="*/ 167954 h 335907"/>
                <a:gd name="connsiteX3" fmla="*/ 167954 w 335907"/>
                <a:gd name="connsiteY3" fmla="*/ 0 h 335907"/>
                <a:gd name="connsiteX4" fmla="*/ 335908 w 335907"/>
                <a:gd name="connsiteY4" fmla="*/ 167954 h 335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907" h="335907">
                  <a:moveTo>
                    <a:pt x="335908" y="167954"/>
                  </a:moveTo>
                  <a:cubicBezTo>
                    <a:pt x="335908" y="260712"/>
                    <a:pt x="260712" y="335908"/>
                    <a:pt x="167954" y="335908"/>
                  </a:cubicBezTo>
                  <a:cubicBezTo>
                    <a:pt x="75196" y="335908"/>
                    <a:pt x="0" y="260712"/>
                    <a:pt x="0" y="167954"/>
                  </a:cubicBezTo>
                  <a:cubicBezTo>
                    <a:pt x="0" y="75196"/>
                    <a:pt x="75196" y="0"/>
                    <a:pt x="167954" y="0"/>
                  </a:cubicBezTo>
                  <a:cubicBezTo>
                    <a:pt x="260712" y="0"/>
                    <a:pt x="335908" y="75196"/>
                    <a:pt x="335908" y="167954"/>
                  </a:cubicBez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A9042F5-4D8F-4185-9361-03C7324C575B}"/>
                </a:ext>
              </a:extLst>
            </p:cNvPr>
            <p:cNvSpPr/>
            <p:nvPr/>
          </p:nvSpPr>
          <p:spPr>
            <a:xfrm>
              <a:off x="802053" y="5555712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0E1719E-0A39-4B5D-9A91-93111541A716}"/>
                </a:ext>
              </a:extLst>
            </p:cNvPr>
            <p:cNvSpPr/>
            <p:nvPr/>
          </p:nvSpPr>
          <p:spPr>
            <a:xfrm>
              <a:off x="1733736" y="5847805"/>
              <a:ext cx="415486" cy="436477"/>
            </a:xfrm>
            <a:custGeom>
              <a:avLst/>
              <a:gdLst>
                <a:gd name="connsiteX0" fmla="*/ 0 w 415486"/>
                <a:gd name="connsiteY0" fmla="*/ 436477 h 436477"/>
                <a:gd name="connsiteX1" fmla="*/ 0 w 415486"/>
                <a:gd name="connsiteY1" fmla="*/ 436477 h 436477"/>
                <a:gd name="connsiteX2" fmla="*/ 0 w 415486"/>
                <a:gd name="connsiteY2" fmla="*/ 0 h 436477"/>
                <a:gd name="connsiteX3" fmla="*/ 415487 w 415486"/>
                <a:gd name="connsiteY3" fmla="*/ 0 h 436477"/>
                <a:gd name="connsiteX4" fmla="*/ 415487 w 415486"/>
                <a:gd name="connsiteY4" fmla="*/ 221 h 436477"/>
                <a:gd name="connsiteX5" fmla="*/ 84349 w 415486"/>
                <a:gd name="connsiteY5" fmla="*/ 423685 h 436477"/>
                <a:gd name="connsiteX6" fmla="*/ 0 w 415486"/>
                <a:gd name="connsiteY6" fmla="*/ 436477 h 436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486" h="436477">
                  <a:moveTo>
                    <a:pt x="0" y="436477"/>
                  </a:moveTo>
                  <a:lnTo>
                    <a:pt x="0" y="436477"/>
                  </a:lnTo>
                  <a:lnTo>
                    <a:pt x="0" y="0"/>
                  </a:lnTo>
                  <a:lnTo>
                    <a:pt x="415487" y="0"/>
                  </a:lnTo>
                  <a:lnTo>
                    <a:pt x="415487" y="221"/>
                  </a:lnTo>
                  <a:cubicBezTo>
                    <a:pt x="414741" y="200425"/>
                    <a:pt x="278467" y="374693"/>
                    <a:pt x="84349" y="423685"/>
                  </a:cubicBezTo>
                  <a:cubicBezTo>
                    <a:pt x="56708" y="430646"/>
                    <a:pt x="28462" y="434930"/>
                    <a:pt x="0" y="436477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9B03DF-B3C2-4148-A06B-C46D7B5FCBD2}"/>
                </a:ext>
              </a:extLst>
            </p:cNvPr>
            <p:cNvSpPr/>
            <p:nvPr/>
          </p:nvSpPr>
          <p:spPr>
            <a:xfrm>
              <a:off x="704565" y="5471751"/>
              <a:ext cx="660265" cy="492964"/>
            </a:xfrm>
            <a:custGeom>
              <a:avLst/>
              <a:gdLst>
                <a:gd name="connsiteX0" fmla="*/ 0 w 660265"/>
                <a:gd name="connsiteY0" fmla="*/ 0 h 492964"/>
                <a:gd name="connsiteX1" fmla="*/ 660265 w 660265"/>
                <a:gd name="connsiteY1" fmla="*/ 0 h 492964"/>
                <a:gd name="connsiteX2" fmla="*/ 660265 w 660265"/>
                <a:gd name="connsiteY2" fmla="*/ 492965 h 492964"/>
                <a:gd name="connsiteX3" fmla="*/ 0 w 660265"/>
                <a:gd name="connsiteY3" fmla="*/ 492965 h 4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265" h="492964">
                  <a:moveTo>
                    <a:pt x="0" y="0"/>
                  </a:moveTo>
                  <a:lnTo>
                    <a:pt x="660265" y="0"/>
                  </a:lnTo>
                  <a:lnTo>
                    <a:pt x="660265" y="492965"/>
                  </a:lnTo>
                  <a:lnTo>
                    <a:pt x="0" y="492965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BED88D-442C-4B54-8369-BD21A42D657C}"/>
                </a:ext>
              </a:extLst>
            </p:cNvPr>
            <p:cNvSpPr/>
            <p:nvPr/>
          </p:nvSpPr>
          <p:spPr>
            <a:xfrm>
              <a:off x="879083" y="5703023"/>
              <a:ext cx="446123" cy="66117"/>
            </a:xfrm>
            <a:custGeom>
              <a:avLst/>
              <a:gdLst>
                <a:gd name="connsiteX0" fmla="*/ 0 w 446123"/>
                <a:gd name="connsiteY0" fmla="*/ 0 h 66117"/>
                <a:gd name="connsiteX1" fmla="*/ 446123 w 446123"/>
                <a:gd name="connsiteY1" fmla="*/ 0 h 66117"/>
                <a:gd name="connsiteX2" fmla="*/ 446123 w 446123"/>
                <a:gd name="connsiteY2" fmla="*/ 66118 h 66117"/>
                <a:gd name="connsiteX3" fmla="*/ 0 w 446123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6123" h="66117">
                  <a:moveTo>
                    <a:pt x="0" y="0"/>
                  </a:moveTo>
                  <a:lnTo>
                    <a:pt x="446123" y="0"/>
                  </a:lnTo>
                  <a:lnTo>
                    <a:pt x="446123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295325-234F-4D8D-9D39-605C8B56CF8F}"/>
                </a:ext>
              </a:extLst>
            </p:cNvPr>
            <p:cNvSpPr/>
            <p:nvPr/>
          </p:nvSpPr>
          <p:spPr>
            <a:xfrm>
              <a:off x="1021764" y="6093669"/>
              <a:ext cx="220832" cy="190613"/>
            </a:xfrm>
            <a:custGeom>
              <a:avLst/>
              <a:gdLst>
                <a:gd name="connsiteX0" fmla="*/ 110416 w 220832"/>
                <a:gd name="connsiteY0" fmla="*/ 0 h 190613"/>
                <a:gd name="connsiteX1" fmla="*/ 220832 w 220832"/>
                <a:gd name="connsiteY1" fmla="*/ 190613 h 190613"/>
                <a:gd name="connsiteX2" fmla="*/ 0 w 220832"/>
                <a:gd name="connsiteY2" fmla="*/ 190613 h 19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832" h="190613">
                  <a:moveTo>
                    <a:pt x="110416" y="0"/>
                  </a:moveTo>
                  <a:lnTo>
                    <a:pt x="220832" y="190613"/>
                  </a:lnTo>
                  <a:lnTo>
                    <a:pt x="0" y="190613"/>
                  </a:lnTo>
                  <a:close/>
                </a:path>
              </a:pathLst>
            </a:custGeom>
            <a:solidFill>
              <a:schemeClr val="accent2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F69A97-AC40-4BBF-93FE-8C1F8ABE2CE0}"/>
                </a:ext>
              </a:extLst>
            </p:cNvPr>
            <p:cNvSpPr/>
            <p:nvPr/>
          </p:nvSpPr>
          <p:spPr>
            <a:xfrm>
              <a:off x="879083" y="5832590"/>
              <a:ext cx="311228" cy="66117"/>
            </a:xfrm>
            <a:custGeom>
              <a:avLst/>
              <a:gdLst>
                <a:gd name="connsiteX0" fmla="*/ 0 w 311228"/>
                <a:gd name="connsiteY0" fmla="*/ 0 h 66117"/>
                <a:gd name="connsiteX1" fmla="*/ 311228 w 311228"/>
                <a:gd name="connsiteY1" fmla="*/ 0 h 66117"/>
                <a:gd name="connsiteX2" fmla="*/ 311228 w 311228"/>
                <a:gd name="connsiteY2" fmla="*/ 66118 h 66117"/>
                <a:gd name="connsiteX3" fmla="*/ 0 w 311228"/>
                <a:gd name="connsiteY3" fmla="*/ 66118 h 66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228" h="66117">
                  <a:moveTo>
                    <a:pt x="0" y="0"/>
                  </a:moveTo>
                  <a:lnTo>
                    <a:pt x="311228" y="0"/>
                  </a:lnTo>
                  <a:lnTo>
                    <a:pt x="311228" y="66118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chemeClr val="bg1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9729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B02C701-AB8C-46E4-A998-38E9C9D55D9D}"/>
              </a:ext>
            </a:extLst>
          </p:cNvPr>
          <p:cNvGrpSpPr/>
          <p:nvPr userDrawn="1"/>
        </p:nvGrpSpPr>
        <p:grpSpPr>
          <a:xfrm>
            <a:off x="8674695" y="3621818"/>
            <a:ext cx="3000841" cy="2814283"/>
            <a:chOff x="8674695" y="3621818"/>
            <a:chExt cx="3000841" cy="281428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50028C0-13C4-4CBB-B8A4-B90DD2829DF6}"/>
                </a:ext>
              </a:extLst>
            </p:cNvPr>
            <p:cNvSpPr/>
            <p:nvPr/>
          </p:nvSpPr>
          <p:spPr>
            <a:xfrm>
              <a:off x="9906961" y="3806827"/>
              <a:ext cx="899255" cy="899255"/>
            </a:xfrm>
            <a:custGeom>
              <a:avLst/>
              <a:gdLst>
                <a:gd name="connsiteX0" fmla="*/ 899256 w 899255"/>
                <a:gd name="connsiteY0" fmla="*/ 449628 h 899255"/>
                <a:gd name="connsiteX1" fmla="*/ 449628 w 899255"/>
                <a:gd name="connsiteY1" fmla="*/ 899255 h 899255"/>
                <a:gd name="connsiteX2" fmla="*/ 0 w 899255"/>
                <a:gd name="connsiteY2" fmla="*/ 449628 h 899255"/>
                <a:gd name="connsiteX3" fmla="*/ 449628 w 899255"/>
                <a:gd name="connsiteY3" fmla="*/ 0 h 899255"/>
                <a:gd name="connsiteX4" fmla="*/ 899256 w 899255"/>
                <a:gd name="connsiteY4" fmla="*/ 449628 h 89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255" h="899255">
                  <a:moveTo>
                    <a:pt x="899256" y="449628"/>
                  </a:moveTo>
                  <a:cubicBezTo>
                    <a:pt x="899256" y="697950"/>
                    <a:pt x="697950" y="899255"/>
                    <a:pt x="449628" y="899255"/>
                  </a:cubicBezTo>
                  <a:cubicBezTo>
                    <a:pt x="201305" y="899255"/>
                    <a:pt x="0" y="697950"/>
                    <a:pt x="0" y="449628"/>
                  </a:cubicBezTo>
                  <a:cubicBezTo>
                    <a:pt x="0" y="201305"/>
                    <a:pt x="201305" y="0"/>
                    <a:pt x="449628" y="0"/>
                  </a:cubicBezTo>
                  <a:cubicBezTo>
                    <a:pt x="697950" y="0"/>
                    <a:pt x="899256" y="201305"/>
                    <a:pt x="899256" y="449628"/>
                  </a:cubicBezTo>
                  <a:close/>
                </a:path>
              </a:pathLst>
            </a:custGeom>
            <a:solidFill>
              <a:schemeClr val="accent3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C0E318B-B34A-4981-A556-01AF85251C86}"/>
                </a:ext>
              </a:extLst>
            </p:cNvPr>
            <p:cNvSpPr/>
            <p:nvPr/>
          </p:nvSpPr>
          <p:spPr>
            <a:xfrm>
              <a:off x="8674695" y="3621818"/>
              <a:ext cx="2477629" cy="2260487"/>
            </a:xfrm>
            <a:custGeom>
              <a:avLst/>
              <a:gdLst>
                <a:gd name="connsiteX0" fmla="*/ 0 w 2477629"/>
                <a:gd name="connsiteY0" fmla="*/ 2260488 h 2260487"/>
                <a:gd name="connsiteX1" fmla="*/ 302 w 2477629"/>
                <a:gd name="connsiteY1" fmla="*/ 2252418 h 2260487"/>
                <a:gd name="connsiteX2" fmla="*/ 193064 w 2477629"/>
                <a:gd name="connsiteY2" fmla="*/ 1666426 h 2260487"/>
                <a:gd name="connsiteX3" fmla="*/ 649516 w 2477629"/>
                <a:gd name="connsiteY3" fmla="*/ 1403850 h 2260487"/>
                <a:gd name="connsiteX4" fmla="*/ 2004752 w 2477629"/>
                <a:gd name="connsiteY4" fmla="*/ 292033 h 2260487"/>
                <a:gd name="connsiteX5" fmla="*/ 2469042 w 2477629"/>
                <a:gd name="connsiteY5" fmla="*/ 851 h 2260487"/>
                <a:gd name="connsiteX6" fmla="*/ 2477630 w 2477629"/>
                <a:gd name="connsiteY6" fmla="*/ 0 h 2260487"/>
                <a:gd name="connsiteX7" fmla="*/ 2453041 w 2477629"/>
                <a:gd name="connsiteY7" fmla="*/ 2246584 h 2260487"/>
                <a:gd name="connsiteX8" fmla="*/ 2445435 w 2477629"/>
                <a:gd name="connsiteY8" fmla="*/ 2246630 h 2260487"/>
                <a:gd name="connsiteX9" fmla="*/ 2461970 w 2477629"/>
                <a:gd name="connsiteY9" fmla="*/ 17154 h 2260487"/>
                <a:gd name="connsiteX10" fmla="*/ 2017642 w 2477629"/>
                <a:gd name="connsiteY10" fmla="*/ 300598 h 2260487"/>
                <a:gd name="connsiteX11" fmla="*/ 1284725 w 2477629"/>
                <a:gd name="connsiteY11" fmla="*/ 1087143 h 2260487"/>
                <a:gd name="connsiteX12" fmla="*/ 655474 w 2477629"/>
                <a:gd name="connsiteY12" fmla="*/ 1418141 h 2260487"/>
                <a:gd name="connsiteX13" fmla="*/ 16086 w 2477629"/>
                <a:gd name="connsiteY13" fmla="*/ 2244920 h 2260487"/>
                <a:gd name="connsiteX14" fmla="*/ 2437736 w 2477629"/>
                <a:gd name="connsiteY14" fmla="*/ 2231202 h 226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77629" h="2260487">
                  <a:moveTo>
                    <a:pt x="0" y="2260488"/>
                  </a:moveTo>
                  <a:lnTo>
                    <a:pt x="302" y="2252418"/>
                  </a:lnTo>
                  <a:cubicBezTo>
                    <a:pt x="10616" y="1977222"/>
                    <a:pt x="70070" y="1796507"/>
                    <a:pt x="193064" y="1666426"/>
                  </a:cubicBezTo>
                  <a:cubicBezTo>
                    <a:pt x="306030" y="1547007"/>
                    <a:pt x="465188" y="1480667"/>
                    <a:pt x="649516" y="1403850"/>
                  </a:cubicBezTo>
                  <a:cubicBezTo>
                    <a:pt x="1008918" y="1254085"/>
                    <a:pt x="1501132" y="1048982"/>
                    <a:pt x="2004752" y="292033"/>
                  </a:cubicBezTo>
                  <a:cubicBezTo>
                    <a:pt x="2120557" y="117755"/>
                    <a:pt x="2276768" y="19792"/>
                    <a:pt x="2469042" y="851"/>
                  </a:cubicBezTo>
                  <a:lnTo>
                    <a:pt x="2477630" y="0"/>
                  </a:lnTo>
                  <a:lnTo>
                    <a:pt x="2453041" y="2246584"/>
                  </a:lnTo>
                  <a:lnTo>
                    <a:pt x="2445435" y="2246630"/>
                  </a:lnTo>
                  <a:close/>
                  <a:moveTo>
                    <a:pt x="2461970" y="17154"/>
                  </a:moveTo>
                  <a:cubicBezTo>
                    <a:pt x="2278470" y="37666"/>
                    <a:pt x="2129014" y="132990"/>
                    <a:pt x="2017642" y="300598"/>
                  </a:cubicBezTo>
                  <a:cubicBezTo>
                    <a:pt x="1793118" y="638049"/>
                    <a:pt x="1553398" y="895333"/>
                    <a:pt x="1284725" y="1087143"/>
                  </a:cubicBezTo>
                  <a:cubicBezTo>
                    <a:pt x="1053377" y="1252336"/>
                    <a:pt x="841976" y="1340419"/>
                    <a:pt x="655474" y="1418141"/>
                  </a:cubicBezTo>
                  <a:cubicBezTo>
                    <a:pt x="285030" y="1572502"/>
                    <a:pt x="39716" y="1674767"/>
                    <a:pt x="16086" y="2244920"/>
                  </a:cubicBezTo>
                  <a:lnTo>
                    <a:pt x="2437736" y="2231202"/>
                  </a:lnTo>
                  <a:close/>
                </a:path>
              </a:pathLst>
            </a:custGeom>
            <a:solidFill>
              <a:schemeClr val="tx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178EF47-34A0-4AFC-8C39-0CC0AD04EB87}"/>
                </a:ext>
              </a:extLst>
            </p:cNvPr>
            <p:cNvSpPr/>
            <p:nvPr/>
          </p:nvSpPr>
          <p:spPr>
            <a:xfrm>
              <a:off x="9342711" y="5315533"/>
              <a:ext cx="652332" cy="561433"/>
            </a:xfrm>
            <a:custGeom>
              <a:avLst/>
              <a:gdLst>
                <a:gd name="connsiteX0" fmla="*/ 652332 w 652332"/>
                <a:gd name="connsiteY0" fmla="*/ 561433 h 561433"/>
                <a:gd name="connsiteX1" fmla="*/ 0 w 652332"/>
                <a:gd name="connsiteY1" fmla="*/ 561433 h 561433"/>
                <a:gd name="connsiteX2" fmla="*/ 326162 w 652332"/>
                <a:gd name="connsiteY2" fmla="*/ 0 h 561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3">
                  <a:moveTo>
                    <a:pt x="652332" y="561433"/>
                  </a:moveTo>
                  <a:lnTo>
                    <a:pt x="0" y="561433"/>
                  </a:lnTo>
                  <a:lnTo>
                    <a:pt x="326162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992D7AF-BCB2-4554-8ABF-DFA162E02038}"/>
                </a:ext>
              </a:extLst>
            </p:cNvPr>
            <p:cNvSpPr/>
            <p:nvPr/>
          </p:nvSpPr>
          <p:spPr>
            <a:xfrm>
              <a:off x="8881477" y="5318164"/>
              <a:ext cx="652332" cy="561432"/>
            </a:xfrm>
            <a:custGeom>
              <a:avLst/>
              <a:gdLst>
                <a:gd name="connsiteX0" fmla="*/ 652332 w 652332"/>
                <a:gd name="connsiteY0" fmla="*/ 561433 h 561432"/>
                <a:gd name="connsiteX1" fmla="*/ 0 w 652332"/>
                <a:gd name="connsiteY1" fmla="*/ 561433 h 561432"/>
                <a:gd name="connsiteX2" fmla="*/ 326170 w 652332"/>
                <a:gd name="connsiteY2" fmla="*/ 0 h 56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332" h="561432">
                  <a:moveTo>
                    <a:pt x="652332" y="561433"/>
                  </a:moveTo>
                  <a:lnTo>
                    <a:pt x="0" y="561433"/>
                  </a:lnTo>
                  <a:lnTo>
                    <a:pt x="326170" y="0"/>
                  </a:lnTo>
                  <a:close/>
                </a:path>
              </a:pathLst>
            </a:custGeom>
            <a:solidFill>
              <a:schemeClr val="accent2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0AEDC6C-AF72-4D98-A3DA-BF539F825F62}"/>
                </a:ext>
              </a:extLst>
            </p:cNvPr>
            <p:cNvSpPr/>
            <p:nvPr/>
          </p:nvSpPr>
          <p:spPr>
            <a:xfrm>
              <a:off x="10611064" y="5317839"/>
              <a:ext cx="1064472" cy="1118262"/>
            </a:xfrm>
            <a:custGeom>
              <a:avLst/>
              <a:gdLst>
                <a:gd name="connsiteX0" fmla="*/ 216098 w 1064472"/>
                <a:gd name="connsiteY0" fmla="*/ 1085487 h 1118262"/>
                <a:gd name="connsiteX1" fmla="*/ 1064472 w 1064472"/>
                <a:gd name="connsiteY1" fmla="*/ 573 h 1118262"/>
                <a:gd name="connsiteX2" fmla="*/ 1064472 w 1064472"/>
                <a:gd name="connsiteY2" fmla="*/ 0 h 1118262"/>
                <a:gd name="connsiteX3" fmla="*/ 0 w 1064472"/>
                <a:gd name="connsiteY3" fmla="*/ 0 h 1118262"/>
                <a:gd name="connsiteX4" fmla="*/ 0 w 1064472"/>
                <a:gd name="connsiteY4" fmla="*/ 1118263 h 1118262"/>
                <a:gd name="connsiteX5" fmla="*/ 0 w 1064472"/>
                <a:gd name="connsiteY5" fmla="*/ 1118263 h 1118262"/>
                <a:gd name="connsiteX6" fmla="*/ 216098 w 1064472"/>
                <a:gd name="connsiteY6" fmla="*/ 1085487 h 111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4472" h="1118262">
                  <a:moveTo>
                    <a:pt x="216098" y="1085487"/>
                  </a:moveTo>
                  <a:cubicBezTo>
                    <a:pt x="714734" y="961975"/>
                    <a:pt x="1064820" y="514274"/>
                    <a:pt x="1064472" y="573"/>
                  </a:cubicBezTo>
                  <a:lnTo>
                    <a:pt x="1064472" y="0"/>
                  </a:lnTo>
                  <a:lnTo>
                    <a:pt x="0" y="0"/>
                  </a:lnTo>
                  <a:lnTo>
                    <a:pt x="0" y="1118263"/>
                  </a:lnTo>
                  <a:lnTo>
                    <a:pt x="0" y="1118263"/>
                  </a:lnTo>
                  <a:cubicBezTo>
                    <a:pt x="72917" y="1114301"/>
                    <a:pt x="145285" y="1103329"/>
                    <a:pt x="216098" y="1085487"/>
                  </a:cubicBezTo>
                  <a:close/>
                </a:path>
              </a:pathLst>
            </a:custGeom>
            <a:solidFill>
              <a:schemeClr val="accent1"/>
            </a:solidFill>
            <a:ln w="7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319025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9F651AA-429A-4F12-B89D-CE357A17B18E}"/>
              </a:ext>
            </a:extLst>
          </p:cNvPr>
          <p:cNvGrpSpPr/>
          <p:nvPr userDrawn="1"/>
        </p:nvGrpSpPr>
        <p:grpSpPr>
          <a:xfrm>
            <a:off x="412203" y="4285741"/>
            <a:ext cx="1753152" cy="2364400"/>
            <a:chOff x="412203" y="4285741"/>
            <a:chExt cx="1753152" cy="23644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96917D-396F-42BB-A076-A0C1BB57AA43}"/>
                </a:ext>
              </a:extLst>
            </p:cNvPr>
            <p:cNvSpPr/>
            <p:nvPr/>
          </p:nvSpPr>
          <p:spPr>
            <a:xfrm>
              <a:off x="412203" y="5308326"/>
              <a:ext cx="1354331" cy="1341815"/>
            </a:xfrm>
            <a:custGeom>
              <a:avLst/>
              <a:gdLst>
                <a:gd name="connsiteX0" fmla="*/ 1354331 w 1354331"/>
                <a:gd name="connsiteY0" fmla="*/ 0 h 1341815"/>
                <a:gd name="connsiteX1" fmla="*/ 953900 w 1354331"/>
                <a:gd name="connsiteY1" fmla="*/ 507682 h 1341815"/>
                <a:gd name="connsiteX2" fmla="*/ 150495 w 1354331"/>
                <a:gd name="connsiteY2" fmla="*/ 1200540 h 1341815"/>
                <a:gd name="connsiteX3" fmla="*/ 0 w 1354331"/>
                <a:gd name="connsiteY3" fmla="*/ 1341815 h 1341815"/>
                <a:gd name="connsiteX4" fmla="*/ 0 w 1354331"/>
                <a:gd name="connsiteY4" fmla="*/ 0 h 1341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4331" h="1341815">
                  <a:moveTo>
                    <a:pt x="1354331" y="0"/>
                  </a:moveTo>
                  <a:cubicBezTo>
                    <a:pt x="1333814" y="260899"/>
                    <a:pt x="1236031" y="384620"/>
                    <a:pt x="953900" y="507682"/>
                  </a:cubicBezTo>
                  <a:cubicBezTo>
                    <a:pt x="607676" y="660387"/>
                    <a:pt x="374847" y="861060"/>
                    <a:pt x="150495" y="1200540"/>
                  </a:cubicBezTo>
                  <a:cubicBezTo>
                    <a:pt x="112012" y="1258706"/>
                    <a:pt x="60479" y="1307082"/>
                    <a:pt x="0" y="13418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5237B8-9BFC-4F4F-B6EA-E88F8D5723C7}"/>
                </a:ext>
              </a:extLst>
            </p:cNvPr>
            <p:cNvSpPr/>
            <p:nvPr/>
          </p:nvSpPr>
          <p:spPr>
            <a:xfrm>
              <a:off x="412241" y="4712652"/>
              <a:ext cx="775639" cy="595895"/>
            </a:xfrm>
            <a:custGeom>
              <a:avLst/>
              <a:gdLst>
                <a:gd name="connsiteX0" fmla="*/ 0 w 775639"/>
                <a:gd name="connsiteY0" fmla="*/ 198720 h 595895"/>
                <a:gd name="connsiteX1" fmla="*/ 590369 w 775639"/>
                <a:gd name="connsiteY1" fmla="*/ 0 h 595895"/>
                <a:gd name="connsiteX2" fmla="*/ 775640 w 775639"/>
                <a:gd name="connsiteY2" fmla="*/ 550545 h 595895"/>
                <a:gd name="connsiteX3" fmla="*/ 739216 w 775639"/>
                <a:gd name="connsiteY3" fmla="*/ 564442 h 595895"/>
                <a:gd name="connsiteX4" fmla="*/ 412061 w 775639"/>
                <a:gd name="connsiteY4" fmla="*/ 579682 h 595895"/>
                <a:gd name="connsiteX5" fmla="*/ 138694 w 775639"/>
                <a:gd name="connsiteY5" fmla="*/ 424605 h 595895"/>
                <a:gd name="connsiteX6" fmla="*/ 0 w 775639"/>
                <a:gd name="connsiteY6" fmla="*/ 198720 h 59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5639" h="595895">
                  <a:moveTo>
                    <a:pt x="0" y="198720"/>
                  </a:moveTo>
                  <a:lnTo>
                    <a:pt x="590369" y="0"/>
                  </a:lnTo>
                  <a:lnTo>
                    <a:pt x="775640" y="550545"/>
                  </a:lnTo>
                  <a:cubicBezTo>
                    <a:pt x="763657" y="555669"/>
                    <a:pt x="751380" y="560356"/>
                    <a:pt x="739216" y="564442"/>
                  </a:cubicBezTo>
                  <a:cubicBezTo>
                    <a:pt x="633798" y="600347"/>
                    <a:pt x="520361" y="605632"/>
                    <a:pt x="412061" y="579682"/>
                  </a:cubicBezTo>
                  <a:cubicBezTo>
                    <a:pt x="308202" y="554640"/>
                    <a:pt x="213476" y="500903"/>
                    <a:pt x="138694" y="424605"/>
                  </a:cubicBezTo>
                  <a:cubicBezTo>
                    <a:pt x="76067" y="360696"/>
                    <a:pt x="28659" y="283486"/>
                    <a:pt x="0" y="19872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A7FD02-D910-4845-B318-060155DFC1AE}"/>
                </a:ext>
              </a:extLst>
            </p:cNvPr>
            <p:cNvSpPr/>
            <p:nvPr/>
          </p:nvSpPr>
          <p:spPr>
            <a:xfrm>
              <a:off x="1405613" y="4650615"/>
              <a:ext cx="759742" cy="657958"/>
            </a:xfrm>
            <a:custGeom>
              <a:avLst/>
              <a:gdLst>
                <a:gd name="connsiteX0" fmla="*/ 379866 w 759742"/>
                <a:gd name="connsiteY0" fmla="*/ 0 h 657958"/>
                <a:gd name="connsiteX1" fmla="*/ 569804 w 759742"/>
                <a:gd name="connsiteY1" fmla="*/ 328984 h 657958"/>
                <a:gd name="connsiteX2" fmla="*/ 759743 w 759742"/>
                <a:gd name="connsiteY2" fmla="*/ 657958 h 657958"/>
                <a:gd name="connsiteX3" fmla="*/ 379866 w 759742"/>
                <a:gd name="connsiteY3" fmla="*/ 657958 h 657958"/>
                <a:gd name="connsiteX4" fmla="*/ 0 w 759742"/>
                <a:gd name="connsiteY4" fmla="*/ 657958 h 657958"/>
                <a:gd name="connsiteX5" fmla="*/ 189938 w 759742"/>
                <a:gd name="connsiteY5" fmla="*/ 328984 h 657958"/>
                <a:gd name="connsiteX6" fmla="*/ 379866 w 759742"/>
                <a:gd name="connsiteY6" fmla="*/ 0 h 6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9742" h="657958">
                  <a:moveTo>
                    <a:pt x="379866" y="0"/>
                  </a:moveTo>
                  <a:lnTo>
                    <a:pt x="569804" y="328984"/>
                  </a:lnTo>
                  <a:lnTo>
                    <a:pt x="759743" y="657958"/>
                  </a:lnTo>
                  <a:lnTo>
                    <a:pt x="379866" y="657958"/>
                  </a:lnTo>
                  <a:lnTo>
                    <a:pt x="0" y="657958"/>
                  </a:lnTo>
                  <a:lnTo>
                    <a:pt x="189938" y="328984"/>
                  </a:lnTo>
                  <a:lnTo>
                    <a:pt x="379866" y="0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4FE62B-91F7-46F3-BFDE-77ADB1D34C26}"/>
                </a:ext>
              </a:extLst>
            </p:cNvPr>
            <p:cNvSpPr/>
            <p:nvPr/>
          </p:nvSpPr>
          <p:spPr>
            <a:xfrm>
              <a:off x="1612553" y="4285741"/>
              <a:ext cx="355568" cy="355568"/>
            </a:xfrm>
            <a:custGeom>
              <a:avLst/>
              <a:gdLst>
                <a:gd name="connsiteX0" fmla="*/ 355568 w 355568"/>
                <a:gd name="connsiteY0" fmla="*/ 177784 h 355568"/>
                <a:gd name="connsiteX1" fmla="*/ 177784 w 355568"/>
                <a:gd name="connsiteY1" fmla="*/ 355568 h 355568"/>
                <a:gd name="connsiteX2" fmla="*/ 0 w 355568"/>
                <a:gd name="connsiteY2" fmla="*/ 177784 h 355568"/>
                <a:gd name="connsiteX3" fmla="*/ 177784 w 355568"/>
                <a:gd name="connsiteY3" fmla="*/ 0 h 355568"/>
                <a:gd name="connsiteX4" fmla="*/ 355568 w 355568"/>
                <a:gd name="connsiteY4" fmla="*/ 177784 h 355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5568" h="355568">
                  <a:moveTo>
                    <a:pt x="355568" y="177784"/>
                  </a:moveTo>
                  <a:cubicBezTo>
                    <a:pt x="355568" y="275972"/>
                    <a:pt x="275972" y="355568"/>
                    <a:pt x="177784" y="355568"/>
                  </a:cubicBezTo>
                  <a:cubicBezTo>
                    <a:pt x="79597" y="355568"/>
                    <a:pt x="0" y="275972"/>
                    <a:pt x="0" y="177784"/>
                  </a:cubicBezTo>
                  <a:cubicBezTo>
                    <a:pt x="0" y="79597"/>
                    <a:pt x="79597" y="0"/>
                    <a:pt x="177784" y="0"/>
                  </a:cubicBezTo>
                  <a:cubicBezTo>
                    <a:pt x="275972" y="0"/>
                    <a:pt x="355568" y="79597"/>
                    <a:pt x="355568" y="17778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538939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8D068B-9FA9-49D8-9E2D-2469802DD124}"/>
              </a:ext>
            </a:extLst>
          </p:cNvPr>
          <p:cNvGrpSpPr/>
          <p:nvPr userDrawn="1"/>
        </p:nvGrpSpPr>
        <p:grpSpPr>
          <a:xfrm>
            <a:off x="333594" y="4067880"/>
            <a:ext cx="1686342" cy="2363341"/>
            <a:chOff x="333594" y="4067880"/>
            <a:chExt cx="1686342" cy="23633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2122F4C-8422-44D9-83DE-DD553A6E4792}"/>
                </a:ext>
              </a:extLst>
            </p:cNvPr>
            <p:cNvSpPr/>
            <p:nvPr/>
          </p:nvSpPr>
          <p:spPr>
            <a:xfrm>
              <a:off x="333594" y="4909526"/>
              <a:ext cx="1669258" cy="1521695"/>
            </a:xfrm>
            <a:custGeom>
              <a:avLst/>
              <a:gdLst>
                <a:gd name="connsiteX0" fmla="*/ 16629 w 1669258"/>
                <a:gd name="connsiteY0" fmla="*/ 9368 h 1521695"/>
                <a:gd name="connsiteX1" fmla="*/ 0 w 1669258"/>
                <a:gd name="connsiteY1" fmla="*/ 1521695 h 1521695"/>
                <a:gd name="connsiteX2" fmla="*/ 310957 w 1669258"/>
                <a:gd name="connsiteY2" fmla="*/ 1326585 h 1521695"/>
                <a:gd name="connsiteX3" fmla="*/ 1669258 w 1669258"/>
                <a:gd name="connsiteY3" fmla="*/ 0 h 152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9258" h="1521695">
                  <a:moveTo>
                    <a:pt x="16629" y="9368"/>
                  </a:moveTo>
                  <a:lnTo>
                    <a:pt x="0" y="1521695"/>
                  </a:lnTo>
                  <a:cubicBezTo>
                    <a:pt x="121645" y="1509723"/>
                    <a:pt x="229643" y="1448906"/>
                    <a:pt x="310957" y="1326585"/>
                  </a:cubicBezTo>
                  <a:cubicBezTo>
                    <a:pt x="1000761" y="289772"/>
                    <a:pt x="1639881" y="783867"/>
                    <a:pt x="1669258" y="0"/>
                  </a:cubicBezTo>
                  <a:close/>
                </a:path>
              </a:pathLst>
            </a:custGeom>
            <a:solidFill>
              <a:schemeClr val="tx2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EB4D01-AD3A-4CAE-A850-FCD169B1428B}"/>
                </a:ext>
              </a:extLst>
            </p:cNvPr>
            <p:cNvSpPr/>
            <p:nvPr/>
          </p:nvSpPr>
          <p:spPr>
            <a:xfrm>
              <a:off x="1442653" y="4067880"/>
              <a:ext cx="577283" cy="577282"/>
            </a:xfrm>
            <a:custGeom>
              <a:avLst/>
              <a:gdLst>
                <a:gd name="connsiteX0" fmla="*/ 577283 w 577283"/>
                <a:gd name="connsiteY0" fmla="*/ 288641 h 577282"/>
                <a:gd name="connsiteX1" fmla="*/ 288642 w 577283"/>
                <a:gd name="connsiteY1" fmla="*/ 577283 h 577282"/>
                <a:gd name="connsiteX2" fmla="*/ 0 w 577283"/>
                <a:gd name="connsiteY2" fmla="*/ 288641 h 577282"/>
                <a:gd name="connsiteX3" fmla="*/ 288642 w 577283"/>
                <a:gd name="connsiteY3" fmla="*/ 0 h 577282"/>
                <a:gd name="connsiteX4" fmla="*/ 577283 w 577283"/>
                <a:gd name="connsiteY4" fmla="*/ 288641 h 57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283" h="577282">
                  <a:moveTo>
                    <a:pt x="577283" y="288641"/>
                  </a:moveTo>
                  <a:cubicBezTo>
                    <a:pt x="577283" y="448054"/>
                    <a:pt x="448054" y="577283"/>
                    <a:pt x="288642" y="577283"/>
                  </a:cubicBezTo>
                  <a:cubicBezTo>
                    <a:pt x="129229" y="577283"/>
                    <a:pt x="0" y="448054"/>
                    <a:pt x="0" y="288641"/>
                  </a:cubicBezTo>
                  <a:cubicBezTo>
                    <a:pt x="0" y="129229"/>
                    <a:pt x="129230" y="0"/>
                    <a:pt x="288642" y="0"/>
                  </a:cubicBezTo>
                  <a:cubicBezTo>
                    <a:pt x="448054" y="0"/>
                    <a:pt x="577283" y="129229"/>
                    <a:pt x="577283" y="288641"/>
                  </a:cubicBezTo>
                  <a:close/>
                </a:path>
              </a:pathLst>
            </a:custGeom>
            <a:solidFill>
              <a:schemeClr val="accent3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50496EA-417C-43FB-9C8D-2A18916FA270}"/>
                </a:ext>
              </a:extLst>
            </p:cNvPr>
            <p:cNvSpPr/>
            <p:nvPr/>
          </p:nvSpPr>
          <p:spPr>
            <a:xfrm>
              <a:off x="814260" y="4254365"/>
              <a:ext cx="861161" cy="652138"/>
            </a:xfrm>
            <a:custGeom>
              <a:avLst/>
              <a:gdLst>
                <a:gd name="connsiteX0" fmla="*/ 45910 w 861161"/>
                <a:gd name="connsiteY0" fmla="*/ 0 h 652138"/>
                <a:gd name="connsiteX1" fmla="*/ 861162 w 861161"/>
                <a:gd name="connsiteY1" fmla="*/ 397205 h 652138"/>
                <a:gd name="connsiteX2" fmla="*/ 254933 w 861161"/>
                <a:gd name="connsiteY2" fmla="*/ 606228 h 652138"/>
                <a:gd name="connsiteX3" fmla="*/ 45910 w 861161"/>
                <a:gd name="connsiteY3" fmla="*/ 0 h 65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1161" h="652138">
                  <a:moveTo>
                    <a:pt x="45910" y="0"/>
                  </a:moveTo>
                  <a:lnTo>
                    <a:pt x="861162" y="397205"/>
                  </a:lnTo>
                  <a:cubicBezTo>
                    <a:pt x="751476" y="622330"/>
                    <a:pt x="480059" y="715913"/>
                    <a:pt x="254933" y="606228"/>
                  </a:cubicBezTo>
                  <a:cubicBezTo>
                    <a:pt x="29808" y="496543"/>
                    <a:pt x="-63775" y="225125"/>
                    <a:pt x="45910" y="0"/>
                  </a:cubicBezTo>
                  <a:close/>
                </a:path>
              </a:pathLst>
            </a:custGeom>
            <a:solidFill>
              <a:schemeClr val="accent1"/>
            </a:solidFill>
            <a:ln w="110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6221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 userDrawn="1">
          <p15:clr>
            <a:srgbClr val="FBAE40"/>
          </p15:clr>
        </p15:guide>
        <p15:guide id="2" pos="4974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F945394-4FD3-4BC5-A401-C559143233F4}"/>
              </a:ext>
            </a:extLst>
          </p:cNvPr>
          <p:cNvGrpSpPr/>
          <p:nvPr userDrawn="1"/>
        </p:nvGrpSpPr>
        <p:grpSpPr>
          <a:xfrm>
            <a:off x="750096" y="4386472"/>
            <a:ext cx="1396502" cy="1988277"/>
            <a:chOff x="750096" y="4386472"/>
            <a:chExt cx="1396502" cy="19882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A057C7-0C39-4B91-A1FD-6007F42348A2}"/>
                </a:ext>
              </a:extLst>
            </p:cNvPr>
            <p:cNvSpPr/>
            <p:nvPr/>
          </p:nvSpPr>
          <p:spPr>
            <a:xfrm>
              <a:off x="1050511" y="4386472"/>
              <a:ext cx="884111" cy="1988277"/>
            </a:xfrm>
            <a:custGeom>
              <a:avLst/>
              <a:gdLst>
                <a:gd name="connsiteX0" fmla="*/ 0 w 884111"/>
                <a:gd name="connsiteY0" fmla="*/ 0 h 1988277"/>
                <a:gd name="connsiteX1" fmla="*/ 884111 w 884111"/>
                <a:gd name="connsiteY1" fmla="*/ 0 h 1988277"/>
                <a:gd name="connsiteX2" fmla="*/ 884111 w 884111"/>
                <a:gd name="connsiteY2" fmla="*/ 1988277 h 1988277"/>
                <a:gd name="connsiteX3" fmla="*/ 0 w 884111"/>
                <a:gd name="connsiteY3" fmla="*/ 1988277 h 198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988277">
                  <a:moveTo>
                    <a:pt x="0" y="0"/>
                  </a:moveTo>
                  <a:lnTo>
                    <a:pt x="884111" y="0"/>
                  </a:lnTo>
                  <a:lnTo>
                    <a:pt x="884111" y="1988277"/>
                  </a:lnTo>
                  <a:lnTo>
                    <a:pt x="0" y="1988277"/>
                  </a:lnTo>
                  <a:close/>
                </a:path>
              </a:pathLst>
            </a:custGeom>
            <a:solidFill>
              <a:schemeClr val="accent3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DB12E7A-54C1-4EC0-BB5E-BE2DED74C4A1}"/>
                </a:ext>
              </a:extLst>
            </p:cNvPr>
            <p:cNvSpPr/>
            <p:nvPr/>
          </p:nvSpPr>
          <p:spPr>
            <a:xfrm>
              <a:off x="750096" y="4636442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E69B03B-43F4-4F9B-9AB5-BA93510B9F19}"/>
                </a:ext>
              </a:extLst>
            </p:cNvPr>
            <p:cNvSpPr/>
            <p:nvPr/>
          </p:nvSpPr>
          <p:spPr>
            <a:xfrm>
              <a:off x="750096" y="4889903"/>
              <a:ext cx="884111" cy="140652"/>
            </a:xfrm>
            <a:custGeom>
              <a:avLst/>
              <a:gdLst>
                <a:gd name="connsiteX0" fmla="*/ 0 w 884111"/>
                <a:gd name="connsiteY0" fmla="*/ 0 h 140652"/>
                <a:gd name="connsiteX1" fmla="*/ 884111 w 884111"/>
                <a:gd name="connsiteY1" fmla="*/ 0 h 140652"/>
                <a:gd name="connsiteX2" fmla="*/ 884111 w 884111"/>
                <a:gd name="connsiteY2" fmla="*/ 140652 h 140652"/>
                <a:gd name="connsiteX3" fmla="*/ 0 w 884111"/>
                <a:gd name="connsiteY3" fmla="*/ 140652 h 14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111" h="140652">
                  <a:moveTo>
                    <a:pt x="0" y="0"/>
                  </a:moveTo>
                  <a:lnTo>
                    <a:pt x="884111" y="0"/>
                  </a:lnTo>
                  <a:lnTo>
                    <a:pt x="884111" y="140652"/>
                  </a:lnTo>
                  <a:lnTo>
                    <a:pt x="0" y="140652"/>
                  </a:ln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C5F190-35A1-4A4A-828B-1E00396A0EEE}"/>
                </a:ext>
              </a:extLst>
            </p:cNvPr>
            <p:cNvSpPr/>
            <p:nvPr/>
          </p:nvSpPr>
          <p:spPr>
            <a:xfrm>
              <a:off x="803792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6D7761-0AD4-4E15-8606-8DED94365480}"/>
                </a:ext>
              </a:extLst>
            </p:cNvPr>
            <p:cNvSpPr/>
            <p:nvPr/>
          </p:nvSpPr>
          <p:spPr>
            <a:xfrm>
              <a:off x="1526885" y="5686368"/>
              <a:ext cx="619713" cy="589931"/>
            </a:xfrm>
            <a:custGeom>
              <a:avLst/>
              <a:gdLst>
                <a:gd name="connsiteX0" fmla="*/ 0 w 619713"/>
                <a:gd name="connsiteY0" fmla="*/ 0 h 589931"/>
                <a:gd name="connsiteX1" fmla="*/ 619713 w 619713"/>
                <a:gd name="connsiteY1" fmla="*/ 0 h 589931"/>
                <a:gd name="connsiteX2" fmla="*/ 619713 w 619713"/>
                <a:gd name="connsiteY2" fmla="*/ 589931 h 589931"/>
                <a:gd name="connsiteX3" fmla="*/ 619396 w 619713"/>
                <a:gd name="connsiteY3" fmla="*/ 589931 h 589931"/>
                <a:gd name="connsiteX4" fmla="*/ 18142 w 619713"/>
                <a:gd name="connsiteY4" fmla="*/ 119760 h 589931"/>
                <a:gd name="connsiteX5" fmla="*/ 0 w 619713"/>
                <a:gd name="connsiteY5" fmla="*/ 0 h 58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9713" h="589931">
                  <a:moveTo>
                    <a:pt x="0" y="0"/>
                  </a:moveTo>
                  <a:lnTo>
                    <a:pt x="619713" y="0"/>
                  </a:lnTo>
                  <a:lnTo>
                    <a:pt x="619713" y="589931"/>
                  </a:lnTo>
                  <a:lnTo>
                    <a:pt x="619396" y="589931"/>
                  </a:lnTo>
                  <a:cubicBezTo>
                    <a:pt x="335136" y="588869"/>
                    <a:pt x="87703" y="395380"/>
                    <a:pt x="18142" y="119760"/>
                  </a:cubicBezTo>
                  <a:cubicBezTo>
                    <a:pt x="8262" y="80516"/>
                    <a:pt x="2186" y="4041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139008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F31E-111B-4BC8-A194-6BA100DF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676524"/>
            <a:ext cx="3600450" cy="1739265"/>
          </a:xfrm>
        </p:spPr>
        <p:txBody>
          <a:bodyPr anchor="ctr"/>
          <a:lstStyle>
            <a:lvl1pPr>
              <a:defRPr cap="all" baseline="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267BAE-DC8A-44D2-B589-C46F3F1EC6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682490"/>
            <a:ext cx="3600449" cy="15182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C8FE81-5735-42BA-87F1-DA163126BB78}"/>
              </a:ext>
            </a:extLst>
          </p:cNvPr>
          <p:cNvGrpSpPr/>
          <p:nvPr userDrawn="1"/>
        </p:nvGrpSpPr>
        <p:grpSpPr>
          <a:xfrm>
            <a:off x="839788" y="631216"/>
            <a:ext cx="2237431" cy="2735899"/>
            <a:chOff x="865822" y="550830"/>
            <a:chExt cx="2656398" cy="32482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6986C9B-4CCE-42FF-8AAD-5457295EC0C5}"/>
                </a:ext>
              </a:extLst>
            </p:cNvPr>
            <p:cNvSpPr/>
            <p:nvPr/>
          </p:nvSpPr>
          <p:spPr>
            <a:xfrm>
              <a:off x="865822" y="2225582"/>
              <a:ext cx="1157097" cy="1167831"/>
            </a:xfrm>
            <a:custGeom>
              <a:avLst/>
              <a:gdLst>
                <a:gd name="connsiteX0" fmla="*/ 0 w 1157097"/>
                <a:gd name="connsiteY0" fmla="*/ 0 h 1167831"/>
                <a:gd name="connsiteX1" fmla="*/ 437807 w 1157097"/>
                <a:gd name="connsiteY1" fmla="*/ 345291 h 1167831"/>
                <a:gd name="connsiteX2" fmla="*/ 1035272 w 1157097"/>
                <a:gd name="connsiteY2" fmla="*/ 1038092 h 1167831"/>
                <a:gd name="connsiteX3" fmla="*/ 1157097 w 1157097"/>
                <a:gd name="connsiteY3" fmla="*/ 1167832 h 1167831"/>
                <a:gd name="connsiteX4" fmla="*/ 0 w 1157097"/>
                <a:gd name="connsiteY4" fmla="*/ 1167832 h 116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097" h="1167831">
                  <a:moveTo>
                    <a:pt x="0" y="0"/>
                  </a:moveTo>
                  <a:cubicBezTo>
                    <a:pt x="224971" y="17688"/>
                    <a:pt x="331661" y="102013"/>
                    <a:pt x="437807" y="345291"/>
                  </a:cubicBezTo>
                  <a:cubicBezTo>
                    <a:pt x="569490" y="643852"/>
                    <a:pt x="742522" y="844620"/>
                    <a:pt x="1035272" y="1038092"/>
                  </a:cubicBezTo>
                  <a:cubicBezTo>
                    <a:pt x="1085425" y="1071268"/>
                    <a:pt x="1127140" y="1115693"/>
                    <a:pt x="1157097" y="1167832"/>
                  </a:cubicBezTo>
                  <a:lnTo>
                    <a:pt x="0" y="1167832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A8051A-286F-4DC0-9033-2F6ED3BD30AB}"/>
                </a:ext>
              </a:extLst>
            </p:cNvPr>
            <p:cNvSpPr/>
            <p:nvPr/>
          </p:nvSpPr>
          <p:spPr>
            <a:xfrm>
              <a:off x="1764639" y="2631214"/>
              <a:ext cx="1157106" cy="1167822"/>
            </a:xfrm>
            <a:custGeom>
              <a:avLst/>
              <a:gdLst>
                <a:gd name="connsiteX0" fmla="*/ 1157107 w 1157106"/>
                <a:gd name="connsiteY0" fmla="*/ 1167822 h 1167822"/>
                <a:gd name="connsiteX1" fmla="*/ 719300 w 1157106"/>
                <a:gd name="connsiteY1" fmla="*/ 822532 h 1167822"/>
                <a:gd name="connsiteX2" fmla="*/ 121825 w 1157106"/>
                <a:gd name="connsiteY2" fmla="*/ 129740 h 1167822"/>
                <a:gd name="connsiteX3" fmla="*/ 0 w 1157106"/>
                <a:gd name="connsiteY3" fmla="*/ 0 h 1167822"/>
                <a:gd name="connsiteX4" fmla="*/ 1157107 w 1157106"/>
                <a:gd name="connsiteY4" fmla="*/ 0 h 11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106" h="1167822">
                  <a:moveTo>
                    <a:pt x="1157107" y="1167822"/>
                  </a:moveTo>
                  <a:cubicBezTo>
                    <a:pt x="932126" y="1150134"/>
                    <a:pt x="825437" y="1065809"/>
                    <a:pt x="719300" y="822532"/>
                  </a:cubicBezTo>
                  <a:cubicBezTo>
                    <a:pt x="587616" y="523970"/>
                    <a:pt x="414576" y="323202"/>
                    <a:pt x="121825" y="129740"/>
                  </a:cubicBezTo>
                  <a:cubicBezTo>
                    <a:pt x="71673" y="96564"/>
                    <a:pt x="29957" y="52139"/>
                    <a:pt x="0" y="0"/>
                  </a:cubicBezTo>
                  <a:lnTo>
                    <a:pt x="115710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4592F1-4806-4F5E-839B-30E40F378EB4}"/>
                </a:ext>
              </a:extLst>
            </p:cNvPr>
            <p:cNvSpPr/>
            <p:nvPr/>
          </p:nvSpPr>
          <p:spPr>
            <a:xfrm>
              <a:off x="2321261" y="2215353"/>
              <a:ext cx="1200959" cy="598093"/>
            </a:xfrm>
            <a:custGeom>
              <a:avLst/>
              <a:gdLst>
                <a:gd name="connsiteX0" fmla="*/ 1200960 w 1200959"/>
                <a:gd name="connsiteY0" fmla="*/ 598093 h 598093"/>
                <a:gd name="connsiteX1" fmla="*/ 598088 w 1200959"/>
                <a:gd name="connsiteY1" fmla="*/ 5 h 598093"/>
                <a:gd name="connsiteX2" fmla="*/ 0 w 1200959"/>
                <a:gd name="connsiteY2" fmla="*/ 598093 h 598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959" h="598093">
                  <a:moveTo>
                    <a:pt x="1200960" y="598093"/>
                  </a:moveTo>
                  <a:cubicBezTo>
                    <a:pt x="1199639" y="266457"/>
                    <a:pt x="929724" y="-1316"/>
                    <a:pt x="598088" y="5"/>
                  </a:cubicBezTo>
                  <a:cubicBezTo>
                    <a:pt x="268319" y="1318"/>
                    <a:pt x="1313" y="268324"/>
                    <a:pt x="0" y="59809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5829615-7555-44DF-B735-CC693C28B9C4}"/>
                </a:ext>
              </a:extLst>
            </p:cNvPr>
            <p:cNvSpPr/>
            <p:nvPr/>
          </p:nvSpPr>
          <p:spPr>
            <a:xfrm>
              <a:off x="1444380" y="1296332"/>
              <a:ext cx="654634" cy="566928"/>
            </a:xfrm>
            <a:custGeom>
              <a:avLst/>
              <a:gdLst>
                <a:gd name="connsiteX0" fmla="*/ 327317 w 654634"/>
                <a:gd name="connsiteY0" fmla="*/ 0 h 566928"/>
                <a:gd name="connsiteX1" fmla="*/ 490976 w 654634"/>
                <a:gd name="connsiteY1" fmla="*/ 283464 h 566928"/>
                <a:gd name="connsiteX2" fmla="*/ 654634 w 654634"/>
                <a:gd name="connsiteY2" fmla="*/ 566928 h 566928"/>
                <a:gd name="connsiteX3" fmla="*/ 327317 w 654634"/>
                <a:gd name="connsiteY3" fmla="*/ 566928 h 566928"/>
                <a:gd name="connsiteX4" fmla="*/ 0 w 654634"/>
                <a:gd name="connsiteY4" fmla="*/ 566928 h 566928"/>
                <a:gd name="connsiteX5" fmla="*/ 163659 w 654634"/>
                <a:gd name="connsiteY5" fmla="*/ 283464 h 566928"/>
                <a:gd name="connsiteX6" fmla="*/ 327317 w 65463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C247127-CEBA-4B34-A9C2-62C7E64DE2A7}"/>
                </a:ext>
              </a:extLst>
            </p:cNvPr>
            <p:cNvSpPr/>
            <p:nvPr/>
          </p:nvSpPr>
          <p:spPr>
            <a:xfrm>
              <a:off x="2422359" y="550830"/>
              <a:ext cx="654634" cy="566927"/>
            </a:xfrm>
            <a:custGeom>
              <a:avLst/>
              <a:gdLst>
                <a:gd name="connsiteX0" fmla="*/ 327317 w 654634"/>
                <a:gd name="connsiteY0" fmla="*/ 0 h 566927"/>
                <a:gd name="connsiteX1" fmla="*/ 490976 w 654634"/>
                <a:gd name="connsiteY1" fmla="*/ 283464 h 566927"/>
                <a:gd name="connsiteX2" fmla="*/ 654634 w 654634"/>
                <a:gd name="connsiteY2" fmla="*/ 566928 h 566927"/>
                <a:gd name="connsiteX3" fmla="*/ 327317 w 654634"/>
                <a:gd name="connsiteY3" fmla="*/ 566928 h 566927"/>
                <a:gd name="connsiteX4" fmla="*/ 0 w 654634"/>
                <a:gd name="connsiteY4" fmla="*/ 566928 h 566927"/>
                <a:gd name="connsiteX5" fmla="*/ 163658 w 654634"/>
                <a:gd name="connsiteY5" fmla="*/ 283464 h 566927"/>
                <a:gd name="connsiteX6" fmla="*/ 327317 w 654634"/>
                <a:gd name="connsiteY6" fmla="*/ 0 h 566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34" h="566927">
                  <a:moveTo>
                    <a:pt x="327317" y="0"/>
                  </a:moveTo>
                  <a:lnTo>
                    <a:pt x="490976" y="283464"/>
                  </a:lnTo>
                  <a:lnTo>
                    <a:pt x="654634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8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C5B8255-CCD1-4D86-B5C7-1A8B9D2466FF}"/>
                </a:ext>
              </a:extLst>
            </p:cNvPr>
            <p:cNvSpPr/>
            <p:nvPr/>
          </p:nvSpPr>
          <p:spPr>
            <a:xfrm>
              <a:off x="2749676" y="834294"/>
              <a:ext cx="654624" cy="566928"/>
            </a:xfrm>
            <a:custGeom>
              <a:avLst/>
              <a:gdLst>
                <a:gd name="connsiteX0" fmla="*/ 327317 w 654624"/>
                <a:gd name="connsiteY0" fmla="*/ 0 h 566928"/>
                <a:gd name="connsiteX1" fmla="*/ 490976 w 654624"/>
                <a:gd name="connsiteY1" fmla="*/ 283464 h 566928"/>
                <a:gd name="connsiteX2" fmla="*/ 654625 w 654624"/>
                <a:gd name="connsiteY2" fmla="*/ 566928 h 566928"/>
                <a:gd name="connsiteX3" fmla="*/ 327317 w 654624"/>
                <a:gd name="connsiteY3" fmla="*/ 566928 h 566928"/>
                <a:gd name="connsiteX4" fmla="*/ 0 w 654624"/>
                <a:gd name="connsiteY4" fmla="*/ 566928 h 566928"/>
                <a:gd name="connsiteX5" fmla="*/ 163659 w 654624"/>
                <a:gd name="connsiteY5" fmla="*/ 283464 h 566928"/>
                <a:gd name="connsiteX6" fmla="*/ 327317 w 654624"/>
                <a:gd name="connsiteY6" fmla="*/ 0 h 56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624" h="566928">
                  <a:moveTo>
                    <a:pt x="327317" y="0"/>
                  </a:moveTo>
                  <a:lnTo>
                    <a:pt x="490976" y="283464"/>
                  </a:lnTo>
                  <a:lnTo>
                    <a:pt x="654625" y="566928"/>
                  </a:lnTo>
                  <a:lnTo>
                    <a:pt x="327317" y="566928"/>
                  </a:lnTo>
                  <a:lnTo>
                    <a:pt x="0" y="566928"/>
                  </a:lnTo>
                  <a:lnTo>
                    <a:pt x="163659" y="283464"/>
                  </a:lnTo>
                  <a:lnTo>
                    <a:pt x="327317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4067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6">
          <p15:clr>
            <a:srgbClr val="FBAE40"/>
          </p15:clr>
        </p15:guide>
        <p15:guide id="2" pos="4974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3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tx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76872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alternativ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8F0A41-A289-44BD-93D7-44141F13C11D}"/>
              </a:ext>
            </a:extLst>
          </p:cNvPr>
          <p:cNvSpPr/>
          <p:nvPr/>
        </p:nvSpPr>
        <p:spPr>
          <a:xfrm>
            <a:off x="9389087" y="1437505"/>
            <a:ext cx="990782" cy="1981623"/>
          </a:xfrm>
          <a:custGeom>
            <a:avLst/>
            <a:gdLst>
              <a:gd name="connsiteX0" fmla="*/ 1123191 w 1123226"/>
              <a:gd name="connsiteY0" fmla="*/ -73 h 2246518"/>
              <a:gd name="connsiteX1" fmla="*/ 1123191 w 1123226"/>
              <a:gd name="connsiteY1" fmla="*/ 2246446 h 2246518"/>
              <a:gd name="connsiteX2" fmla="*/ -36 w 1123226"/>
              <a:gd name="connsiteY2" fmla="*/ 1123220 h 2246518"/>
              <a:gd name="connsiteX3" fmla="*/ 1123191 w 1123226"/>
              <a:gd name="connsiteY3" fmla="*/ -7 h 2246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3226" h="2246518">
                <a:moveTo>
                  <a:pt x="1123191" y="-73"/>
                </a:moveTo>
                <a:lnTo>
                  <a:pt x="1123191" y="2246446"/>
                </a:lnTo>
                <a:cubicBezTo>
                  <a:pt x="502850" y="2246446"/>
                  <a:pt x="-36" y="1743560"/>
                  <a:pt x="-36" y="1123220"/>
                </a:cubicBezTo>
                <a:cubicBezTo>
                  <a:pt x="-36" y="502879"/>
                  <a:pt x="502850" y="-7"/>
                  <a:pt x="1123191" y="-7"/>
                </a:cubicBezTo>
                <a:close/>
              </a:path>
            </a:pathLst>
          </a:custGeom>
          <a:solidFill>
            <a:schemeClr val="accent2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89A2E8-3D65-441A-A338-504F33981BA4}"/>
              </a:ext>
            </a:extLst>
          </p:cNvPr>
          <p:cNvGrpSpPr/>
          <p:nvPr userDrawn="1"/>
        </p:nvGrpSpPr>
        <p:grpSpPr>
          <a:xfrm rot="5400000">
            <a:off x="9296572" y="1548758"/>
            <a:ext cx="431536" cy="1735057"/>
            <a:chOff x="11870514" y="244569"/>
            <a:chExt cx="151518" cy="609202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02AC29-8A61-4CA4-8CB8-4BC3EC56A3B9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CE4A25F-66AD-4588-A78A-F5842EE74531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E9E5F7C-935D-44AE-B4D7-F96F0E923750}"/>
              </a:ext>
            </a:extLst>
          </p:cNvPr>
          <p:cNvSpPr/>
          <p:nvPr/>
        </p:nvSpPr>
        <p:spPr>
          <a:xfrm>
            <a:off x="9732645" y="4429125"/>
            <a:ext cx="1483339" cy="1469731"/>
          </a:xfrm>
          <a:custGeom>
            <a:avLst/>
            <a:gdLst>
              <a:gd name="connsiteX0" fmla="*/ -36 w 2171319"/>
              <a:gd name="connsiteY0" fmla="*/ 2151329 h 2151402"/>
              <a:gd name="connsiteX1" fmla="*/ 641949 w 2171319"/>
              <a:gd name="connsiteY1" fmla="*/ 1337313 h 2151402"/>
              <a:gd name="connsiteX2" fmla="*/ 1930063 w 2171319"/>
              <a:gd name="connsiteY2" fmla="*/ 226441 h 2151402"/>
              <a:gd name="connsiteX3" fmla="*/ 2171284 w 2171319"/>
              <a:gd name="connsiteY3" fmla="*/ -73 h 2151402"/>
              <a:gd name="connsiteX4" fmla="*/ 2171284 w 2171319"/>
              <a:gd name="connsiteY4" fmla="*/ 2151329 h 215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1319" h="2151402">
                <a:moveTo>
                  <a:pt x="-36" y="2151329"/>
                </a:moveTo>
                <a:cubicBezTo>
                  <a:pt x="32854" y="1733029"/>
                  <a:pt x="189636" y="1534661"/>
                  <a:pt x="641949" y="1337313"/>
                </a:cubicBezTo>
                <a:cubicBezTo>
                  <a:pt x="1197057" y="1092473"/>
                  <a:pt x="1570351" y="770746"/>
                  <a:pt x="1930063" y="226441"/>
                </a:cubicBezTo>
                <a:cubicBezTo>
                  <a:pt x="1991742" y="133189"/>
                  <a:pt x="2074341" y="55626"/>
                  <a:pt x="2171284" y="-73"/>
                </a:cubicBezTo>
                <a:lnTo>
                  <a:pt x="2171284" y="2151329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34EFC9-9435-416F-9F71-9ACD804CE676}"/>
              </a:ext>
            </a:extLst>
          </p:cNvPr>
          <p:cNvSpPr/>
          <p:nvPr userDrawn="1"/>
        </p:nvSpPr>
        <p:spPr>
          <a:xfrm>
            <a:off x="1837820" y="5558043"/>
            <a:ext cx="1472118" cy="745100"/>
          </a:xfrm>
          <a:custGeom>
            <a:avLst/>
            <a:gdLst>
              <a:gd name="connsiteX0" fmla="*/ 2605793 w 2605792"/>
              <a:gd name="connsiteY0" fmla="*/ 1318898 h 1318898"/>
              <a:gd name="connsiteX1" fmla="*/ 2234098 w 2605792"/>
              <a:gd name="connsiteY1" fmla="*/ 663483 h 1318898"/>
              <a:gd name="connsiteX2" fmla="*/ 1862404 w 2605792"/>
              <a:gd name="connsiteY2" fmla="*/ 8058 h 1318898"/>
              <a:gd name="connsiteX3" fmla="*/ 1480642 w 2605792"/>
              <a:gd name="connsiteY3" fmla="*/ 657663 h 1318898"/>
              <a:gd name="connsiteX4" fmla="*/ 1305497 w 2605792"/>
              <a:gd name="connsiteY4" fmla="*/ 955691 h 1318898"/>
              <a:gd name="connsiteX5" fmla="*/ 1135218 w 2605792"/>
              <a:gd name="connsiteY5" fmla="*/ 655416 h 1318898"/>
              <a:gd name="connsiteX6" fmla="*/ 763524 w 2605792"/>
              <a:gd name="connsiteY6" fmla="*/ 0 h 1318898"/>
              <a:gd name="connsiteX7" fmla="*/ 381762 w 2605792"/>
              <a:gd name="connsiteY7" fmla="*/ 649605 h 1318898"/>
              <a:gd name="connsiteX8" fmla="*/ 0 w 2605792"/>
              <a:gd name="connsiteY8" fmla="*/ 1299210 h 1318898"/>
              <a:gd name="connsiteX9" fmla="*/ 753456 w 2605792"/>
              <a:gd name="connsiteY9" fmla="*/ 1305020 h 1318898"/>
              <a:gd name="connsiteX10" fmla="*/ 1506912 w 2605792"/>
              <a:gd name="connsiteY10" fmla="*/ 1310840 h 1318898"/>
              <a:gd name="connsiteX11" fmla="*/ 1506674 w 2605792"/>
              <a:gd name="connsiteY11" fmla="*/ 1310412 h 1318898"/>
              <a:gd name="connsiteX12" fmla="*/ 1852336 w 2605792"/>
              <a:gd name="connsiteY12" fmla="*/ 1313088 h 1318898"/>
              <a:gd name="connsiteX13" fmla="*/ 2605793 w 2605792"/>
              <a:gd name="connsiteY13" fmla="*/ 1318898 h 1318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05792" h="1318898">
                <a:moveTo>
                  <a:pt x="2605793" y="1318898"/>
                </a:moveTo>
                <a:lnTo>
                  <a:pt x="2234098" y="663483"/>
                </a:lnTo>
                <a:lnTo>
                  <a:pt x="1862404" y="8058"/>
                </a:lnTo>
                <a:lnTo>
                  <a:pt x="1480642" y="657663"/>
                </a:lnTo>
                <a:lnTo>
                  <a:pt x="1305497" y="955691"/>
                </a:lnTo>
                <a:lnTo>
                  <a:pt x="1135218" y="655416"/>
                </a:lnTo>
                <a:lnTo>
                  <a:pt x="763524" y="0"/>
                </a:lnTo>
                <a:lnTo>
                  <a:pt x="381762" y="649605"/>
                </a:lnTo>
                <a:lnTo>
                  <a:pt x="0" y="1299210"/>
                </a:lnTo>
                <a:lnTo>
                  <a:pt x="753456" y="1305020"/>
                </a:lnTo>
                <a:lnTo>
                  <a:pt x="1506912" y="1310840"/>
                </a:lnTo>
                <a:lnTo>
                  <a:pt x="1506674" y="1310412"/>
                </a:lnTo>
                <a:lnTo>
                  <a:pt x="1852336" y="1313088"/>
                </a:lnTo>
                <a:lnTo>
                  <a:pt x="2605793" y="1318898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F8B88C5-A0B4-414C-9D05-FA001AC5BF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788" y="3843053"/>
            <a:ext cx="10512425" cy="586071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991341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bilde h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1793A7B-AE56-C74D-83CD-6C0067FBC0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4E7DB-23CD-4B89-B557-9FC8FFE2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16817"/>
            <a:ext cx="10512425" cy="1183958"/>
          </a:xfrm>
        </p:spPr>
        <p:txBody>
          <a:bodyPr anchor="b">
            <a:normAutofit/>
          </a:bodyPr>
          <a:lstStyle/>
          <a:p>
            <a:r>
              <a:rPr lang="en-US" noProof="0"/>
              <a:t>Click to edit Master 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113426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ED25A7A-261A-0B43-A8E9-F01017A8A1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4082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39" name="Picture Placeholder 8">
            <a:extLst>
              <a:ext uri="{FF2B5EF4-FFF2-40B4-BE49-F238E27FC236}">
                <a16:creationId xmlns:a16="http://schemas.microsoft.com/office/drawing/2014/main" id="{9166DD9E-55E8-7C4D-A3FB-F01421C541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275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869A3281-93B9-D044-95C7-95EE88207E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6468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04C4C85B-DBC6-1C48-8254-CC69EED702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2661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E176FB11-84E3-7D49-9208-B88D1A3862F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88854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51E255ED-408C-D643-901C-F53FAC70540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95047" y="2663280"/>
            <a:ext cx="1212850" cy="15303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23" name="Text Placeholder 43">
            <a:extLst>
              <a:ext uri="{FF2B5EF4-FFF2-40B4-BE49-F238E27FC236}">
                <a16:creationId xmlns:a16="http://schemas.microsoft.com/office/drawing/2014/main" id="{35CFAD26-538C-DC40-8739-EEB6E0827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64082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511DB-D674-420C-B7DB-FCE430DD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78EE076-7091-4FDF-9F9F-12213C717D1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9788" y="1304925"/>
            <a:ext cx="10512425" cy="608014"/>
          </a:xfrm>
        </p:spPr>
        <p:txBody>
          <a:bodyPr>
            <a:normAutofit/>
          </a:bodyPr>
          <a:lstStyle>
            <a:lvl1pPr marL="0" indent="0">
              <a:buNone/>
              <a:defRPr sz="2800" b="0">
                <a:solidFill>
                  <a:schemeClr val="bg2"/>
                </a:solidFill>
                <a:latin typeface="Inter SemiBold" panose="020B0502030000000004" pitchFamily="34" charset="0"/>
                <a:ea typeface="Inter SemiBold" panose="020B05020300000000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3">
            <a:extLst>
              <a:ext uri="{FF2B5EF4-FFF2-40B4-BE49-F238E27FC236}">
                <a16:creationId xmlns:a16="http://schemas.microsoft.com/office/drawing/2014/main" id="{5B6A213F-AF74-4411-8EC9-FBC6D18337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464489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7" name="Text Placeholder 43">
            <a:extLst>
              <a:ext uri="{FF2B5EF4-FFF2-40B4-BE49-F238E27FC236}">
                <a16:creationId xmlns:a16="http://schemas.microsoft.com/office/drawing/2014/main" id="{AD9DFCE4-B57B-41AC-85B4-D7B137AA223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0275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18" name="Text Placeholder 43">
            <a:extLst>
              <a:ext uri="{FF2B5EF4-FFF2-40B4-BE49-F238E27FC236}">
                <a16:creationId xmlns:a16="http://schemas.microsoft.com/office/drawing/2014/main" id="{77751DDC-CE5B-46CC-99BB-D2098F0C400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70682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19" name="Text Placeholder 43">
            <a:extLst>
              <a:ext uri="{FF2B5EF4-FFF2-40B4-BE49-F238E27FC236}">
                <a16:creationId xmlns:a16="http://schemas.microsoft.com/office/drawing/2014/main" id="{854A9599-0E03-4F99-A393-2B726FC1C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6468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0" name="Text Placeholder 43">
            <a:extLst>
              <a:ext uri="{FF2B5EF4-FFF2-40B4-BE49-F238E27FC236}">
                <a16:creationId xmlns:a16="http://schemas.microsoft.com/office/drawing/2014/main" id="{8A717B5A-B8B7-4B69-B200-CC98D5A8CE5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6875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1" name="Text Placeholder 43">
            <a:extLst>
              <a:ext uri="{FF2B5EF4-FFF2-40B4-BE49-F238E27FC236}">
                <a16:creationId xmlns:a16="http://schemas.microsoft.com/office/drawing/2014/main" id="{275E3578-3468-479F-967C-8596161142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82661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22" name="Text Placeholder 43">
            <a:extLst>
              <a:ext uri="{FF2B5EF4-FFF2-40B4-BE49-F238E27FC236}">
                <a16:creationId xmlns:a16="http://schemas.microsoft.com/office/drawing/2014/main" id="{D7680D0C-9FF8-4EA2-A750-FD4B1E08B93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3068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29" name="Text Placeholder 43">
            <a:extLst>
              <a:ext uri="{FF2B5EF4-FFF2-40B4-BE49-F238E27FC236}">
                <a16:creationId xmlns:a16="http://schemas.microsoft.com/office/drawing/2014/main" id="{2174DF87-DD9C-4F26-9739-C96B8CA14EC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88854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0" name="Text Placeholder 43">
            <a:extLst>
              <a:ext uri="{FF2B5EF4-FFF2-40B4-BE49-F238E27FC236}">
                <a16:creationId xmlns:a16="http://schemas.microsoft.com/office/drawing/2014/main" id="{6C5C1C35-FF3B-4752-9875-71C26C964E7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889261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  <p:sp>
        <p:nvSpPr>
          <p:cNvPr id="31" name="Text Placeholder 43">
            <a:extLst>
              <a:ext uri="{FF2B5EF4-FFF2-40B4-BE49-F238E27FC236}">
                <a16:creationId xmlns:a16="http://schemas.microsoft.com/office/drawing/2014/main" id="{A518452F-E319-4DBC-B581-65606C70A8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495047" y="4625082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cap="all" baseline="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TITTEL</a:t>
            </a:r>
          </a:p>
        </p:txBody>
      </p:sp>
      <p:sp>
        <p:nvSpPr>
          <p:cNvPr id="32" name="Text Placeholder 43">
            <a:extLst>
              <a:ext uri="{FF2B5EF4-FFF2-40B4-BE49-F238E27FC236}">
                <a16:creationId xmlns:a16="http://schemas.microsoft.com/office/drawing/2014/main" id="{A4039489-543D-4674-867A-98A71D5E040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495454" y="4958953"/>
            <a:ext cx="1440287" cy="2564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NO" sz="1050" kern="1200" dirty="0" smtClean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2pPr>
            <a:lvl3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3pPr>
            <a:lvl4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4pPr>
            <a:lvl5pPr>
              <a:defRPr sz="1400">
                <a:solidFill>
                  <a:srgbClr val="F9EAD4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nb-NO" noProof="0" dirty="0"/>
              <a:t>Hen </a:t>
            </a:r>
            <a:r>
              <a:rPr lang="nb-NO" noProof="0" dirty="0" err="1"/>
              <a:t>Hennesen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945745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70.xml"/><Relationship Id="rId26" Type="http://schemas.openxmlformats.org/officeDocument/2006/relationships/slideLayout" Target="../slideLayouts/slideLayout78.xml"/><Relationship Id="rId3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77.xml"/><Relationship Id="rId2" Type="http://schemas.openxmlformats.org/officeDocument/2006/relationships/slideLayout" Target="../slideLayouts/slideLayout54.xml"/><Relationship Id="rId16" Type="http://schemas.openxmlformats.org/officeDocument/2006/relationships/slideLayout" Target="../slideLayouts/slideLayout68.xml"/><Relationship Id="rId20" Type="http://schemas.openxmlformats.org/officeDocument/2006/relationships/slideLayout" Target="../slideLayouts/slideLayout72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76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62.xml"/><Relationship Id="rId19" Type="http://schemas.openxmlformats.org/officeDocument/2006/relationships/slideLayout" Target="../slideLayouts/slideLayout71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Relationship Id="rId22" Type="http://schemas.openxmlformats.org/officeDocument/2006/relationships/slideLayout" Target="../slideLayouts/slideLayout74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  <a:solidFill>
            <a:schemeClr val="bg2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grpFill/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b-NO" noProof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/>
              <a:t>Klikk for å redigere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AB6F7A2-99CB-458D-821B-234EC5F56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00775"/>
            <a:ext cx="525780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b-NO" noProof="0"/>
              <a:t>Bouvet presentasjonsmal Oktober 2021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03093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894" r:id="rId22"/>
    <p:sldLayoutId id="2147483895" r:id="rId23"/>
    <p:sldLayoutId id="2147483896" r:id="rId24"/>
    <p:sldLayoutId id="2147483897" r:id="rId25"/>
    <p:sldLayoutId id="2147483898" r:id="rId2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nb-NO" noProof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22052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7" r:id="rId2"/>
    <p:sldLayoutId id="2147483822" r:id="rId3"/>
    <p:sldLayoutId id="2147483831" r:id="rId4"/>
    <p:sldLayoutId id="2147483832" r:id="rId5"/>
    <p:sldLayoutId id="2147483830" r:id="rId6"/>
    <p:sldLayoutId id="2147483771" r:id="rId7"/>
    <p:sldLayoutId id="2147483778" r:id="rId8"/>
    <p:sldLayoutId id="2147483773" r:id="rId9"/>
    <p:sldLayoutId id="2147483774" r:id="rId10"/>
    <p:sldLayoutId id="2147483776" r:id="rId11"/>
    <p:sldLayoutId id="2147483777" r:id="rId12"/>
    <p:sldLayoutId id="2147483826" r:id="rId13"/>
    <p:sldLayoutId id="2147483834" r:id="rId14"/>
    <p:sldLayoutId id="2147483835" r:id="rId15"/>
    <p:sldLayoutId id="2147483836" r:id="rId16"/>
    <p:sldLayoutId id="2147483837" r:id="rId17"/>
    <p:sldLayoutId id="2147483838" r:id="rId18"/>
    <p:sldLayoutId id="2147483839" r:id="rId19"/>
    <p:sldLayoutId id="2147483840" r:id="rId20"/>
    <p:sldLayoutId id="2147483841" r:id="rId21"/>
    <p:sldLayoutId id="2147483842" r:id="rId22"/>
    <p:sldLayoutId id="2147483843" r:id="rId23"/>
    <p:sldLayoutId id="2147483844" r:id="rId24"/>
    <p:sldLayoutId id="2147483828" r:id="rId25"/>
    <p:sldLayoutId id="2147483829" r:id="rId2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5D7184-0BEB-43CD-BE6F-C413484FFC22}"/>
              </a:ext>
            </a:extLst>
          </p:cNvPr>
          <p:cNvSpPr/>
          <p:nvPr/>
        </p:nvSpPr>
        <p:spPr>
          <a:xfrm rot="16200000">
            <a:off x="11933047" y="358624"/>
            <a:ext cx="6401" cy="1217"/>
          </a:xfrm>
          <a:custGeom>
            <a:avLst/>
            <a:gdLst>
              <a:gd name="connsiteX0" fmla="*/ 6401 w 6401"/>
              <a:gd name="connsiteY0" fmla="*/ 1218 h 1217"/>
              <a:gd name="connsiteX1" fmla="*/ 0 w 6401"/>
              <a:gd name="connsiteY1" fmla="*/ 0 h 1217"/>
              <a:gd name="connsiteX2" fmla="*/ 6401 w 6401"/>
              <a:gd name="connsiteY2" fmla="*/ 1218 h 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1" h="1217">
                <a:moveTo>
                  <a:pt x="6401" y="1218"/>
                </a:moveTo>
                <a:cubicBezTo>
                  <a:pt x="4320" y="575"/>
                  <a:pt x="2172" y="166"/>
                  <a:pt x="0" y="0"/>
                </a:cubicBezTo>
                <a:cubicBezTo>
                  <a:pt x="2177" y="131"/>
                  <a:pt x="4328" y="540"/>
                  <a:pt x="6401" y="1218"/>
                </a:cubicBezTo>
                <a:close/>
              </a:path>
            </a:pathLst>
          </a:custGeom>
          <a:solidFill>
            <a:srgbClr val="11133C">
              <a:alpha val="55000"/>
            </a:srgbClr>
          </a:solidFill>
          <a:ln w="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39CE61-C786-4C3B-A697-6BF51CA7E57B}"/>
              </a:ext>
            </a:extLst>
          </p:cNvPr>
          <p:cNvGrpSpPr/>
          <p:nvPr userDrawn="1"/>
        </p:nvGrpSpPr>
        <p:grpSpPr>
          <a:xfrm>
            <a:off x="11870514" y="244569"/>
            <a:ext cx="151518" cy="609202"/>
            <a:chOff x="11870514" y="244569"/>
            <a:chExt cx="151518" cy="60920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DF71CE-A61C-4C1F-BD9F-ECE9E194A253}"/>
                </a:ext>
              </a:extLst>
            </p:cNvPr>
            <p:cNvSpPr/>
            <p:nvPr/>
          </p:nvSpPr>
          <p:spPr>
            <a:xfrm rot="16200000">
              <a:off x="11641672" y="473411"/>
              <a:ext cx="609202" cy="151518"/>
            </a:xfrm>
            <a:custGeom>
              <a:avLst/>
              <a:gdLst>
                <a:gd name="connsiteX0" fmla="*/ 413946 w 609202"/>
                <a:gd name="connsiteY0" fmla="*/ 49664 h 151518"/>
                <a:gd name="connsiteX1" fmla="*/ 384494 w 609202"/>
                <a:gd name="connsiteY1" fmla="*/ 125217 h 151518"/>
                <a:gd name="connsiteX2" fmla="*/ 354820 w 609202"/>
                <a:gd name="connsiteY2" fmla="*/ 49664 h 151518"/>
                <a:gd name="connsiteX3" fmla="*/ 331666 w 609202"/>
                <a:gd name="connsiteY3" fmla="*/ 49664 h 151518"/>
                <a:gd name="connsiteX4" fmla="*/ 372910 w 609202"/>
                <a:gd name="connsiteY4" fmla="*/ 147314 h 151518"/>
                <a:gd name="connsiteX5" fmla="*/ 393955 w 609202"/>
                <a:gd name="connsiteY5" fmla="*/ 147314 h 151518"/>
                <a:gd name="connsiteX6" fmla="*/ 435214 w 609202"/>
                <a:gd name="connsiteY6" fmla="*/ 49665 h 151518"/>
                <a:gd name="connsiteX7" fmla="*/ 297359 w 609202"/>
                <a:gd name="connsiteY7" fmla="*/ 49664 h 151518"/>
                <a:gd name="connsiteX8" fmla="*/ 297359 w 609202"/>
                <a:gd name="connsiteY8" fmla="*/ 101215 h 151518"/>
                <a:gd name="connsiteX9" fmla="*/ 272528 w 609202"/>
                <a:gd name="connsiteY9" fmla="*/ 130474 h 151518"/>
                <a:gd name="connsiteX10" fmla="*/ 247695 w 609202"/>
                <a:gd name="connsiteY10" fmla="*/ 101215 h 151518"/>
                <a:gd name="connsiteX11" fmla="*/ 247695 w 609202"/>
                <a:gd name="connsiteY11" fmla="*/ 49664 h 151518"/>
                <a:gd name="connsiteX12" fmla="*/ 227067 w 609202"/>
                <a:gd name="connsiteY12" fmla="*/ 49664 h 151518"/>
                <a:gd name="connsiteX13" fmla="*/ 227067 w 609202"/>
                <a:gd name="connsiteY13" fmla="*/ 102060 h 151518"/>
                <a:gd name="connsiteX14" fmla="*/ 272528 w 609202"/>
                <a:gd name="connsiteY14" fmla="*/ 149408 h 151518"/>
                <a:gd name="connsiteX15" fmla="*/ 317989 w 609202"/>
                <a:gd name="connsiteY15" fmla="*/ 102060 h 151518"/>
                <a:gd name="connsiteX16" fmla="*/ 317989 w 609202"/>
                <a:gd name="connsiteY16" fmla="*/ 49664 h 151518"/>
                <a:gd name="connsiteX17" fmla="*/ 162877 w 609202"/>
                <a:gd name="connsiteY17" fmla="*/ 47347 h 151518"/>
                <a:gd name="connsiteX18" fmla="*/ 140599 w 609202"/>
                <a:gd name="connsiteY18" fmla="*/ 52442 h 151518"/>
                <a:gd name="connsiteX19" fmla="*/ 112797 w 609202"/>
                <a:gd name="connsiteY19" fmla="*/ 97428 h 151518"/>
                <a:gd name="connsiteX20" fmla="*/ 156150 w 609202"/>
                <a:gd name="connsiteY20" fmla="*/ 151519 h 151518"/>
                <a:gd name="connsiteX21" fmla="*/ 168567 w 609202"/>
                <a:gd name="connsiteY21" fmla="*/ 144568 h 151518"/>
                <a:gd name="connsiteX22" fmla="*/ 197603 w 609202"/>
                <a:gd name="connsiteY22" fmla="*/ 119528 h 151518"/>
                <a:gd name="connsiteX23" fmla="*/ 212335 w 609202"/>
                <a:gd name="connsiteY23" fmla="*/ 96596 h 151518"/>
                <a:gd name="connsiteX24" fmla="*/ 162879 w 609202"/>
                <a:gd name="connsiteY24" fmla="*/ 47348 h 151518"/>
                <a:gd name="connsiteX25" fmla="*/ 184768 w 609202"/>
                <a:gd name="connsiteY25" fmla="*/ 112799 h 151518"/>
                <a:gd name="connsiteX26" fmla="*/ 168567 w 609202"/>
                <a:gd name="connsiteY26" fmla="*/ 129419 h 151518"/>
                <a:gd name="connsiteX27" fmla="*/ 161200 w 609202"/>
                <a:gd name="connsiteY27" fmla="*/ 133844 h 151518"/>
                <a:gd name="connsiteX28" fmla="*/ 132373 w 609202"/>
                <a:gd name="connsiteY28" fmla="*/ 100591 h 151518"/>
                <a:gd name="connsiteX29" fmla="*/ 162671 w 609202"/>
                <a:gd name="connsiteY29" fmla="*/ 70070 h 151518"/>
                <a:gd name="connsiteX30" fmla="*/ 192557 w 609202"/>
                <a:gd name="connsiteY30" fmla="*/ 100182 h 151518"/>
                <a:gd name="connsiteX31" fmla="*/ 192557 w 609202"/>
                <a:gd name="connsiteY31" fmla="*/ 100182 h 151518"/>
                <a:gd name="connsiteX32" fmla="*/ 192553 w 609202"/>
                <a:gd name="connsiteY32" fmla="*/ 100589 h 151518"/>
                <a:gd name="connsiteX33" fmla="*/ 184772 w 609202"/>
                <a:gd name="connsiteY33" fmla="*/ 112797 h 151518"/>
                <a:gd name="connsiteX34" fmla="*/ 51342 w 609202"/>
                <a:gd name="connsiteY34" fmla="*/ 47347 h 151518"/>
                <a:gd name="connsiteX35" fmla="*/ 20198 w 609202"/>
                <a:gd name="connsiteY35" fmla="*/ 59555 h 151518"/>
                <a:gd name="connsiteX36" fmla="*/ 19991 w 609202"/>
                <a:gd name="connsiteY36" fmla="*/ 0 h 151518"/>
                <a:gd name="connsiteX37" fmla="*/ 0 w 609202"/>
                <a:gd name="connsiteY37" fmla="*/ 0 h 151518"/>
                <a:gd name="connsiteX38" fmla="*/ 0 w 609202"/>
                <a:gd name="connsiteY38" fmla="*/ 147315 h 151518"/>
                <a:gd name="connsiteX39" fmla="*/ 20630 w 609202"/>
                <a:gd name="connsiteY39" fmla="*/ 147315 h 151518"/>
                <a:gd name="connsiteX40" fmla="*/ 20630 w 609202"/>
                <a:gd name="connsiteY40" fmla="*/ 137422 h 151518"/>
                <a:gd name="connsiteX41" fmla="*/ 51344 w 609202"/>
                <a:gd name="connsiteY41" fmla="*/ 149200 h 151518"/>
                <a:gd name="connsiteX42" fmla="*/ 100175 w 609202"/>
                <a:gd name="connsiteY42" fmla="*/ 98273 h 151518"/>
                <a:gd name="connsiteX43" fmla="*/ 51342 w 609202"/>
                <a:gd name="connsiteY43" fmla="*/ 47347 h 151518"/>
                <a:gd name="connsiteX44" fmla="*/ 49664 w 609202"/>
                <a:gd name="connsiteY44" fmla="*/ 130266 h 151518"/>
                <a:gd name="connsiteX45" fmla="*/ 20198 w 609202"/>
                <a:gd name="connsiteY45" fmla="*/ 98275 h 151518"/>
                <a:gd name="connsiteX46" fmla="*/ 49664 w 609202"/>
                <a:gd name="connsiteY46" fmla="*/ 66284 h 151518"/>
                <a:gd name="connsiteX47" fmla="*/ 79131 w 609202"/>
                <a:gd name="connsiteY47" fmla="*/ 98276 h 151518"/>
                <a:gd name="connsiteX48" fmla="*/ 49662 w 609202"/>
                <a:gd name="connsiteY48" fmla="*/ 130264 h 151518"/>
                <a:gd name="connsiteX49" fmla="*/ 609203 w 609202"/>
                <a:gd name="connsiteY49" fmla="*/ 49664 h 151518"/>
                <a:gd name="connsiteX50" fmla="*/ 579321 w 609202"/>
                <a:gd name="connsiteY50" fmla="*/ 49664 h 151518"/>
                <a:gd name="connsiteX51" fmla="*/ 579099 w 609202"/>
                <a:gd name="connsiteY51" fmla="*/ 0 h 151518"/>
                <a:gd name="connsiteX52" fmla="*/ 559107 w 609202"/>
                <a:gd name="connsiteY52" fmla="*/ 0 h 151518"/>
                <a:gd name="connsiteX53" fmla="*/ 559107 w 609202"/>
                <a:gd name="connsiteY53" fmla="*/ 49664 h 151518"/>
                <a:gd name="connsiteX54" fmla="*/ 545369 w 609202"/>
                <a:gd name="connsiteY54" fmla="*/ 49664 h 151518"/>
                <a:gd name="connsiteX55" fmla="*/ 545369 w 609202"/>
                <a:gd name="connsiteY55" fmla="*/ 67545 h 151518"/>
                <a:gd name="connsiteX56" fmla="*/ 559107 w 609202"/>
                <a:gd name="connsiteY56" fmla="*/ 67545 h 151518"/>
                <a:gd name="connsiteX57" fmla="*/ 559107 w 609202"/>
                <a:gd name="connsiteY57" fmla="*/ 147314 h 151518"/>
                <a:gd name="connsiteX58" fmla="*/ 579529 w 609202"/>
                <a:gd name="connsiteY58" fmla="*/ 147314 h 151518"/>
                <a:gd name="connsiteX59" fmla="*/ 579321 w 609202"/>
                <a:gd name="connsiteY59" fmla="*/ 67545 h 151518"/>
                <a:gd name="connsiteX60" fmla="*/ 609203 w 609202"/>
                <a:gd name="connsiteY60" fmla="*/ 67545 h 151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609202" h="151518">
                  <a:moveTo>
                    <a:pt x="413946" y="49664"/>
                  </a:moveTo>
                  <a:lnTo>
                    <a:pt x="384494" y="125217"/>
                  </a:lnTo>
                  <a:lnTo>
                    <a:pt x="354820" y="49664"/>
                  </a:lnTo>
                  <a:lnTo>
                    <a:pt x="331666" y="49664"/>
                  </a:lnTo>
                  <a:lnTo>
                    <a:pt x="372910" y="147314"/>
                  </a:lnTo>
                  <a:lnTo>
                    <a:pt x="393955" y="147314"/>
                  </a:lnTo>
                  <a:lnTo>
                    <a:pt x="435214" y="49665"/>
                  </a:lnTo>
                  <a:close/>
                  <a:moveTo>
                    <a:pt x="297359" y="49664"/>
                  </a:moveTo>
                  <a:lnTo>
                    <a:pt x="297359" y="101215"/>
                  </a:lnTo>
                  <a:cubicBezTo>
                    <a:pt x="297359" y="119735"/>
                    <a:pt x="288314" y="130474"/>
                    <a:pt x="272528" y="130474"/>
                  </a:cubicBezTo>
                  <a:cubicBezTo>
                    <a:pt x="256742" y="130474"/>
                    <a:pt x="247695" y="119735"/>
                    <a:pt x="247695" y="101215"/>
                  </a:cubicBezTo>
                  <a:lnTo>
                    <a:pt x="247695" y="49664"/>
                  </a:lnTo>
                  <a:lnTo>
                    <a:pt x="227067" y="49664"/>
                  </a:lnTo>
                  <a:lnTo>
                    <a:pt x="227067" y="102060"/>
                  </a:lnTo>
                  <a:cubicBezTo>
                    <a:pt x="227067" y="131111"/>
                    <a:pt x="244533" y="149408"/>
                    <a:pt x="272528" y="149408"/>
                  </a:cubicBezTo>
                  <a:cubicBezTo>
                    <a:pt x="300523" y="149408"/>
                    <a:pt x="317989" y="131111"/>
                    <a:pt x="317989" y="102060"/>
                  </a:cubicBezTo>
                  <a:lnTo>
                    <a:pt x="317989" y="49664"/>
                  </a:lnTo>
                  <a:close/>
                  <a:moveTo>
                    <a:pt x="162877" y="47347"/>
                  </a:moveTo>
                  <a:cubicBezTo>
                    <a:pt x="155160" y="47330"/>
                    <a:pt x="147541" y="49072"/>
                    <a:pt x="140599" y="52442"/>
                  </a:cubicBezTo>
                  <a:cubicBezTo>
                    <a:pt x="123437" y="60827"/>
                    <a:pt x="112621" y="78328"/>
                    <a:pt x="112797" y="97428"/>
                  </a:cubicBezTo>
                  <a:cubicBezTo>
                    <a:pt x="112797" y="122482"/>
                    <a:pt x="136159" y="151519"/>
                    <a:pt x="156150" y="151519"/>
                  </a:cubicBezTo>
                  <a:cubicBezTo>
                    <a:pt x="161205" y="151479"/>
                    <a:pt x="165890" y="148857"/>
                    <a:pt x="168567" y="144568"/>
                  </a:cubicBezTo>
                  <a:cubicBezTo>
                    <a:pt x="176781" y="132150"/>
                    <a:pt x="185200" y="125009"/>
                    <a:pt x="197603" y="119528"/>
                  </a:cubicBezTo>
                  <a:cubicBezTo>
                    <a:pt x="209187" y="114478"/>
                    <a:pt x="212335" y="109428"/>
                    <a:pt x="212335" y="96596"/>
                  </a:cubicBezTo>
                  <a:cubicBezTo>
                    <a:pt x="212335" y="68809"/>
                    <a:pt x="190667" y="47348"/>
                    <a:pt x="162879" y="47348"/>
                  </a:cubicBezTo>
                  <a:close/>
                  <a:moveTo>
                    <a:pt x="184768" y="112799"/>
                  </a:moveTo>
                  <a:cubicBezTo>
                    <a:pt x="176348" y="118057"/>
                    <a:pt x="171938" y="122483"/>
                    <a:pt x="168567" y="129419"/>
                  </a:cubicBezTo>
                  <a:cubicBezTo>
                    <a:pt x="167173" y="132194"/>
                    <a:pt x="164305" y="133917"/>
                    <a:pt x="161200" y="133844"/>
                  </a:cubicBezTo>
                  <a:cubicBezTo>
                    <a:pt x="147729" y="133844"/>
                    <a:pt x="132373" y="116156"/>
                    <a:pt x="132373" y="100591"/>
                  </a:cubicBezTo>
                  <a:cubicBezTo>
                    <a:pt x="132373" y="83125"/>
                    <a:pt x="145204" y="70070"/>
                    <a:pt x="162671" y="70070"/>
                  </a:cubicBezTo>
                  <a:cubicBezTo>
                    <a:pt x="179239" y="70133"/>
                    <a:pt x="192619" y="83614"/>
                    <a:pt x="192557" y="100182"/>
                  </a:cubicBezTo>
                  <a:lnTo>
                    <a:pt x="192557" y="100182"/>
                  </a:lnTo>
                  <a:cubicBezTo>
                    <a:pt x="192556" y="100317"/>
                    <a:pt x="192554" y="100452"/>
                    <a:pt x="192553" y="100589"/>
                  </a:cubicBezTo>
                  <a:cubicBezTo>
                    <a:pt x="192553" y="106053"/>
                    <a:pt x="190667" y="109217"/>
                    <a:pt x="184772" y="112797"/>
                  </a:cubicBezTo>
                  <a:close/>
                  <a:moveTo>
                    <a:pt x="51342" y="47347"/>
                  </a:moveTo>
                  <a:cubicBezTo>
                    <a:pt x="39770" y="47223"/>
                    <a:pt x="28603" y="51600"/>
                    <a:pt x="20198" y="59555"/>
                  </a:cubicBezTo>
                  <a:lnTo>
                    <a:pt x="19991" y="0"/>
                  </a:lnTo>
                  <a:lnTo>
                    <a:pt x="0" y="0"/>
                  </a:lnTo>
                  <a:lnTo>
                    <a:pt x="0" y="147315"/>
                  </a:lnTo>
                  <a:lnTo>
                    <a:pt x="20630" y="147315"/>
                  </a:lnTo>
                  <a:lnTo>
                    <a:pt x="20630" y="137422"/>
                  </a:lnTo>
                  <a:cubicBezTo>
                    <a:pt x="29061" y="145007"/>
                    <a:pt x="40002" y="149203"/>
                    <a:pt x="51344" y="149200"/>
                  </a:cubicBezTo>
                  <a:cubicBezTo>
                    <a:pt x="79130" y="149200"/>
                    <a:pt x="100175" y="127100"/>
                    <a:pt x="100175" y="98273"/>
                  </a:cubicBezTo>
                  <a:cubicBezTo>
                    <a:pt x="100175" y="69445"/>
                    <a:pt x="79130" y="47347"/>
                    <a:pt x="51342" y="47347"/>
                  </a:cubicBezTo>
                  <a:close/>
                  <a:moveTo>
                    <a:pt x="49664" y="130266"/>
                  </a:moveTo>
                  <a:cubicBezTo>
                    <a:pt x="32822" y="130266"/>
                    <a:pt x="20198" y="116587"/>
                    <a:pt x="20198" y="98275"/>
                  </a:cubicBezTo>
                  <a:cubicBezTo>
                    <a:pt x="20198" y="79962"/>
                    <a:pt x="32822" y="66284"/>
                    <a:pt x="49664" y="66284"/>
                  </a:cubicBezTo>
                  <a:cubicBezTo>
                    <a:pt x="66505" y="66284"/>
                    <a:pt x="79131" y="79962"/>
                    <a:pt x="79131" y="98276"/>
                  </a:cubicBezTo>
                  <a:cubicBezTo>
                    <a:pt x="79131" y="116590"/>
                    <a:pt x="66505" y="130264"/>
                    <a:pt x="49662" y="130264"/>
                  </a:cubicBezTo>
                  <a:close/>
                  <a:moveTo>
                    <a:pt x="609203" y="49664"/>
                  </a:moveTo>
                  <a:lnTo>
                    <a:pt x="579321" y="49664"/>
                  </a:lnTo>
                  <a:lnTo>
                    <a:pt x="579099" y="0"/>
                  </a:lnTo>
                  <a:lnTo>
                    <a:pt x="559107" y="0"/>
                  </a:lnTo>
                  <a:lnTo>
                    <a:pt x="559107" y="49664"/>
                  </a:lnTo>
                  <a:lnTo>
                    <a:pt x="545369" y="49664"/>
                  </a:lnTo>
                  <a:lnTo>
                    <a:pt x="545369" y="67545"/>
                  </a:lnTo>
                  <a:lnTo>
                    <a:pt x="559107" y="67545"/>
                  </a:lnTo>
                  <a:lnTo>
                    <a:pt x="559107" y="147314"/>
                  </a:lnTo>
                  <a:lnTo>
                    <a:pt x="579529" y="147314"/>
                  </a:lnTo>
                  <a:lnTo>
                    <a:pt x="579321" y="67545"/>
                  </a:lnTo>
                  <a:lnTo>
                    <a:pt x="609203" y="67545"/>
                  </a:ln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42535C0-4705-4AD0-8E1C-3597C4727ED2}"/>
                </a:ext>
              </a:extLst>
            </p:cNvPr>
            <p:cNvSpPr/>
            <p:nvPr/>
          </p:nvSpPr>
          <p:spPr>
            <a:xfrm rot="16200000">
              <a:off x="11921301" y="313678"/>
              <a:ext cx="96119" cy="101875"/>
            </a:xfrm>
            <a:custGeom>
              <a:avLst/>
              <a:gdLst>
                <a:gd name="connsiteX0" fmla="*/ 95810 w 96119"/>
                <a:gd name="connsiteY0" fmla="*/ 56965 h 101875"/>
                <a:gd name="connsiteX1" fmla="*/ 20362 w 96119"/>
                <a:gd name="connsiteY1" fmla="*/ 56965 h 101875"/>
                <a:gd name="connsiteX2" fmla="*/ 34212 w 96119"/>
                <a:gd name="connsiteY2" fmla="*/ 79118 h 101875"/>
                <a:gd name="connsiteX3" fmla="*/ 48915 w 96119"/>
                <a:gd name="connsiteY3" fmla="*/ 82727 h 101875"/>
                <a:gd name="connsiteX4" fmla="*/ 73366 w 96119"/>
                <a:gd name="connsiteY4" fmla="*/ 75426 h 101875"/>
                <a:gd name="connsiteX5" fmla="*/ 79556 w 96119"/>
                <a:gd name="connsiteY5" fmla="*/ 69472 h 101875"/>
                <a:gd name="connsiteX6" fmla="*/ 93354 w 96119"/>
                <a:gd name="connsiteY6" fmla="*/ 82930 h 101875"/>
                <a:gd name="connsiteX7" fmla="*/ 83867 w 96119"/>
                <a:gd name="connsiteY7" fmla="*/ 91638 h 101875"/>
                <a:gd name="connsiteX8" fmla="*/ 46091 w 96119"/>
                <a:gd name="connsiteY8" fmla="*/ 101759 h 101875"/>
                <a:gd name="connsiteX9" fmla="*/ 16168 w 96119"/>
                <a:gd name="connsiteY9" fmla="*/ 89716 h 101875"/>
                <a:gd name="connsiteX10" fmla="*/ 506 w 96119"/>
                <a:gd name="connsiteY10" fmla="*/ 58160 h 101875"/>
                <a:gd name="connsiteX11" fmla="*/ 5248 w 96119"/>
                <a:gd name="connsiteY11" fmla="*/ 26756 h 101875"/>
                <a:gd name="connsiteX12" fmla="*/ 40827 w 96119"/>
                <a:gd name="connsiteY12" fmla="*/ 738 h 101875"/>
                <a:gd name="connsiteX13" fmla="*/ 70343 w 96119"/>
                <a:gd name="connsiteY13" fmla="*/ 4817 h 101875"/>
                <a:gd name="connsiteX14" fmla="*/ 94209 w 96119"/>
                <a:gd name="connsiteY14" fmla="*/ 35590 h 101875"/>
                <a:gd name="connsiteX15" fmla="*/ 95810 w 96119"/>
                <a:gd name="connsiteY15" fmla="*/ 56965 h 101875"/>
                <a:gd name="connsiteX16" fmla="*/ 20776 w 96119"/>
                <a:gd name="connsiteY16" fmla="*/ 40423 h 101875"/>
                <a:gd name="connsiteX17" fmla="*/ 74793 w 96119"/>
                <a:gd name="connsiteY17" fmla="*/ 40423 h 101875"/>
                <a:gd name="connsiteX18" fmla="*/ 50253 w 96119"/>
                <a:gd name="connsiteY18" fmla="*/ 17857 h 101875"/>
                <a:gd name="connsiteX19" fmla="*/ 20776 w 96119"/>
                <a:gd name="connsiteY19" fmla="*/ 40423 h 10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6119" h="101875">
                  <a:moveTo>
                    <a:pt x="95810" y="56965"/>
                  </a:moveTo>
                  <a:lnTo>
                    <a:pt x="20362" y="56965"/>
                  </a:lnTo>
                  <a:cubicBezTo>
                    <a:pt x="21886" y="66442"/>
                    <a:pt x="25653" y="74318"/>
                    <a:pt x="34212" y="79118"/>
                  </a:cubicBezTo>
                  <a:cubicBezTo>
                    <a:pt x="38729" y="81545"/>
                    <a:pt x="43788" y="82786"/>
                    <a:pt x="48915" y="82727"/>
                  </a:cubicBezTo>
                  <a:cubicBezTo>
                    <a:pt x="57811" y="82850"/>
                    <a:pt x="66195" y="81075"/>
                    <a:pt x="73366" y="75426"/>
                  </a:cubicBezTo>
                  <a:cubicBezTo>
                    <a:pt x="75532" y="73550"/>
                    <a:pt x="77598" y="71563"/>
                    <a:pt x="79556" y="69472"/>
                  </a:cubicBezTo>
                  <a:lnTo>
                    <a:pt x="93354" y="82930"/>
                  </a:lnTo>
                  <a:cubicBezTo>
                    <a:pt x="90598" y="86246"/>
                    <a:pt x="87407" y="89175"/>
                    <a:pt x="83867" y="91638"/>
                  </a:cubicBezTo>
                  <a:cubicBezTo>
                    <a:pt x="72486" y="99593"/>
                    <a:pt x="59751" y="102519"/>
                    <a:pt x="46091" y="101759"/>
                  </a:cubicBezTo>
                  <a:cubicBezTo>
                    <a:pt x="35014" y="101373"/>
                    <a:pt x="24424" y="97111"/>
                    <a:pt x="16168" y="89716"/>
                  </a:cubicBezTo>
                  <a:cubicBezTo>
                    <a:pt x="6826" y="81316"/>
                    <a:pt x="1889" y="70591"/>
                    <a:pt x="506" y="58160"/>
                  </a:cubicBezTo>
                  <a:cubicBezTo>
                    <a:pt x="-933" y="47454"/>
                    <a:pt x="712" y="36560"/>
                    <a:pt x="5248" y="26756"/>
                  </a:cubicBezTo>
                  <a:cubicBezTo>
                    <a:pt x="12466" y="11681"/>
                    <a:pt x="24591" y="3239"/>
                    <a:pt x="40827" y="738"/>
                  </a:cubicBezTo>
                  <a:cubicBezTo>
                    <a:pt x="50850" y="-1030"/>
                    <a:pt x="61175" y="397"/>
                    <a:pt x="70343" y="4817"/>
                  </a:cubicBezTo>
                  <a:cubicBezTo>
                    <a:pt x="83187" y="11156"/>
                    <a:pt x="90642" y="21889"/>
                    <a:pt x="94209" y="35590"/>
                  </a:cubicBezTo>
                  <a:cubicBezTo>
                    <a:pt x="95990" y="42566"/>
                    <a:pt x="96532" y="49801"/>
                    <a:pt x="95810" y="56965"/>
                  </a:cubicBezTo>
                  <a:close/>
                  <a:moveTo>
                    <a:pt x="20776" y="40423"/>
                  </a:moveTo>
                  <a:lnTo>
                    <a:pt x="74793" y="40423"/>
                  </a:lnTo>
                  <a:cubicBezTo>
                    <a:pt x="73059" y="28002"/>
                    <a:pt x="62776" y="18546"/>
                    <a:pt x="50253" y="17857"/>
                  </a:cubicBezTo>
                  <a:cubicBezTo>
                    <a:pt x="34544" y="16956"/>
                    <a:pt x="23456" y="25443"/>
                    <a:pt x="20776" y="40423"/>
                  </a:cubicBezTo>
                  <a:close/>
                </a:path>
              </a:pathLst>
            </a:custGeom>
            <a:solidFill>
              <a:schemeClr val="tx2"/>
            </a:solidFill>
            <a:ln w="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89EA2-F8DD-4E46-A5E8-853F0C9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97088"/>
            <a:ext cx="10512425" cy="41036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3"/>
            <a:r>
              <a:rPr lang="nb-NO" noProof="0" dirty="0" err="1"/>
              <a:t>Fourth</a:t>
            </a:r>
            <a:r>
              <a:rPr lang="nb-NO" noProof="0" dirty="0"/>
              <a:t>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4"/>
            <a:r>
              <a:rPr lang="nb-NO" noProof="0" dirty="0"/>
              <a:t>Fifth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640073E-9FC2-E643-A841-E98A5CA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28663"/>
            <a:ext cx="10512425" cy="118395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317C70E-FBD8-445A-A26D-A26FB5210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68940" y="6200776"/>
            <a:ext cx="784860" cy="39433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61FDEBC-E42D-42D0-B9CA-24127F1B2280}" type="slidenum">
              <a:rPr lang="nb-NO" noProof="0" smtClean="0"/>
              <a:pPr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7558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  <p:sldLayoutId id="2147483857" r:id="rId12"/>
    <p:sldLayoutId id="2147483858" r:id="rId13"/>
    <p:sldLayoutId id="2147483859" r:id="rId14"/>
    <p:sldLayoutId id="2147483860" r:id="rId15"/>
    <p:sldLayoutId id="2147483861" r:id="rId16"/>
    <p:sldLayoutId id="2147483862" r:id="rId17"/>
    <p:sldLayoutId id="2147483863" r:id="rId18"/>
    <p:sldLayoutId id="2147483864" r:id="rId19"/>
    <p:sldLayoutId id="2147483865" r:id="rId20"/>
    <p:sldLayoutId id="2147483866" r:id="rId21"/>
    <p:sldLayoutId id="2147483867" r:id="rId22"/>
    <p:sldLayoutId id="2147483868" r:id="rId23"/>
    <p:sldLayoutId id="2147483869" r:id="rId24"/>
    <p:sldLayoutId id="2147483870" r:id="rId25"/>
    <p:sldLayoutId id="2147483871" r:id="rId26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1pPr>
      <a:lvl2pPr marL="536575" indent="-269875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2pPr>
      <a:lvl3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3pPr>
      <a:lvl4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4pPr>
      <a:lvl5pPr marL="808038" indent="-2667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Inter" panose="020B0502030000000004" pitchFamily="34" charset="0"/>
          <a:ea typeface="Inter" panose="020B050203000000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orient="horz" pos="1321" userDrawn="1">
          <p15:clr>
            <a:srgbClr val="F26B43"/>
          </p15:clr>
        </p15:guide>
        <p15:guide id="4" orient="horz" pos="459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vapidkeys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chrome.com/docs/web-platform/view-transition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gpufundamentals.org/" TargetMode="External"/><Relationship Id="rId2" Type="http://schemas.openxmlformats.org/officeDocument/2006/relationships/hyperlink" Target="https://webauthn.guide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index/whisper/" TargetMode="External"/><Relationship Id="rId2" Type="http://schemas.openxmlformats.org/officeDocument/2006/relationships/hyperlink" Target="https://webllm.mlc.ai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microsoft/vscode-devcontainers" TargetMode="External"/><Relationship Id="rId2" Type="http://schemas.openxmlformats.org/officeDocument/2006/relationships/hyperlink" Target="https://containers.dev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>
            <a:extLst>
              <a:ext uri="{FF2B5EF4-FFF2-40B4-BE49-F238E27FC236}">
                <a16:creationId xmlns:a16="http://schemas.microsoft.com/office/drawing/2014/main" id="{0082468F-E5E4-0243-8E9A-A62B53C3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Dashboard </a:t>
            </a:r>
            <a:r>
              <a:rPr lang="en-US" noProof="0" dirty="0" err="1"/>
              <a:t>pwa</a:t>
            </a:r>
            <a:endParaRPr lang="nb-NO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17405D-02C6-43AA-8E3E-39193617B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nb-NO" noProof="0" dirty="0" err="1"/>
              <a:t>PoC</a:t>
            </a:r>
            <a:r>
              <a:rPr lang="nb-NO" noProof="0" dirty="0"/>
              <a:t> </a:t>
            </a:r>
            <a:r>
              <a:rPr lang="nb-NO" noProof="0" dirty="0" err="1"/>
              <a:t>project</a:t>
            </a:r>
            <a:endParaRPr lang="nb-NO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39316C-40AC-260B-B2BA-2865DC8918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noProof="0" dirty="0"/>
              <a:t>https://github.com/OysteinAmundsen/home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91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C3FF6-5D69-313E-AF5B-04254AD08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C9C2-EE36-93C4-9D81-5056D015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15620"/>
            <a:ext cx="6484938" cy="1049176"/>
          </a:xfrm>
        </p:spPr>
        <p:txBody>
          <a:bodyPr>
            <a:normAutofit/>
          </a:bodyPr>
          <a:lstStyle/>
          <a:p>
            <a:r>
              <a:rPr lang="en-US" dirty="0"/>
              <a:t>Frontend PWA</a:t>
            </a:r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2A5C93-B428-A91A-94BE-4BC9D84411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1442587"/>
            <a:ext cx="6300789" cy="496725"/>
          </a:xfrm>
        </p:spPr>
        <p:txBody>
          <a:bodyPr/>
          <a:lstStyle/>
          <a:p>
            <a:r>
              <a:rPr lang="en-US" dirty="0" err="1"/>
              <a:t>WorkBox</a:t>
            </a:r>
            <a:endParaRPr lang="nb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AF8E1-9E10-D4BA-658D-86B5E2B146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2317104"/>
            <a:ext cx="6283957" cy="3883672"/>
          </a:xfrm>
        </p:spPr>
        <p:txBody>
          <a:bodyPr/>
          <a:lstStyle/>
          <a:p>
            <a:r>
              <a:rPr lang="en-US" sz="1800" b="1" dirty="0"/>
              <a:t>Dev Builds</a:t>
            </a:r>
            <a:r>
              <a:rPr lang="en-US" sz="1800" dirty="0"/>
              <a:t>: Requires custom </a:t>
            </a:r>
            <a:r>
              <a:rPr lang="en-US" sz="1800" dirty="0" err="1"/>
              <a:t>esbuild</a:t>
            </a:r>
            <a:r>
              <a:rPr lang="en-US" sz="1800" dirty="0"/>
              <a:t> plugin which: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Fetches</a:t>
            </a:r>
            <a:r>
              <a:rPr lang="nb-NO" dirty="0"/>
              <a:t> pre-</a:t>
            </a:r>
            <a:r>
              <a:rPr lang="nb-NO" dirty="0" err="1"/>
              <a:t>built</a:t>
            </a:r>
            <a:r>
              <a:rPr lang="nb-NO" dirty="0"/>
              <a:t> JS </a:t>
            </a:r>
            <a:r>
              <a:rPr lang="nb-NO" dirty="0" err="1"/>
              <a:t>artifacts</a:t>
            </a:r>
            <a:r>
              <a:rPr lang="nb-NO" dirty="0"/>
              <a:t> and </a:t>
            </a:r>
            <a:r>
              <a:rPr lang="nb-NO" dirty="0" err="1"/>
              <a:t>add</a:t>
            </a:r>
            <a:r>
              <a:rPr lang="nb-NO" dirty="0"/>
              <a:t> to pre-</a:t>
            </a:r>
            <a:r>
              <a:rPr lang="nb-NO" dirty="0" err="1"/>
              <a:t>cache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Scans</a:t>
            </a:r>
            <a:r>
              <a:rPr lang="nb-NO" dirty="0"/>
              <a:t> `</a:t>
            </a:r>
            <a:r>
              <a:rPr lang="nb-NO" dirty="0" err="1"/>
              <a:t>src</a:t>
            </a:r>
            <a:r>
              <a:rPr lang="nb-NO" dirty="0"/>
              <a:t>` folder for </a:t>
            </a:r>
            <a:r>
              <a:rPr lang="nb-NO" dirty="0" err="1"/>
              <a:t>static</a:t>
            </a:r>
            <a:r>
              <a:rPr lang="nb-NO" dirty="0"/>
              <a:t> </a:t>
            </a:r>
            <a:r>
              <a:rPr lang="nb-NO" dirty="0" err="1"/>
              <a:t>resources</a:t>
            </a:r>
            <a:r>
              <a:rPr lang="nb-NO" dirty="0"/>
              <a:t> to pre-</a:t>
            </a:r>
            <a:r>
              <a:rPr lang="nb-NO" dirty="0" err="1"/>
              <a:t>cache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err="1"/>
              <a:t>Missing</a:t>
            </a:r>
            <a:r>
              <a:rPr lang="nb-NO" dirty="0"/>
              <a:t> </a:t>
            </a:r>
            <a:r>
              <a:rPr lang="nb-NO" dirty="0" err="1"/>
              <a:t>css</a:t>
            </a:r>
            <a:r>
              <a:rPr lang="nb-NO" dirty="0"/>
              <a:t> files</a:t>
            </a:r>
          </a:p>
          <a:p>
            <a:endParaRPr lang="nb-NO" dirty="0"/>
          </a:p>
          <a:p>
            <a:r>
              <a:rPr lang="nb-NO" sz="1800" b="1" dirty="0"/>
              <a:t>Prod </a:t>
            </a:r>
            <a:r>
              <a:rPr lang="nb-NO" sz="1800" b="1" dirty="0" err="1"/>
              <a:t>builds</a:t>
            </a:r>
            <a:r>
              <a:rPr lang="nb-NO" sz="1800" dirty="0"/>
              <a:t>: </a:t>
            </a:r>
            <a:r>
              <a:rPr lang="nb-NO" sz="1800" dirty="0" err="1"/>
              <a:t>Uses</a:t>
            </a:r>
            <a:r>
              <a:rPr lang="nb-NO" sz="1800" dirty="0"/>
              <a:t> a </a:t>
            </a:r>
            <a:r>
              <a:rPr lang="nb-NO" sz="1800" dirty="0" err="1"/>
              <a:t>WebPack</a:t>
            </a:r>
            <a:r>
              <a:rPr lang="nb-NO" sz="1800" dirty="0"/>
              <a:t> </a:t>
            </a:r>
            <a:r>
              <a:rPr lang="nb-NO" sz="1800" dirty="0" err="1"/>
              <a:t>plugin</a:t>
            </a:r>
            <a:r>
              <a:rPr lang="nb-NO" sz="1800" dirty="0"/>
              <a:t> to pre-</a:t>
            </a:r>
            <a:r>
              <a:rPr lang="nb-NO" sz="1800" dirty="0" err="1"/>
              <a:t>cache</a:t>
            </a:r>
            <a:r>
              <a:rPr lang="nb-NO" sz="1800" dirty="0"/>
              <a:t> all files </a:t>
            </a:r>
            <a:r>
              <a:rPr lang="nb-NO" sz="1800" dirty="0" err="1"/>
              <a:t>outputted</a:t>
            </a:r>
            <a:r>
              <a:rPr lang="nb-NO" sz="1800" dirty="0"/>
              <a:t> to disk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314645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2945B-C494-0490-1990-01B7F3E04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B904-9B05-6ABD-9155-1029AFA4C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15620"/>
            <a:ext cx="6484938" cy="1049176"/>
          </a:xfrm>
        </p:spPr>
        <p:txBody>
          <a:bodyPr>
            <a:normAutofit/>
          </a:bodyPr>
          <a:lstStyle/>
          <a:p>
            <a:r>
              <a:rPr lang="en-US" dirty="0"/>
              <a:t>Frontend PWA</a:t>
            </a:r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D52812-B021-2E23-412B-2FF7D166DD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1442587"/>
            <a:ext cx="6300789" cy="496725"/>
          </a:xfrm>
        </p:spPr>
        <p:txBody>
          <a:bodyPr/>
          <a:lstStyle/>
          <a:p>
            <a:r>
              <a:rPr lang="en-US" dirty="0"/>
              <a:t>Push Notifications</a:t>
            </a:r>
            <a:endParaRPr lang="nb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445AE-7913-7F53-61A2-5F1B9FBD9A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2317104"/>
            <a:ext cx="6283957" cy="785906"/>
          </a:xfrm>
        </p:spPr>
        <p:txBody>
          <a:bodyPr/>
          <a:lstStyle/>
          <a:p>
            <a:r>
              <a:rPr lang="en-US" dirty="0"/>
              <a:t>1. Generate a VAPID key on </a:t>
            </a:r>
            <a:r>
              <a:rPr lang="en-US" dirty="0">
                <a:solidFill>
                  <a:schemeClr val="accent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https://vapidkeys.com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/>
              <a:t>2. Create a subscription object: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D4D8DCEE-F5C6-523B-EF2A-5B195766D223}"/>
              </a:ext>
            </a:extLst>
          </p:cNvPr>
          <p:cNvSpPr txBox="1">
            <a:spLocks/>
          </p:cNvSpPr>
          <p:nvPr/>
        </p:nvSpPr>
        <p:spPr>
          <a:xfrm>
            <a:off x="2556670" y="2982251"/>
            <a:ext cx="6052680" cy="2036499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 marL="536575" indent="-269875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4pPr>
            <a:lvl5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nb-NO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b-NO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nb-NO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SW </a:t>
            </a:r>
            <a:r>
              <a:rPr lang="nb-NO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registration</a:t>
            </a:r>
            <a:endParaRPr lang="nb-NO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nb-NO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navigator</a:t>
            </a:r>
            <a:r>
              <a:rPr lang="nb-NO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serviceWorker</a:t>
            </a:r>
            <a:r>
              <a:rPr lang="nb-NO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getRegistration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2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SERVICE_WORKER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endParaRPr lang="nb-NO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nb-NO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b-NO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nb-NO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VAPID </a:t>
            </a:r>
            <a:r>
              <a:rPr lang="nb-NO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nb-NO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nb-NO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nb-NO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nb-NO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server</a:t>
            </a:r>
            <a:endParaRPr lang="nb-NO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nb-NO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nb-NO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publicKey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nb-NO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b-NO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b-NO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vapid</a:t>
            </a:r>
            <a:r>
              <a:rPr lang="nb-NO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nb-NO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nb-NO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b-NO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nb-NO" sz="20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nb-NO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b-NO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endParaRPr lang="nb-NO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nb-NO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b-NO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nb-NO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nb-NO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subscription</a:t>
            </a:r>
            <a:endParaRPr lang="nb-NO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nb-NO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subscription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</a:t>
            </a:r>
            <a:r>
              <a:rPr lang="nb-NO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pushManager</a:t>
            </a:r>
            <a:r>
              <a:rPr lang="nb-NO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</a:p>
          <a:p>
            <a:pPr>
              <a:spcBef>
                <a:spcPts val="0"/>
              </a:spcBef>
            </a:pPr>
            <a:r>
              <a:rPr lang="nb-NO" sz="20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nb-NO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userVisibleOnly</a:t>
            </a:r>
            <a:r>
              <a:rPr lang="nb-NO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spcBef>
                <a:spcPts val="0"/>
              </a:spcBef>
            </a:pPr>
            <a:r>
              <a:rPr lang="nb-NO" sz="20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nb-NO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applicationServerKey</a:t>
            </a:r>
            <a:r>
              <a:rPr lang="nb-NO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urlBase64ToUint8Array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publicKey</a:t>
            </a: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nb-NO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A5F9BC50-0B1C-FD30-2C13-91394B3FA4A4}"/>
              </a:ext>
            </a:extLst>
          </p:cNvPr>
          <p:cNvSpPr txBox="1">
            <a:spLocks/>
          </p:cNvSpPr>
          <p:nvPr/>
        </p:nvSpPr>
        <p:spPr>
          <a:xfrm>
            <a:off x="2337112" y="5165675"/>
            <a:ext cx="6283957" cy="32524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 marL="536575" indent="-269875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4pPr>
            <a:lvl5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 Post the subscription object back to the server</a:t>
            </a:r>
            <a:endParaRPr lang="en-US" dirty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723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51E2C-B65A-7698-3F7A-74756F9F9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1D54-0265-299E-38BA-2E0052C5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15620"/>
            <a:ext cx="6484938" cy="1049176"/>
          </a:xfrm>
        </p:spPr>
        <p:txBody>
          <a:bodyPr>
            <a:normAutofit/>
          </a:bodyPr>
          <a:lstStyle/>
          <a:p>
            <a:r>
              <a:rPr lang="en-US" dirty="0"/>
              <a:t>Frontend PWA</a:t>
            </a:r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4C0BA4-ED65-6137-4596-D0D106F669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1442587"/>
            <a:ext cx="6300789" cy="496725"/>
          </a:xfrm>
        </p:spPr>
        <p:txBody>
          <a:bodyPr/>
          <a:lstStyle/>
          <a:p>
            <a:r>
              <a:rPr lang="en-US" dirty="0"/>
              <a:t>Push Notifications</a:t>
            </a:r>
            <a:endParaRPr lang="nb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8EB45-3227-37FC-C4C2-363A295C71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2317104"/>
            <a:ext cx="6283957" cy="496725"/>
          </a:xfrm>
        </p:spPr>
        <p:txBody>
          <a:bodyPr/>
          <a:lstStyle/>
          <a:p>
            <a:r>
              <a:rPr lang="en-US" dirty="0"/>
              <a:t>4. Server event happens. Server pushes a notification back to the client:</a:t>
            </a:r>
            <a:endParaRPr lang="nb-NO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19D73D18-2A29-033B-E74B-66DCD531FAF1}"/>
              </a:ext>
            </a:extLst>
          </p:cNvPr>
          <p:cNvSpPr txBox="1">
            <a:spLocks/>
          </p:cNvSpPr>
          <p:nvPr/>
        </p:nvSpPr>
        <p:spPr>
          <a:xfrm>
            <a:off x="2324576" y="3879479"/>
            <a:ext cx="6283957" cy="3664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 marL="536575" indent="-269875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4pPr>
            <a:lvl5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5. Service worker displays notification</a:t>
            </a:r>
            <a:endParaRPr lang="nb-NO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328E00A-7A26-3868-1D69-09BFE3EBE971}"/>
              </a:ext>
            </a:extLst>
          </p:cNvPr>
          <p:cNvSpPr txBox="1">
            <a:spLocks/>
          </p:cNvSpPr>
          <p:nvPr/>
        </p:nvSpPr>
        <p:spPr>
          <a:xfrm>
            <a:off x="2529337" y="2561379"/>
            <a:ext cx="6283957" cy="1116391"/>
          </a:xfrm>
          <a:prstGeom prst="rect">
            <a:avLst/>
          </a:prstGeom>
        </p:spPr>
        <p:txBody>
          <a:bodyPr vert="horz" lIns="0" tIns="0" rIns="0" bIns="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 marL="536575" indent="-269875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4pPr>
            <a:lvl5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nb-NO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sendNotification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subscription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b-NO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{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vapidDetails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b-NO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b-NO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VAPID</a:t>
            </a: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publicKey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b-NO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b-NO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PUBLIC_KEY</a:t>
            </a: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privateKey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b-NO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nb-NO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PRIVATE_KEY</a:t>
            </a: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spcBef>
                <a:spcPts val="0"/>
              </a:spcBef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7324F4C-CA93-C733-87D0-7BC072C1269B}"/>
              </a:ext>
            </a:extLst>
          </p:cNvPr>
          <p:cNvSpPr txBox="1">
            <a:spLocks/>
          </p:cNvSpPr>
          <p:nvPr/>
        </p:nvSpPr>
        <p:spPr>
          <a:xfrm>
            <a:off x="2533817" y="4145902"/>
            <a:ext cx="6283957" cy="1562377"/>
          </a:xfrm>
          <a:prstGeom prst="rect">
            <a:avLst/>
          </a:prstGeom>
        </p:spPr>
        <p:txBody>
          <a:bodyPr vert="horz" lIns="0" tIns="0" rIns="0" bIns="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 marL="536575" indent="-269875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4pPr>
            <a:lvl5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'push'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PushEvent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b-NO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b-NO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we</a:t>
            </a: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have </a:t>
            </a:r>
            <a:r>
              <a:rPr lang="nb-NO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permission</a:t>
            </a: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to show </a:t>
            </a:r>
            <a:r>
              <a:rPr lang="nb-NO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notifications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lang="nb-NO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permission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granted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nb-NO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b-NO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content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lang="nb-NO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Show </a:t>
            </a:r>
            <a:r>
              <a:rPr lang="nb-NO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nb-NO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notification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nb-NO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waitUntil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b-NO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registration</a:t>
            </a:r>
            <a:r>
              <a:rPr lang="nb-NO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showNotification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lang="nb-NO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notification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spcBef>
                <a:spcPts val="0"/>
              </a:spcBef>
            </a:pPr>
            <a:b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231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E6BDE-B7E6-0FAF-2282-B91F75193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585D-095D-255D-5DED-D830B6452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15620"/>
            <a:ext cx="6484938" cy="1049176"/>
          </a:xfrm>
        </p:spPr>
        <p:txBody>
          <a:bodyPr>
            <a:normAutofit/>
          </a:bodyPr>
          <a:lstStyle/>
          <a:p>
            <a:r>
              <a:rPr lang="en-US" dirty="0"/>
              <a:t>Frontend PWA</a:t>
            </a:r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BC5049-BFEA-7FE6-F14E-53FDED095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1442587"/>
            <a:ext cx="6300789" cy="49672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 Transitions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endParaRPr lang="nb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7FE96-541E-7976-A1A3-EA148374D9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2317104"/>
            <a:ext cx="6283957" cy="496725"/>
          </a:xfrm>
        </p:spPr>
        <p:txBody>
          <a:bodyPr/>
          <a:lstStyle/>
          <a:p>
            <a:r>
              <a:rPr lang="en-US" dirty="0"/>
              <a:t>Give an element a unique name:</a:t>
            </a:r>
            <a:endParaRPr lang="nb-NO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434E31A-C330-54DF-2B3E-892513194FFA}"/>
              </a:ext>
            </a:extLst>
          </p:cNvPr>
          <p:cNvSpPr txBox="1">
            <a:spLocks/>
          </p:cNvSpPr>
          <p:nvPr/>
        </p:nvSpPr>
        <p:spPr>
          <a:xfrm>
            <a:off x="2494359" y="2607486"/>
            <a:ext cx="6283957" cy="534373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 marL="536575" indent="-269875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4pPr>
            <a:lvl5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nb-NO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.my-element</a:t>
            </a:r>
            <a:r>
              <a:rPr lang="nb-NO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nb-NO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view-transition-name</a:t>
            </a:r>
            <a:r>
              <a:rPr lang="nb-NO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my-</a:t>
            </a:r>
            <a:r>
              <a:rPr lang="nb-NO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nb-NO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b-NO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b-NO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nb-NO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18FAE3D-717F-C99F-062F-5FCEA4C3ACF3}"/>
              </a:ext>
            </a:extLst>
          </p:cNvPr>
          <p:cNvSpPr txBox="1">
            <a:spLocks/>
          </p:cNvSpPr>
          <p:nvPr/>
        </p:nvSpPr>
        <p:spPr>
          <a:xfrm>
            <a:off x="2323147" y="3572169"/>
            <a:ext cx="6283957" cy="4967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 marL="536575" indent="-269875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4pPr>
            <a:lvl5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the view transition</a:t>
            </a:r>
            <a:endParaRPr lang="nb-NO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7A0CEEE-8603-5CDB-0DEE-0B6563778061}"/>
              </a:ext>
            </a:extLst>
          </p:cNvPr>
          <p:cNvSpPr txBox="1">
            <a:spLocks/>
          </p:cNvSpPr>
          <p:nvPr/>
        </p:nvSpPr>
        <p:spPr>
          <a:xfrm>
            <a:off x="2494358" y="3842389"/>
            <a:ext cx="6283957" cy="932327"/>
          </a:xfrm>
          <a:prstGeom prst="rect">
            <a:avLst/>
          </a:prstGeom>
        </p:spPr>
        <p:txBody>
          <a:bodyPr vert="horz" lIns="0" tIns="0" rIns="0" bIns="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 marL="536575" indent="-269875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4pPr>
            <a:lvl5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nb-NO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b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b-NO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startViewTransition</a:t>
            </a:r>
            <a:r>
              <a:rPr lang="nb-NO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  <a:buNone/>
            </a:pP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nb-NO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startViewTransition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nb-NO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b-NO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nb-NO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transitions</a:t>
            </a:r>
            <a:r>
              <a:rPr lang="nb-NO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unsupported</a:t>
            </a:r>
            <a:endParaRPr lang="nb-NO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nb-NO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0744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9FB1F-30AC-A646-842B-49FBFDA12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996B-CDF0-7D03-2528-996C742D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15620"/>
            <a:ext cx="6484938" cy="1049176"/>
          </a:xfrm>
        </p:spPr>
        <p:txBody>
          <a:bodyPr>
            <a:normAutofit/>
          </a:bodyPr>
          <a:lstStyle/>
          <a:p>
            <a:r>
              <a:rPr lang="en-US" dirty="0"/>
              <a:t>Frontend PWA</a:t>
            </a:r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5C2C5-EDD8-CA89-576A-DCF90AA7E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1442587"/>
            <a:ext cx="6300789" cy="496725"/>
          </a:xfrm>
        </p:spPr>
        <p:txBody>
          <a:bodyPr/>
          <a:lstStyle/>
          <a:p>
            <a:r>
              <a:rPr lang="en-US" dirty="0"/>
              <a:t>Other tech</a:t>
            </a:r>
            <a:endParaRPr lang="nb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9706F-E6FB-B164-D010-4184A41081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2317104"/>
            <a:ext cx="6283957" cy="38836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WebAuth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WebGPU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Dark/Light mode styling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Continous</a:t>
            </a:r>
            <a:r>
              <a:rPr lang="en-US" dirty="0"/>
              <a:t> </a:t>
            </a:r>
            <a:r>
              <a:rPr lang="en-US" dirty="0" err="1"/>
              <a:t>geoLocation</a:t>
            </a:r>
            <a:r>
              <a:rPr lang="en-US" dirty="0"/>
              <a:t> tracking (+/- 10cm accuracy)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 to media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Caching using a custom </a:t>
            </a:r>
            <a:r>
              <a:rPr lang="en-US" dirty="0" err="1"/>
              <a:t>rxjs</a:t>
            </a:r>
            <a:r>
              <a:rPr lang="en-US" dirty="0"/>
              <a:t> operator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36465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476AA-995D-A8D5-A252-B0EC72208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CBF8-E92F-02AD-0B4B-07BEE938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815390"/>
            <a:ext cx="3600450" cy="811379"/>
          </a:xfrm>
        </p:spPr>
        <p:txBody>
          <a:bodyPr/>
          <a:lstStyle/>
          <a:p>
            <a:r>
              <a:rPr lang="en-US" dirty="0"/>
              <a:t>Agenda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AB40E-B4A9-F6DE-D229-4B3A8BCAC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042610"/>
            <a:ext cx="3600449" cy="2158163"/>
          </a:xfrm>
        </p:spPr>
        <p:txBody>
          <a:bodyPr/>
          <a:lstStyle/>
          <a:p>
            <a:r>
              <a:rPr lang="en-US" dirty="0"/>
              <a:t>Server-Side-Rendering</a:t>
            </a:r>
          </a:p>
          <a:p>
            <a:r>
              <a:rPr lang="en-US" dirty="0"/>
              <a:t>Frontend PWA</a:t>
            </a:r>
          </a:p>
          <a:p>
            <a:r>
              <a:rPr lang="en-US" dirty="0"/>
              <a:t>Local AI engines</a:t>
            </a:r>
          </a:p>
          <a:p>
            <a:r>
              <a:rPr lang="en-US" dirty="0" err="1"/>
              <a:t>DevContainers</a:t>
            </a:r>
            <a:endParaRPr lang="en-US" dirty="0"/>
          </a:p>
          <a:p>
            <a:endParaRPr lang="nb-NO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A466D2-5CA8-D622-A6C9-3AD85CBD7227}"/>
              </a:ext>
            </a:extLst>
          </p:cNvPr>
          <p:cNvSpPr txBox="1">
            <a:spLocks noChangeAspect="1"/>
          </p:cNvSpPr>
          <p:nvPr/>
        </p:nvSpPr>
        <p:spPr>
          <a:xfrm>
            <a:off x="2316162" y="15620"/>
            <a:ext cx="6484944" cy="104917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alpha val="0"/>
                  </a:schemeClr>
                </a:solidFill>
              </a:rPr>
              <a:t>Server-side rendering</a:t>
            </a:r>
            <a:endParaRPr lang="nb-NO" dirty="0">
              <a:solidFill>
                <a:schemeClr val="bg2">
                  <a:alpha val="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C47E97-4FBF-E17C-5DC4-6D9D6C225B32}"/>
              </a:ext>
            </a:extLst>
          </p:cNvPr>
          <p:cNvSpPr/>
          <p:nvPr/>
        </p:nvSpPr>
        <p:spPr>
          <a:xfrm>
            <a:off x="1" y="15620"/>
            <a:ext cx="12192000" cy="6842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nb-NO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7893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5" presetClass="emph" presetSubtype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EF633-1E08-54FA-E5E3-C0EA6D71B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B28F-7AA7-B366-1A37-2F96DF968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15620"/>
            <a:ext cx="6484938" cy="1049176"/>
          </a:xfrm>
        </p:spPr>
        <p:txBody>
          <a:bodyPr>
            <a:normAutofit/>
          </a:bodyPr>
          <a:lstStyle/>
          <a:p>
            <a:r>
              <a:rPr lang="en-US" dirty="0"/>
              <a:t>Local AI engines</a:t>
            </a:r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93F40F-2D2A-DB39-4466-8CF991A9F1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1442587"/>
            <a:ext cx="6300789" cy="496725"/>
          </a:xfrm>
        </p:spPr>
        <p:txBody>
          <a:bodyPr/>
          <a:lstStyle/>
          <a:p>
            <a:endParaRPr lang="nb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F0E28-16F9-49E0-FB32-86185A0718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2317104"/>
            <a:ext cx="6283957" cy="3883672"/>
          </a:xfrm>
        </p:spPr>
        <p:txBody>
          <a:bodyPr/>
          <a:lstStyle/>
          <a:p>
            <a:r>
              <a:rPr lang="en-US" sz="1800" dirty="0" err="1"/>
              <a:t>WebLLM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https://webllm.mlc.ai/</a:t>
            </a:r>
            <a:r>
              <a:rPr lang="en-US" sz="1800" dirty="0"/>
              <a:t>)</a:t>
            </a:r>
            <a:endParaRPr lang="nb-NO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Runs </a:t>
            </a:r>
            <a:r>
              <a:rPr lang="nb-NO" dirty="0" err="1"/>
              <a:t>entirely</a:t>
            </a:r>
            <a:r>
              <a:rPr lang="nb-NO" dirty="0"/>
              <a:t> in </a:t>
            </a:r>
            <a:r>
              <a:rPr lang="nb-NO" dirty="0" err="1"/>
              <a:t>browser</a:t>
            </a:r>
            <a:r>
              <a:rPr lang="nb-NO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r>
              <a:rPr lang="nb-NO" sz="1800" dirty="0" err="1"/>
              <a:t>Whisper</a:t>
            </a:r>
            <a:r>
              <a:rPr lang="nb-NO" sz="1800" dirty="0"/>
              <a:t> AI (</a:t>
            </a:r>
            <a:r>
              <a:rPr lang="nb-NO" sz="1800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https://openai.com/index/whisper/</a:t>
            </a:r>
            <a:r>
              <a:rPr lang="nb-NO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Runs as a server side </a:t>
            </a:r>
            <a:r>
              <a:rPr lang="nb-NO" dirty="0" err="1"/>
              <a:t>python</a:t>
            </a:r>
            <a:r>
              <a:rPr lang="nb-NO" dirty="0"/>
              <a:t> script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4228873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CD0BD-D4E1-A81D-76ED-158E0181C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B6F5-63F1-296E-F4D5-3C7654C5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815390"/>
            <a:ext cx="3600450" cy="811379"/>
          </a:xfrm>
        </p:spPr>
        <p:txBody>
          <a:bodyPr/>
          <a:lstStyle/>
          <a:p>
            <a:r>
              <a:rPr lang="en-US" dirty="0"/>
              <a:t>Agenda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DB339-2327-6A2A-39D0-54C0D00A2C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042610"/>
            <a:ext cx="3600449" cy="2158163"/>
          </a:xfrm>
        </p:spPr>
        <p:txBody>
          <a:bodyPr/>
          <a:lstStyle/>
          <a:p>
            <a:r>
              <a:rPr lang="en-US" dirty="0"/>
              <a:t>Server-Side-Rendering</a:t>
            </a:r>
          </a:p>
          <a:p>
            <a:r>
              <a:rPr lang="en-US" dirty="0"/>
              <a:t>Frontend PWA</a:t>
            </a:r>
          </a:p>
          <a:p>
            <a:r>
              <a:rPr lang="en-US" dirty="0"/>
              <a:t>Local AI engines</a:t>
            </a:r>
          </a:p>
          <a:p>
            <a:r>
              <a:rPr lang="en-US" dirty="0" err="1"/>
              <a:t>DevContainers</a:t>
            </a:r>
            <a:endParaRPr lang="en-US" dirty="0"/>
          </a:p>
          <a:p>
            <a:endParaRPr lang="nb-NO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BC0ABB-4309-8837-65FC-073F31FFF89D}"/>
              </a:ext>
            </a:extLst>
          </p:cNvPr>
          <p:cNvSpPr txBox="1">
            <a:spLocks noChangeAspect="1"/>
          </p:cNvSpPr>
          <p:nvPr/>
        </p:nvSpPr>
        <p:spPr>
          <a:xfrm>
            <a:off x="2316162" y="15620"/>
            <a:ext cx="6484944" cy="104917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alpha val="0"/>
                  </a:schemeClr>
                </a:solidFill>
              </a:rPr>
              <a:t>Server-side rendering</a:t>
            </a:r>
            <a:endParaRPr lang="nb-NO" dirty="0">
              <a:solidFill>
                <a:schemeClr val="bg2">
                  <a:alpha val="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B2105-3CEF-664A-FA48-AE3F2F6BA62D}"/>
              </a:ext>
            </a:extLst>
          </p:cNvPr>
          <p:cNvSpPr/>
          <p:nvPr/>
        </p:nvSpPr>
        <p:spPr>
          <a:xfrm>
            <a:off x="1" y="15620"/>
            <a:ext cx="12192000" cy="6842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nb-NO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361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5" presetClass="emph" presetSubtype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 override="childStyl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C9329-66AB-44F6-3974-5FFE9D70C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5045-3A34-B4BE-050C-D62CBAF1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15620"/>
            <a:ext cx="6484938" cy="1049176"/>
          </a:xfrm>
        </p:spPr>
        <p:txBody>
          <a:bodyPr>
            <a:normAutofit/>
          </a:bodyPr>
          <a:lstStyle/>
          <a:p>
            <a:r>
              <a:rPr lang="en-US" dirty="0" err="1"/>
              <a:t>DevContainers</a:t>
            </a:r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DB96AA-4EF8-8C91-E65B-47891D0270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1442587"/>
            <a:ext cx="6300789" cy="496725"/>
          </a:xfrm>
        </p:spPr>
        <p:txBody>
          <a:bodyPr>
            <a:normAutofit fontScale="92500"/>
          </a:bodyPr>
          <a:lstStyle/>
          <a:p>
            <a:r>
              <a:rPr lang="en-US" dirty="0"/>
              <a:t>.</a:t>
            </a:r>
            <a:r>
              <a:rPr lang="en-US" dirty="0" err="1"/>
              <a:t>devcontainer.json</a:t>
            </a:r>
            <a:r>
              <a:rPr lang="en-US" dirty="0"/>
              <a:t> (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https://containers.dev/</a:t>
            </a:r>
            <a:r>
              <a:rPr lang="en-US" dirty="0"/>
              <a:t>)</a:t>
            </a:r>
            <a:endParaRPr lang="nb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00163-711C-AC91-134B-F8D7FD0D1F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2317104"/>
            <a:ext cx="6283957" cy="3883672"/>
          </a:xfrm>
        </p:spPr>
        <p:txBody>
          <a:bodyPr>
            <a:normAutofit/>
          </a:bodyPr>
          <a:lstStyle/>
          <a:p>
            <a:r>
              <a:rPr lang="en-US" sz="1800" dirty="0"/>
              <a:t>Supported by all IDE’s</a:t>
            </a:r>
          </a:p>
          <a:p>
            <a:r>
              <a:rPr lang="en-US" sz="1800" dirty="0"/>
              <a:t>Requires docker (can be run through WSL)</a:t>
            </a:r>
          </a:p>
          <a:p>
            <a:r>
              <a:rPr lang="en-US" sz="1800" dirty="0"/>
              <a:t>Can use a custom </a:t>
            </a:r>
            <a:r>
              <a:rPr lang="en-US" sz="1800" dirty="0" err="1"/>
              <a:t>Dockerfile</a:t>
            </a:r>
            <a:r>
              <a:rPr lang="en-US" sz="1800" dirty="0"/>
              <a:t> or a </a:t>
            </a:r>
            <a:r>
              <a:rPr lang="en-US" sz="1800" dirty="0">
                <a:solidFill>
                  <a:schemeClr val="accent2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 image</a:t>
            </a:r>
            <a:endParaRPr lang="en-US" sz="1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1800" dirty="0"/>
              <a:t>Most commonly expressed in a standardized </a:t>
            </a:r>
            <a:r>
              <a:rPr lang="en-US" sz="1800" dirty="0" err="1"/>
              <a:t>json</a:t>
            </a:r>
            <a:r>
              <a:rPr lang="en-US" sz="1800" dirty="0"/>
              <a:t> format</a:t>
            </a:r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1565877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EE325-A3EC-3D41-993B-DC2C58741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67D04-B1D7-B542-0085-BCB363A6A2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304252"/>
            <a:ext cx="6300789" cy="496725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devcontainer.json</a:t>
            </a:r>
            <a:endParaRPr lang="nb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3739D-4BBE-BF49-F0C2-ED9C30D27E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800977"/>
            <a:ext cx="9421848" cy="5399799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"Home"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"image"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"mcr.microsoft.com/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devcontainers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/typescript-node:1-22-bookworm"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"ghcr.io/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shyim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devcontainers-features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/bun:0"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{},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"ghcr.io/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devcontainers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/python:1"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"3.11"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"ghcr.io/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devcontainers-extra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features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/podman-homebrew:1"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{}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mounts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=${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localWorkspaceFolderBasename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}-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node_modules,target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=${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containerWorkspaceFolder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}/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node_modules,type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volume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],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remoteUser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"node"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postCreateCommand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chown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node 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node_modules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customizations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vscode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extensions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esbenp.prettier-vscode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nrwl.angular-console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firsttris.vscode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-jest-runner"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"ms-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azuretools.vscode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nb-NO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]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forwardPorts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4200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portsAttributes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"4200"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Frontend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"3000"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runArgs</a:t>
            </a:r>
            <a:r>
              <a:rPr lang="nb-NO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</a:t>
            </a:r>
            <a:r>
              <a:rPr lang="nb-NO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network</a:t>
            </a:r>
            <a:r>
              <a:rPr lang="nb-NO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=host"</a:t>
            </a: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spcBef>
                <a:spcPts val="0"/>
              </a:spcBef>
              <a:buNone/>
            </a:pPr>
            <a:r>
              <a:rPr lang="nb-NO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6542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7CAF-2D49-531B-1C6C-044390219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815390"/>
            <a:ext cx="3600450" cy="811379"/>
          </a:xfrm>
        </p:spPr>
        <p:txBody>
          <a:bodyPr/>
          <a:lstStyle/>
          <a:p>
            <a:r>
              <a:rPr lang="en-US" dirty="0"/>
              <a:t>Agenda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8DC9C-EC06-D62F-65EA-37A08BB5DA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042610"/>
            <a:ext cx="3600449" cy="2158163"/>
          </a:xfrm>
        </p:spPr>
        <p:txBody>
          <a:bodyPr/>
          <a:lstStyle/>
          <a:p>
            <a:r>
              <a:rPr lang="en-US" dirty="0"/>
              <a:t>Server-Side-Rendering</a:t>
            </a:r>
          </a:p>
          <a:p>
            <a:r>
              <a:rPr lang="en-US" dirty="0"/>
              <a:t>Frontend PWA</a:t>
            </a:r>
          </a:p>
          <a:p>
            <a:r>
              <a:rPr lang="en-US" dirty="0"/>
              <a:t>Local AI engines</a:t>
            </a:r>
          </a:p>
          <a:p>
            <a:r>
              <a:rPr lang="en-US" dirty="0" err="1"/>
              <a:t>DevContainers</a:t>
            </a:r>
            <a:endParaRPr lang="en-US" dirty="0"/>
          </a:p>
          <a:p>
            <a:endParaRPr lang="nb-NO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A04A01F-5070-AB8B-3AAA-7C96376BBACA}"/>
              </a:ext>
            </a:extLst>
          </p:cNvPr>
          <p:cNvSpPr txBox="1">
            <a:spLocks noChangeAspect="1"/>
          </p:cNvSpPr>
          <p:nvPr/>
        </p:nvSpPr>
        <p:spPr>
          <a:xfrm>
            <a:off x="2316162" y="15620"/>
            <a:ext cx="6484944" cy="104917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alpha val="0"/>
                  </a:schemeClr>
                </a:solidFill>
              </a:rPr>
              <a:t>Server-side rendering</a:t>
            </a:r>
            <a:endParaRPr lang="nb-NO" dirty="0">
              <a:solidFill>
                <a:schemeClr val="bg2">
                  <a:alpha val="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8FCBA9-1A85-D4DB-BD7B-5975A037B9AF}"/>
              </a:ext>
            </a:extLst>
          </p:cNvPr>
          <p:cNvSpPr/>
          <p:nvPr/>
        </p:nvSpPr>
        <p:spPr>
          <a:xfrm>
            <a:off x="1" y="15620"/>
            <a:ext cx="12192000" cy="6842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nb-NO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246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DFF3-019C-7CD1-1707-4D4132A33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15620"/>
            <a:ext cx="6484938" cy="1049176"/>
          </a:xfrm>
        </p:spPr>
        <p:txBody>
          <a:bodyPr/>
          <a:lstStyle/>
          <a:p>
            <a:r>
              <a:rPr lang="en-US" dirty="0"/>
              <a:t>Server-side rendering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5DB498-6436-9805-CA3A-56B4E45A66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2317104"/>
            <a:ext cx="6283957" cy="1489687"/>
          </a:xfrm>
        </p:spPr>
        <p:txBody>
          <a:bodyPr/>
          <a:lstStyle/>
          <a:p>
            <a:r>
              <a:rPr lang="en-US" sz="1800" u="sng" dirty="0"/>
              <a:t>Before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/>
              <a:t>Prod</a:t>
            </a:r>
            <a:r>
              <a:rPr lang="nb-NO" dirty="0"/>
              <a:t>: SSR </a:t>
            </a:r>
            <a:r>
              <a:rPr lang="nb-NO" dirty="0" err="1"/>
              <a:t>with</a:t>
            </a:r>
            <a:r>
              <a:rPr lang="nb-NO" dirty="0"/>
              <a:t> Express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b="1" dirty="0" err="1"/>
              <a:t>Dev</a:t>
            </a:r>
            <a:r>
              <a:rPr lang="nb-NO" dirty="0"/>
              <a:t>: </a:t>
            </a:r>
            <a:r>
              <a:rPr lang="nb-NO" dirty="0" err="1"/>
              <a:t>Internal</a:t>
            </a:r>
            <a:r>
              <a:rPr lang="nb-NO" dirty="0"/>
              <a:t> Vite </a:t>
            </a:r>
            <a:r>
              <a:rPr lang="nb-NO" dirty="0" err="1"/>
              <a:t>dev</a:t>
            </a:r>
            <a:r>
              <a:rPr lang="nb-NO" dirty="0"/>
              <a:t> server</a:t>
            </a:r>
          </a:p>
          <a:p>
            <a:endParaRPr lang="nb-NO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2F30E4-CE11-7F17-78F7-6092D3E18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1442587"/>
            <a:ext cx="6300789" cy="496725"/>
          </a:xfrm>
        </p:spPr>
        <p:txBody>
          <a:bodyPr/>
          <a:lstStyle/>
          <a:p>
            <a:r>
              <a:rPr lang="en-US" dirty="0"/>
              <a:t>Angular 19 - 19.Nov 2024</a:t>
            </a:r>
            <a:endParaRPr lang="nb-NO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1498ED81-A350-CC90-520C-DB707BEB672D}"/>
              </a:ext>
            </a:extLst>
          </p:cNvPr>
          <p:cNvSpPr txBox="1">
            <a:spLocks/>
          </p:cNvSpPr>
          <p:nvPr/>
        </p:nvSpPr>
        <p:spPr>
          <a:xfrm>
            <a:off x="2322177" y="3806791"/>
            <a:ext cx="6283957" cy="23899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 marL="536575" indent="-269875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4pPr>
            <a:lvl5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800" u="sng" dirty="0" err="1"/>
              <a:t>After</a:t>
            </a:r>
            <a:r>
              <a:rPr lang="nb-NO" sz="1800" u="sng" dirty="0"/>
              <a:t> </a:t>
            </a:r>
            <a:r>
              <a:rPr lang="nb-NO" sz="1800" u="sng" dirty="0" err="1"/>
              <a:t>release</a:t>
            </a:r>
            <a:endParaRPr lang="nb-NO" sz="18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Same </a:t>
            </a:r>
            <a:r>
              <a:rPr lang="nb-NO" dirty="0" err="1"/>
              <a:t>code</a:t>
            </a:r>
            <a:r>
              <a:rPr lang="nb-NO" dirty="0"/>
              <a:t> </a:t>
            </a:r>
            <a:r>
              <a:rPr lang="nb-NO" dirty="0" err="1"/>
              <a:t>built</a:t>
            </a:r>
            <a:r>
              <a:rPr lang="nb-NO" dirty="0"/>
              <a:t> and used for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prod</a:t>
            </a:r>
            <a:r>
              <a:rPr lang="nb-NO" dirty="0"/>
              <a:t> server AND </a:t>
            </a:r>
            <a:r>
              <a:rPr lang="nb-NO" dirty="0" err="1"/>
              <a:t>dev</a:t>
            </a:r>
            <a:r>
              <a:rPr lang="nb-NO" dirty="0"/>
              <a:t> server</a:t>
            </a:r>
          </a:p>
          <a:p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1088641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ECC50-2092-3122-906C-F95FCD590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AD15-8A0D-8340-A721-F4B8272A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15620"/>
            <a:ext cx="6484938" cy="1049176"/>
          </a:xfrm>
        </p:spPr>
        <p:txBody>
          <a:bodyPr>
            <a:normAutofit fontScale="90000"/>
          </a:bodyPr>
          <a:lstStyle/>
          <a:p>
            <a:r>
              <a:rPr lang="en-US" dirty="0"/>
              <a:t>Server-side-rendering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59167D-48A2-5081-C68B-44F64528AA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2317104"/>
            <a:ext cx="6283957" cy="955485"/>
          </a:xfrm>
        </p:spPr>
        <p:txBody>
          <a:bodyPr/>
          <a:lstStyle/>
          <a:p>
            <a:r>
              <a:rPr lang="en-US" sz="1800" dirty="0"/>
              <a:t>If backend is node and Frontend with SSR is node… </a:t>
            </a:r>
            <a:br>
              <a:rPr lang="en-US" sz="1800" dirty="0"/>
            </a:br>
            <a:r>
              <a:rPr lang="en-US" sz="1800" dirty="0"/>
              <a:t>Do I really have to set up 2 Express instances?</a:t>
            </a:r>
          </a:p>
          <a:p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57750F-511B-0B04-9B95-C83893F9AD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1442587"/>
            <a:ext cx="6300789" cy="496725"/>
          </a:xfrm>
        </p:spPr>
        <p:txBody>
          <a:bodyPr/>
          <a:lstStyle/>
          <a:p>
            <a:r>
              <a:rPr lang="en-US" dirty="0"/>
              <a:t>Motivation</a:t>
            </a:r>
            <a:endParaRPr lang="nb-NO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4A2BF2AC-F5F5-F5DE-1668-207CDF8A9306}"/>
              </a:ext>
            </a:extLst>
          </p:cNvPr>
          <p:cNvSpPr txBox="1">
            <a:spLocks/>
          </p:cNvSpPr>
          <p:nvPr/>
        </p:nvSpPr>
        <p:spPr>
          <a:xfrm>
            <a:off x="2327398" y="3555337"/>
            <a:ext cx="6283957" cy="4967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 marL="536575" indent="-269875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4pPr>
            <a:lvl5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 found no good arguments.</a:t>
            </a:r>
          </a:p>
          <a:p>
            <a:endParaRPr lang="en-US" sz="180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1FE4CE2-3855-8DC4-6EAA-182B3CF6EF76}"/>
              </a:ext>
            </a:extLst>
          </p:cNvPr>
          <p:cNvSpPr txBox="1">
            <a:spLocks/>
          </p:cNvSpPr>
          <p:nvPr/>
        </p:nvSpPr>
        <p:spPr>
          <a:xfrm>
            <a:off x="2319377" y="4542951"/>
            <a:ext cx="6283957" cy="111189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 marL="536575" indent="-269875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4pPr>
            <a:lvl5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But coding Express endpoints are tedious. </a:t>
            </a:r>
            <a:br>
              <a:rPr lang="en-US" sz="1800"/>
            </a:br>
            <a:r>
              <a:rPr lang="en-US" sz="1800"/>
              <a:t>Can I use a framework for this? </a:t>
            </a:r>
            <a:br>
              <a:rPr lang="en-US" sz="1800"/>
            </a:br>
            <a:r>
              <a:rPr lang="en-US" sz="1800"/>
              <a:t>Can I connect a database?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87175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149C9-C4B9-8EC6-1CE7-BCD843ED7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1AF4-7865-C25A-21CD-71B695EDD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15620"/>
            <a:ext cx="6484938" cy="1049176"/>
          </a:xfrm>
        </p:spPr>
        <p:txBody>
          <a:bodyPr>
            <a:normAutofit fontScale="90000"/>
          </a:bodyPr>
          <a:lstStyle/>
          <a:p>
            <a:r>
              <a:rPr lang="en-US" dirty="0"/>
              <a:t>Server-side-rendering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4E4D94-E9AD-B3AC-1609-05882C6D51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4635" y="4535905"/>
            <a:ext cx="923133" cy="366962"/>
          </a:xfrm>
        </p:spPr>
        <p:txBody>
          <a:bodyPr/>
          <a:lstStyle/>
          <a:p>
            <a:r>
              <a:rPr lang="en-US" sz="1800" dirty="0" err="1"/>
              <a:t>NestJS</a:t>
            </a:r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29610E-8005-7274-4EF6-C177CE1E9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1442587"/>
            <a:ext cx="6300789" cy="496725"/>
          </a:xfrm>
        </p:spPr>
        <p:txBody>
          <a:bodyPr/>
          <a:lstStyle/>
          <a:p>
            <a:r>
              <a:rPr lang="en-US" dirty="0"/>
              <a:t>Full stack</a:t>
            </a:r>
            <a:endParaRPr lang="nb-NO" dirty="0"/>
          </a:p>
        </p:txBody>
      </p:sp>
      <p:pic>
        <p:nvPicPr>
          <p:cNvPr id="7" name="Picture 6" descr="A red and white logo&#10;&#10;AI-generated content may be incorrect.">
            <a:extLst>
              <a:ext uri="{FF2B5EF4-FFF2-40B4-BE49-F238E27FC236}">
                <a16:creationId xmlns:a16="http://schemas.microsoft.com/office/drawing/2014/main" id="{E512BF59-C7C1-CC36-58A7-ACFBD16A9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424" y="4220589"/>
            <a:ext cx="1887733" cy="199724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7E7A05F-2023-69A3-14D5-66081F8BD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0163" y="2309919"/>
            <a:ext cx="2164261" cy="2090676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DD3767A-03EC-A636-CA6C-1900B1B0AC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3570" t="37500" r="34182" b="29727"/>
          <a:stretch/>
        </p:blipFill>
        <p:spPr>
          <a:xfrm>
            <a:off x="5837735" y="2038285"/>
            <a:ext cx="2591731" cy="2633943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CE49503-86FD-2619-05D7-9CEC0F2C8B71}"/>
              </a:ext>
            </a:extLst>
          </p:cNvPr>
          <p:cNvSpPr txBox="1">
            <a:spLocks/>
          </p:cNvSpPr>
          <p:nvPr/>
        </p:nvSpPr>
        <p:spPr>
          <a:xfrm>
            <a:off x="4866723" y="3754654"/>
            <a:ext cx="923133" cy="3669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 marL="536575" indent="-269875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4pPr>
            <a:lvl5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Angular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75B5A4CF-0EE7-BC51-EC4B-5F6F60D26327}"/>
              </a:ext>
            </a:extLst>
          </p:cNvPr>
          <p:cNvSpPr txBox="1">
            <a:spLocks/>
          </p:cNvSpPr>
          <p:nvPr/>
        </p:nvSpPr>
        <p:spPr>
          <a:xfrm>
            <a:off x="6607291" y="4488747"/>
            <a:ext cx="923133" cy="3669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 marL="536575" indent="-269875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4pPr>
            <a:lvl5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SQLite</a:t>
            </a:r>
          </a:p>
        </p:txBody>
      </p:sp>
    </p:spTree>
    <p:extLst>
      <p:ext uri="{BB962C8B-B14F-4D97-AF65-F5344CB8AC3E}">
        <p14:creationId xmlns:p14="http://schemas.microsoft.com/office/powerpoint/2010/main" val="3070935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EBBD2-C19D-1E67-2C37-C7372C4D4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663D2B-17BE-0055-9EDD-4B6BA5C948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2075446"/>
            <a:ext cx="6283957" cy="4125329"/>
          </a:xfrm>
          <a:noFill/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nb-NO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spcBef>
                <a:spcPts val="0"/>
              </a:spcBef>
              <a:buNone/>
            </a:pPr>
            <a:endParaRPr lang="nb-NO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nb-NO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b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b-NO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nb-NO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nb-NO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nb-NO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instance</a:t>
            </a:r>
            <a:endParaRPr lang="nb-NO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nb-NO" sz="10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b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nb-NO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nb-NO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Angular</a:t>
            </a:r>
            <a:r>
              <a:rPr lang="nb-NO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SSR</a:t>
            </a:r>
            <a:endParaRPr lang="nb-NO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angularNodeAppEngine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AngularNodeAppEngine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nb-NO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</a:t>
            </a:r>
            <a:r>
              <a:rPr lang="nb-NO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splat</a:t>
            </a:r>
            <a:r>
              <a:rPr lang="nb-NO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nb-NO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b-NO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b-NO" sz="1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angularNodeAppEngine</a:t>
            </a:r>
            <a:endParaRPr lang="nb-NO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nb-NO" sz="1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nb-NO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server: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nb-NO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nb-NO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nb-NO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nb-NO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pPr>
              <a:spcBef>
                <a:spcPts val="0"/>
              </a:spcBef>
              <a:buNone/>
            </a:pP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nb-NO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nb-NO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nb-NO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endParaRPr lang="nb-NO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b-NO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writeResponseToNodeResponse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b-NO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nb-NO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)</a:t>
            </a:r>
          </a:p>
          <a:p>
            <a:pPr>
              <a:spcBef>
                <a:spcPts val="0"/>
              </a:spcBef>
              <a:buNone/>
            </a:pP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.</a:t>
            </a:r>
            <a:r>
              <a:rPr lang="nb-NO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buNone/>
            </a:pP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>
              <a:spcBef>
                <a:spcPts val="0"/>
              </a:spcBef>
              <a:buNone/>
            </a:pPr>
            <a:b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nb-NO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endParaRPr lang="nb-NO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3A51AA81-AD34-123F-3AE3-6D50787B675F}"/>
              </a:ext>
            </a:extLst>
          </p:cNvPr>
          <p:cNvSpPr txBox="1">
            <a:spLocks/>
          </p:cNvSpPr>
          <p:nvPr/>
        </p:nvSpPr>
        <p:spPr>
          <a:xfrm>
            <a:off x="2327893" y="2077946"/>
            <a:ext cx="6283957" cy="4125329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 marL="536575" indent="-269875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4pPr>
            <a:lvl5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nb-NO" sz="1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nb-NO" sz="10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nb-NO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Create</a:t>
            </a:r>
            <a:r>
              <a:rPr lang="nb-NO" sz="1000" dirty="0">
                <a:solidFill>
                  <a:srgbClr val="6A9955"/>
                </a:solidFill>
                <a:latin typeface="Consolas" panose="020B0609020204030204" pitchFamily="49" charset="0"/>
              </a:rPr>
              <a:t> Nest </a:t>
            </a:r>
            <a:r>
              <a:rPr lang="nb-NO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application</a:t>
            </a:r>
            <a:r>
              <a:rPr lang="nb-NO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nb-NO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using</a:t>
            </a:r>
            <a:r>
              <a:rPr lang="nb-NO" sz="1000" dirty="0">
                <a:solidFill>
                  <a:srgbClr val="6A9955"/>
                </a:solidFill>
                <a:latin typeface="Consolas" panose="020B0609020204030204" pitchFamily="49" charset="0"/>
              </a:rPr>
              <a:t> Express as base</a:t>
            </a:r>
            <a:endParaRPr lang="nb-NO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nb-NO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b-NO" sz="1000" dirty="0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b-NO" sz="1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b-NO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b-NO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NestFactory</a:t>
            </a:r>
            <a:r>
              <a:rPr lang="nb-NO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nb-NO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&lt;</a:t>
            </a:r>
            <a:r>
              <a:rPr lang="nb-NO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NestExpressApplication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&gt;(</a:t>
            </a:r>
            <a:r>
              <a:rPr lang="nb-NO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ApiModule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b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nb-NO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                 </a:t>
            </a:r>
            <a:r>
              <a:rPr lang="nb-NO" sz="1000" dirty="0" err="1">
                <a:solidFill>
                  <a:srgbClr val="4FC1FF"/>
                </a:solidFill>
                <a:highlight>
                  <a:srgbClr val="11133C"/>
                </a:highlight>
                <a:latin typeface="Consolas" panose="020B0609020204030204" pitchFamily="49" charset="0"/>
              </a:rPr>
              <a:t>app</a:t>
            </a:r>
            <a:r>
              <a:rPr lang="nb-NO" sz="1000" dirty="0" err="1">
                <a:solidFill>
                  <a:srgbClr val="CCCCCC"/>
                </a:solidFill>
                <a:highlight>
                  <a:srgbClr val="11133C"/>
                </a:highlight>
                <a:latin typeface="Consolas" panose="020B0609020204030204" pitchFamily="49" charset="0"/>
              </a:rPr>
              <a:t>.</a:t>
            </a:r>
            <a:r>
              <a:rPr lang="nb-NO" sz="1000" dirty="0" err="1">
                <a:solidFill>
                  <a:srgbClr val="DCDCAA"/>
                </a:solidFill>
                <a:highlight>
                  <a:srgbClr val="11133C"/>
                </a:highlight>
                <a:latin typeface="Consolas" panose="020B0609020204030204" pitchFamily="49" charset="0"/>
              </a:rPr>
              <a:t>getHttpAdapter</a:t>
            </a:r>
            <a:r>
              <a:rPr lang="nb-NO" sz="1000" dirty="0">
                <a:solidFill>
                  <a:srgbClr val="CCCCCC"/>
                </a:solidFill>
                <a:highlight>
                  <a:srgbClr val="11133C"/>
                </a:highlight>
                <a:latin typeface="Consolas" panose="020B0609020204030204" pitchFamily="49" charset="0"/>
              </a:rPr>
              <a:t>().</a:t>
            </a:r>
            <a:r>
              <a:rPr lang="nb-NO" sz="1000" dirty="0" err="1">
                <a:solidFill>
                  <a:srgbClr val="DCDCAA"/>
                </a:solidFill>
                <a:highlight>
                  <a:srgbClr val="11133C"/>
                </a:highlight>
                <a:latin typeface="Consolas" panose="020B0609020204030204" pitchFamily="49" charset="0"/>
              </a:rPr>
              <a:t>getInstance</a:t>
            </a:r>
            <a:r>
              <a:rPr lang="nb-NO" sz="1000" dirty="0">
                <a:solidFill>
                  <a:srgbClr val="CCCCCC"/>
                </a:solidFill>
                <a:highlight>
                  <a:srgbClr val="11133C"/>
                </a:highlight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b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nb-NO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nb-NO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nb-NO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nb-NO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nb-NO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nb-NO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nb-NO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nb-NO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nb-NO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nb-NO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nb-NO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nb-NO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nb-NO" sz="10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nb-NO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Initialize</a:t>
            </a:r>
            <a:r>
              <a:rPr lang="nb-NO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nb-NO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the</a:t>
            </a:r>
            <a:r>
              <a:rPr lang="nb-NO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nb-NO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NestJS</a:t>
            </a:r>
            <a:r>
              <a:rPr lang="nb-NO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nb-NO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application</a:t>
            </a:r>
            <a:endParaRPr lang="nb-NO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nb-NO" sz="1000" dirty="0" err="1">
                <a:solidFill>
                  <a:srgbClr val="4FC1FF"/>
                </a:solidFill>
                <a:latin typeface="Consolas" panose="020B0609020204030204" pitchFamily="49" charset="0"/>
              </a:rPr>
              <a:t>app</a:t>
            </a:r>
            <a:r>
              <a:rPr lang="nb-NO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nb-NO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init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88EC9-EFF5-E70C-D82B-A1BC2B2E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15620"/>
            <a:ext cx="6484938" cy="1049176"/>
          </a:xfrm>
        </p:spPr>
        <p:txBody>
          <a:bodyPr>
            <a:normAutofit fontScale="90000"/>
          </a:bodyPr>
          <a:lstStyle/>
          <a:p>
            <a:r>
              <a:rPr lang="en-US" dirty="0"/>
              <a:t>Server-side-rendering</a:t>
            </a:r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8FC7D89-0B66-38F1-E4B7-6669AAD93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1442587"/>
            <a:ext cx="6300789" cy="496725"/>
          </a:xfrm>
        </p:spPr>
        <p:txBody>
          <a:bodyPr/>
          <a:lstStyle/>
          <a:p>
            <a:r>
              <a:rPr lang="en-US" dirty="0" err="1"/>
              <a:t>server.ts</a:t>
            </a:r>
            <a:endParaRPr lang="nb-NO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8FF0F09-CABE-9D57-760A-E65B82782619}"/>
              </a:ext>
            </a:extLst>
          </p:cNvPr>
          <p:cNvSpPr/>
          <p:nvPr/>
        </p:nvSpPr>
        <p:spPr>
          <a:xfrm>
            <a:off x="6629400" y="2390215"/>
            <a:ext cx="860612" cy="289112"/>
          </a:xfrm>
          <a:prstGeom prst="ellipse">
            <a:avLst/>
          </a:prstGeom>
          <a:noFill/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nb-NO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351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620BF-0AB2-9F53-3774-1FBCEA87C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35A8-3EA4-03CD-1C14-3F35CC11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15620"/>
            <a:ext cx="6484938" cy="1049176"/>
          </a:xfrm>
        </p:spPr>
        <p:txBody>
          <a:bodyPr>
            <a:normAutofit fontScale="90000"/>
          </a:bodyPr>
          <a:lstStyle/>
          <a:p>
            <a:r>
              <a:rPr lang="en-US" dirty="0"/>
              <a:t>Server-side-rendering</a:t>
            </a:r>
            <a:endParaRPr lang="nb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14D2C-3AB2-636D-FEA9-288401FED3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2075446"/>
            <a:ext cx="6283957" cy="122120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nb-NO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is </a:t>
            </a:r>
            <a:r>
              <a:rPr lang="nb-NO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nb-NO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for ESM support </a:t>
            </a:r>
            <a:r>
              <a:rPr lang="nb-NO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nb-NO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nb-NO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nb-NO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nb-NO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SSR</a:t>
            </a:r>
            <a:endParaRPr lang="nb-NO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globalThis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fileURLToPath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globalThis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b-NO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globalThis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b-NO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nb-NO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nb-NO" sz="1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b-NO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nb-NO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</a:t>
            </a:r>
            <a:r>
              <a:rPr lang="nb-NO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happens</a:t>
            </a:r>
            <a:r>
              <a:rPr lang="nb-NO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when</a:t>
            </a:r>
            <a:r>
              <a:rPr lang="nb-NO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b-NO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running</a:t>
            </a:r>
            <a:r>
              <a:rPr lang="nb-NO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pure </a:t>
            </a:r>
            <a:r>
              <a:rPr lang="nb-NO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backend</a:t>
            </a:r>
            <a:r>
              <a:rPr lang="nb-NO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 Just </a:t>
            </a:r>
            <a:r>
              <a:rPr lang="nb-NO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eat</a:t>
            </a:r>
            <a:r>
              <a:rPr lang="nb-NO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it.</a:t>
            </a:r>
            <a:endParaRPr lang="nb-NO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nb-NO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BE7BEDE-8381-2FE8-811F-5F994AB05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1442587"/>
            <a:ext cx="6300789" cy="496725"/>
          </a:xfrm>
        </p:spPr>
        <p:txBody>
          <a:bodyPr/>
          <a:lstStyle/>
          <a:p>
            <a:r>
              <a:rPr lang="en-US" dirty="0" err="1"/>
              <a:t>api.module.ts</a:t>
            </a:r>
            <a:endParaRPr lang="nb-NO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1D08F6B3-2B36-DE9D-EEDC-8DD13F14074B}"/>
              </a:ext>
            </a:extLst>
          </p:cNvPr>
          <p:cNvSpPr txBox="1">
            <a:spLocks/>
          </p:cNvSpPr>
          <p:nvPr/>
        </p:nvSpPr>
        <p:spPr>
          <a:xfrm>
            <a:off x="2327395" y="3296653"/>
            <a:ext cx="6283957" cy="29181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 marL="536575" indent="-269875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4pPr>
            <a:lvl5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@</a:t>
            </a:r>
            <a:r>
              <a:rPr lang="nb-NO" sz="1000" dirty="0">
                <a:solidFill>
                  <a:srgbClr val="DCDCAA"/>
                </a:solidFill>
                <a:latin typeface="Consolas" panose="020B0609020204030204" pitchFamily="49" charset="0"/>
              </a:rPr>
              <a:t>Module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nb-NO" sz="1000" dirty="0">
                <a:solidFill>
                  <a:srgbClr val="9CDCFE"/>
                </a:solidFill>
                <a:latin typeface="Consolas" panose="020B0609020204030204" pitchFamily="49" charset="0"/>
              </a:rPr>
              <a:t>imports: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nb-NO" sz="1000" dirty="0">
                <a:solidFill>
                  <a:srgbClr val="6A9955"/>
                </a:solidFill>
                <a:latin typeface="Consolas" panose="020B0609020204030204" pitchFamily="49" charset="0"/>
              </a:rPr>
              <a:t>// ... Import </a:t>
            </a:r>
            <a:r>
              <a:rPr lang="nb-NO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other</a:t>
            </a:r>
            <a:r>
              <a:rPr lang="nb-NO" sz="1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nb-NO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modules</a:t>
            </a:r>
            <a:endParaRPr lang="nb-NO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nb-NO" sz="10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nb-NO" sz="1000" dirty="0" err="1">
                <a:solidFill>
                  <a:srgbClr val="6A9955"/>
                </a:solidFill>
                <a:latin typeface="Consolas" panose="020B0609020204030204" pitchFamily="49" charset="0"/>
              </a:rPr>
              <a:t>Init</a:t>
            </a:r>
            <a:r>
              <a:rPr lang="nb-NO" sz="1000" dirty="0">
                <a:solidFill>
                  <a:srgbClr val="6A9955"/>
                </a:solidFill>
                <a:latin typeface="Consolas" panose="020B0609020204030204" pitchFamily="49" charset="0"/>
              </a:rPr>
              <a:t> database</a:t>
            </a:r>
            <a:endParaRPr lang="nb-NO" sz="1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nb-NO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TypeOrmModule</a:t>
            </a:r>
            <a:r>
              <a:rPr lang="nb-NO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nb-NO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forRoot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nb-NO" sz="1000" dirty="0">
                <a:solidFill>
                  <a:srgbClr val="9CDCFE"/>
                </a:solidFill>
                <a:latin typeface="Consolas" panose="020B0609020204030204" pitchFamily="49" charset="0"/>
              </a:rPr>
              <a:t>type: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b-NO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b-NO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sqlite</a:t>
            </a:r>
            <a:r>
              <a:rPr lang="nb-NO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nb-NO" sz="1000" dirty="0">
                <a:solidFill>
                  <a:srgbClr val="9CDCFE"/>
                </a:solidFill>
                <a:latin typeface="Consolas" panose="020B0609020204030204" pitchFamily="49" charset="0"/>
              </a:rPr>
              <a:t>database: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b-NO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resolve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nb-NO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process</a:t>
            </a:r>
            <a:r>
              <a:rPr lang="nb-NO" sz="1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nb-NO" sz="1000" dirty="0" err="1">
                <a:solidFill>
                  <a:srgbClr val="DCDCAA"/>
                </a:solidFill>
                <a:latin typeface="Consolas" panose="020B0609020204030204" pitchFamily="49" charset="0"/>
              </a:rPr>
              <a:t>cwd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(), </a:t>
            </a:r>
            <a:r>
              <a:rPr lang="nb-NO" sz="1000" dirty="0">
                <a:solidFill>
                  <a:srgbClr val="CE9178"/>
                </a:solidFill>
                <a:latin typeface="Consolas" panose="020B0609020204030204" pitchFamily="49" charset="0"/>
              </a:rPr>
              <a:t>'db'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nb-NO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b-NO" sz="1000" dirty="0" err="1">
                <a:solidFill>
                  <a:srgbClr val="CE9178"/>
                </a:solidFill>
                <a:latin typeface="Consolas" panose="020B0609020204030204" pitchFamily="49" charset="0"/>
              </a:rPr>
              <a:t>home.db</a:t>
            </a:r>
            <a:r>
              <a:rPr lang="nb-NO" sz="10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nb-NO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autoLoadEntities</a:t>
            </a:r>
            <a:r>
              <a:rPr lang="nb-NO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b-NO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nb-NO" sz="1000" dirty="0" err="1">
                <a:solidFill>
                  <a:srgbClr val="9CDCFE"/>
                </a:solidFill>
                <a:latin typeface="Consolas" panose="020B0609020204030204" pitchFamily="49" charset="0"/>
              </a:rPr>
              <a:t>synchronize</a:t>
            </a:r>
            <a:r>
              <a:rPr lang="nb-NO" sz="10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b-NO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nb-NO" sz="1000" dirty="0">
                <a:solidFill>
                  <a:srgbClr val="9CDCFE"/>
                </a:solidFill>
                <a:latin typeface="Consolas" panose="020B0609020204030204" pitchFamily="49" charset="0"/>
              </a:rPr>
              <a:t>logging: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b-NO" sz="10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    }),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  ],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})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1000" dirty="0" err="1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b-NO" sz="1000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nb-NO" sz="1000" dirty="0" err="1">
                <a:solidFill>
                  <a:srgbClr val="4EC9B0"/>
                </a:solidFill>
                <a:latin typeface="Consolas" panose="020B0609020204030204" pitchFamily="49" charset="0"/>
              </a:rPr>
              <a:t>ApiModule</a:t>
            </a:r>
            <a:r>
              <a:rPr lang="nb-NO" sz="1000" dirty="0">
                <a:solidFill>
                  <a:srgbClr val="CCCCCC"/>
                </a:solidFill>
                <a:latin typeface="Consolas" panose="020B0609020204030204" pitchFamily="49" charset="0"/>
              </a:rPr>
              <a:t> {}</a:t>
            </a:r>
          </a:p>
        </p:txBody>
      </p:sp>
    </p:spTree>
    <p:extLst>
      <p:ext uri="{BB962C8B-B14F-4D97-AF65-F5344CB8AC3E}">
        <p14:creationId xmlns:p14="http://schemas.microsoft.com/office/powerpoint/2010/main" val="2463717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43BF3-1F1E-EA55-0111-9C453ECA5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036DE-935B-491C-5BB6-66940AA1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5776" y="2815390"/>
            <a:ext cx="3600450" cy="811379"/>
          </a:xfrm>
        </p:spPr>
        <p:txBody>
          <a:bodyPr/>
          <a:lstStyle/>
          <a:p>
            <a:r>
              <a:rPr lang="en-US" dirty="0"/>
              <a:t>Agenda</a:t>
            </a:r>
            <a:endParaRPr lang="nb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C2CBD-2E54-FB92-825E-91A1E74238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95776" y="4042610"/>
            <a:ext cx="3600449" cy="2158163"/>
          </a:xfrm>
        </p:spPr>
        <p:txBody>
          <a:bodyPr/>
          <a:lstStyle/>
          <a:p>
            <a:r>
              <a:rPr lang="en-US" dirty="0"/>
              <a:t>Server-Side-Rendering</a:t>
            </a:r>
          </a:p>
          <a:p>
            <a:r>
              <a:rPr lang="en-US" dirty="0"/>
              <a:t>Frontend PWA</a:t>
            </a:r>
          </a:p>
          <a:p>
            <a:r>
              <a:rPr lang="en-US" dirty="0"/>
              <a:t>Local AI engines</a:t>
            </a:r>
          </a:p>
          <a:p>
            <a:r>
              <a:rPr lang="en-US" dirty="0" err="1"/>
              <a:t>DevContainers</a:t>
            </a:r>
            <a:endParaRPr lang="en-US" dirty="0"/>
          </a:p>
          <a:p>
            <a:endParaRPr lang="nb-NO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0D2A7A-10B8-13CF-14AC-CE46C1506BDE}"/>
              </a:ext>
            </a:extLst>
          </p:cNvPr>
          <p:cNvSpPr txBox="1">
            <a:spLocks noChangeAspect="1"/>
          </p:cNvSpPr>
          <p:nvPr/>
        </p:nvSpPr>
        <p:spPr>
          <a:xfrm>
            <a:off x="2316162" y="15620"/>
            <a:ext cx="6484944" cy="1049176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j-cs"/>
              </a:defRPr>
            </a:lvl1pPr>
          </a:lstStyle>
          <a:p>
            <a:r>
              <a:rPr lang="en-US" dirty="0">
                <a:solidFill>
                  <a:schemeClr val="bg2">
                    <a:alpha val="0"/>
                  </a:schemeClr>
                </a:solidFill>
              </a:rPr>
              <a:t>Server-side rendering</a:t>
            </a:r>
            <a:endParaRPr lang="nb-NO" dirty="0">
              <a:solidFill>
                <a:schemeClr val="bg2">
                  <a:alpha val="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B96046-DA6A-2FE1-8D33-FF235FA377A8}"/>
              </a:ext>
            </a:extLst>
          </p:cNvPr>
          <p:cNvSpPr/>
          <p:nvPr/>
        </p:nvSpPr>
        <p:spPr>
          <a:xfrm>
            <a:off x="1" y="15620"/>
            <a:ext cx="12192000" cy="6842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nb-NO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809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5" presetClass="emph" presetSubtype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01285-E29B-5D2F-49A2-395D30ED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5A7A-6115-F5F6-9678-72C47F6B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162" y="15620"/>
            <a:ext cx="6484938" cy="1049176"/>
          </a:xfrm>
        </p:spPr>
        <p:txBody>
          <a:bodyPr>
            <a:normAutofit/>
          </a:bodyPr>
          <a:lstStyle/>
          <a:p>
            <a:r>
              <a:rPr lang="en-US" dirty="0"/>
              <a:t>Frontend PWA</a:t>
            </a:r>
            <a:endParaRPr lang="nb-NO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54BA38-E453-C480-EC93-14BD13D693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6161" y="1442587"/>
            <a:ext cx="6300789" cy="496725"/>
          </a:xfrm>
        </p:spPr>
        <p:txBody>
          <a:bodyPr/>
          <a:lstStyle/>
          <a:p>
            <a:r>
              <a:rPr lang="en-US" dirty="0"/>
              <a:t>Service worker</a:t>
            </a:r>
            <a:endParaRPr lang="nb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1A5D0-0F69-04AD-4736-73B03C055F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25393" y="2317104"/>
            <a:ext cx="6283957" cy="1111896"/>
          </a:xfrm>
        </p:spPr>
        <p:txBody>
          <a:bodyPr/>
          <a:lstStyle/>
          <a:p>
            <a:r>
              <a:rPr lang="en-US" sz="1800" u="sng" dirty="0"/>
              <a:t>Angular </a:t>
            </a:r>
            <a:r>
              <a:rPr lang="en-US" sz="1800" u="sng" dirty="0" err="1"/>
              <a:t>ServiceWorker</a:t>
            </a:r>
            <a:r>
              <a:rPr lang="en-US" sz="1800" u="sng" dirty="0"/>
              <a:t> (NGSW)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Config, not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Builds and runs in prod and dev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04C3E96-F42B-3C04-486C-D3A7496E7D99}"/>
              </a:ext>
            </a:extLst>
          </p:cNvPr>
          <p:cNvSpPr txBox="1">
            <a:spLocks/>
          </p:cNvSpPr>
          <p:nvPr/>
        </p:nvSpPr>
        <p:spPr>
          <a:xfrm>
            <a:off x="2319172" y="3937518"/>
            <a:ext cx="6283957" cy="22570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1pPr>
            <a:lvl2pPr marL="536575" indent="-269875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2pPr>
            <a:lvl3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3pPr>
            <a:lvl4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4pPr>
            <a:lvl5pPr marL="808038" indent="-2667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/>
                </a:solidFill>
                <a:latin typeface="Inter" panose="020B0502030000000004" pitchFamily="34" charset="0"/>
                <a:ea typeface="Inter" panose="020B05020300000000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u="sng" dirty="0" err="1"/>
              <a:t>WorkBox</a:t>
            </a:r>
            <a:r>
              <a:rPr lang="en-US" sz="1800" u="sng" dirty="0"/>
              <a:t> (Google)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== Full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tap into build system to get other than JS artifacts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official support for </a:t>
            </a:r>
            <a:r>
              <a:rPr lang="en-US" dirty="0" err="1"/>
              <a:t>WebPack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6618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Bouvet presentasjonsmal - Blå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err="1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87087A4-1B96-964D-A07F-DB55B6D110CF}"/>
    </a:ext>
  </a:extLst>
</a:theme>
</file>

<file path=ppt/theme/theme2.xml><?xml version="1.0" encoding="utf-8"?>
<a:theme xmlns:a="http://schemas.openxmlformats.org/drawingml/2006/main" name="Bouvet presentasjonsmal - Hvit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AF04B492-F167-DE49-ABF5-12F0032AEF36}"/>
    </a:ext>
  </a:extLst>
</a:theme>
</file>

<file path=ppt/theme/theme3.xml><?xml version="1.0" encoding="utf-8"?>
<a:theme xmlns:a="http://schemas.openxmlformats.org/drawingml/2006/main" name="Bouvet presentasjonsmal - Krem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1D43C6"/>
      </a:accent2>
      <a:accent3>
        <a:srgbClr val="F9A86F"/>
      </a:accent3>
      <a:accent4>
        <a:srgbClr val="C3D5E1"/>
      </a:accent4>
      <a:accent5>
        <a:srgbClr val="1D1D1B"/>
      </a:accent5>
      <a:accent6>
        <a:srgbClr val="EE2950"/>
      </a:accent6>
      <a:hlink>
        <a:srgbClr val="060FBF"/>
      </a:hlink>
      <a:folHlink>
        <a:srgbClr val="000000"/>
      </a:folHlink>
    </a:clrScheme>
    <a:fontScheme name="Bouvet 2021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108000" tIns="108000" rIns="108000" bIns="108000"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al_10_10_2022" id="{0138A3F3-7379-9846-A0BB-37427D804136}" vid="{0F432AC7-3E09-ED45-BF6D-50AB8A188723}"/>
    </a:ext>
  </a:extLst>
</a:theme>
</file>

<file path=ppt/theme/theme4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Bouvet 2021">
      <a:dk1>
        <a:srgbClr val="000000"/>
      </a:dk1>
      <a:lt1>
        <a:srgbClr val="FFFFFF"/>
      </a:lt1>
      <a:dk2>
        <a:srgbClr val="11133C"/>
      </a:dk2>
      <a:lt2>
        <a:srgbClr val="F9EAD3"/>
      </a:lt2>
      <a:accent1>
        <a:srgbClr val="78FE9C"/>
      </a:accent1>
      <a:accent2>
        <a:srgbClr val="060FBF"/>
      </a:accent2>
      <a:accent3>
        <a:srgbClr val="F9A86F"/>
      </a:accent3>
      <a:accent4>
        <a:srgbClr val="C3D5E1"/>
      </a:accent4>
      <a:accent5>
        <a:srgbClr val="1D1D1B"/>
      </a:accent5>
      <a:accent6>
        <a:srgbClr val="1D43C6"/>
      </a:accent6>
      <a:hlink>
        <a:srgbClr val="060FBF"/>
      </a:hlink>
      <a:folHlink>
        <a:srgbClr val="000000"/>
      </a:folHlink>
    </a:clrScheme>
    <a:fontScheme name="Bouvet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83117531D00F4C9E45017EED16ABA6" ma:contentTypeVersion="5" ma:contentTypeDescription="Create a new document." ma:contentTypeScope="" ma:versionID="7bf339f9e0c008faeaa199deab05ffb1">
  <xsd:schema xmlns:xsd="http://www.w3.org/2001/XMLSchema" xmlns:xs="http://www.w3.org/2001/XMLSchema" xmlns:p="http://schemas.microsoft.com/office/2006/metadata/properties" xmlns:ns2="12eb3729-a22c-4bee-9a2a-af68e0870b7b" xmlns:ns3="13d8514d-2e81-498a-bd06-c90ed73776bf" targetNamespace="http://schemas.microsoft.com/office/2006/metadata/properties" ma:root="true" ma:fieldsID="b41caba38c7f551144ab4614c3099508" ns2:_="" ns3:_="">
    <xsd:import namespace="12eb3729-a22c-4bee-9a2a-af68e0870b7b"/>
    <xsd:import namespace="13d8514d-2e81-498a-bd06-c90ed73776b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eb3729-a22c-4bee-9a2a-af68e0870b7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d8514d-2e81-498a-bd06-c90ed73776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2eb3729-a22c-4bee-9a2a-af68e0870b7b">
      <UserInfo>
        <DisplayName>Andreas Reutz</DisplayName>
        <AccountId>135</AccountId>
        <AccountType/>
      </UserInfo>
    </SharedWithUsers>
    <_dlc_DocId xmlns="12eb3729-a22c-4bee-9a2a-af68e0870b7b">YNCTWTM4TFTV-576964413-127</_dlc_DocId>
    <_dlc_DocIdUrl xmlns="12eb3729-a22c-4bee-9a2a-af68e0870b7b">
      <Url>https://bouvetasa.sharepoint.com/sites/assets/_layouts/15/DocIdRedir.aspx?ID=YNCTWTM4TFTV-576964413-127</Url>
      <Description>YNCTWTM4TFTV-576964413-127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F230CE-D7DB-4593-BA12-DC4369AB3B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eb3729-a22c-4bee-9a2a-af68e0870b7b"/>
    <ds:schemaRef ds:uri="13d8514d-2e81-498a-bd06-c90ed73776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9ABCA5-A618-40E0-8FB0-AE05350FAA52}">
  <ds:schemaRefs>
    <ds:schemaRef ds:uri="0e3b0481-cd5a-4f83-a9f0-76950906c80b"/>
    <ds:schemaRef ds:uri="http://purl.org/dc/dcmitype/"/>
    <ds:schemaRef ds:uri="http://schemas.openxmlformats.org/package/2006/metadata/core-properties"/>
    <ds:schemaRef ds:uri="c5f4f36f-0600-4724-88d7-743bcd57efeb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f069fecc-c99b-460f-a9c2-468216a4f8bb"/>
    <ds:schemaRef ds:uri="12eb3729-a22c-4bee-9a2a-af68e0870b7b"/>
  </ds:schemaRefs>
</ds:datastoreItem>
</file>

<file path=customXml/itemProps3.xml><?xml version="1.0" encoding="utf-8"?>
<ds:datastoreItem xmlns:ds="http://schemas.openxmlformats.org/officeDocument/2006/customXml" ds:itemID="{5A514FD3-969A-42FE-917B-3524AEDAB31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72D47B02-9FE0-4CEE-9849-7CA0D7449E0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21ebe56-2643-4654-8529-14ee930a2237}" enabled="1" method="Privileged" siteId="{c317fa72-b393-44ea-a87c-ea272e8d96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Presentasjonsmal</Template>
  <TotalTime>1399</TotalTime>
  <Words>1174</Words>
  <Application>Microsoft Office PowerPoint</Application>
  <PresentationFormat>Widescreen</PresentationFormat>
  <Paragraphs>227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Inter</vt:lpstr>
      <vt:lpstr>Arial</vt:lpstr>
      <vt:lpstr>Consolas</vt:lpstr>
      <vt:lpstr>Inter SemiBold</vt:lpstr>
      <vt:lpstr>Bouvet presentasjonsmal - Blå</vt:lpstr>
      <vt:lpstr>Bouvet presentasjonsmal - Hvit</vt:lpstr>
      <vt:lpstr>Bouvet presentasjonsmal - Krem</vt:lpstr>
      <vt:lpstr>Dashboard pwa</vt:lpstr>
      <vt:lpstr>Agenda</vt:lpstr>
      <vt:lpstr>Server-side rendering</vt:lpstr>
      <vt:lpstr>Server-side-rendering</vt:lpstr>
      <vt:lpstr>Server-side-rendering</vt:lpstr>
      <vt:lpstr>Server-side-rendering</vt:lpstr>
      <vt:lpstr>Server-side-rendering</vt:lpstr>
      <vt:lpstr>Agenda</vt:lpstr>
      <vt:lpstr>Frontend PWA</vt:lpstr>
      <vt:lpstr>Frontend PWA</vt:lpstr>
      <vt:lpstr>Frontend PWA</vt:lpstr>
      <vt:lpstr>Frontend PWA</vt:lpstr>
      <vt:lpstr>Frontend PWA</vt:lpstr>
      <vt:lpstr>Frontend PWA</vt:lpstr>
      <vt:lpstr>Agenda</vt:lpstr>
      <vt:lpstr>Local AI engines</vt:lpstr>
      <vt:lpstr>Agenda</vt:lpstr>
      <vt:lpstr>DevContainers</vt:lpstr>
      <vt:lpstr>PowerPoint Presentation</vt:lpstr>
    </vt:vector>
  </TitlesOfParts>
  <Manager/>
  <Company>Bouvet ASA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Øystein Amundsen</dc:creator>
  <cp:keywords/>
  <dc:description/>
  <cp:lastModifiedBy>Øystein Amundsen</cp:lastModifiedBy>
  <cp:revision>16</cp:revision>
  <dcterms:created xsi:type="dcterms:W3CDTF">2025-05-20T05:57:44Z</dcterms:created>
  <dcterms:modified xsi:type="dcterms:W3CDTF">2025-05-21T08:10:20Z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0x010100BF83117531D00F4C9E45017EED16ABA6</vt:lpwstr>
  </property>
  <property fmtid="{D5CDD505-2E9C-101B-9397-08002B2CF9AE}" pid="3" name="_dlc_DocIdItemGuid">
    <vt:lpwstr>1bc8a7bd-aa8c-4e7b-ab7a-10eda0ba3e40</vt:lpwstr>
  </property>
</Properties>
</file>