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5D7337-C1BE-4EC2-96C0-277EAF99F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F6F6E9-E2B7-484A-935F-C98743D2C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6" indent="0" algn="ctr">
              <a:buNone/>
              <a:defRPr sz="2000"/>
            </a:lvl2pPr>
            <a:lvl3pPr marL="914452" indent="0" algn="ctr">
              <a:buNone/>
              <a:defRPr sz="1800"/>
            </a:lvl3pPr>
            <a:lvl4pPr marL="1371678" indent="0" algn="ctr">
              <a:buNone/>
              <a:defRPr sz="1600"/>
            </a:lvl4pPr>
            <a:lvl5pPr marL="1828904" indent="0" algn="ctr">
              <a:buNone/>
              <a:defRPr sz="1600"/>
            </a:lvl5pPr>
            <a:lvl6pPr marL="2286131" indent="0" algn="ctr">
              <a:buNone/>
              <a:defRPr sz="1600"/>
            </a:lvl6pPr>
            <a:lvl7pPr marL="2743356" indent="0" algn="ctr">
              <a:buNone/>
              <a:defRPr sz="1600"/>
            </a:lvl7pPr>
            <a:lvl8pPr marL="3200582" indent="0" algn="ctr">
              <a:buNone/>
              <a:defRPr sz="1600"/>
            </a:lvl8pPr>
            <a:lvl9pPr marL="36578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737D25-1480-4473-A301-A9609D5D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A61A-BCA3-41DB-ACB1-EC4B6A85FD58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7F7490-A576-41ED-A943-416D3196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EA291E-E846-4F6D-9F56-F9F15A15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06E9-28F3-44DE-8C58-7FE00BDE2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4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1D1FB-A183-4760-9DAF-13792ACD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AA346F-6320-4281-A237-041403210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AD6BCA-988E-4CE9-A0E6-15D4F045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A61A-BCA3-41DB-ACB1-EC4B6A85FD58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F598BC-12C7-4B6B-B62D-E3209F4D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D16BEC-8351-4948-A087-2CCF142B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06E9-28F3-44DE-8C58-7FE00BDE2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64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A968ED-54E8-4840-BFA0-A5D0F51DF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1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0523F5-6336-476F-8498-FA2CC3E6E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174705-21F7-4B52-8BE3-47D103D0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A61A-BCA3-41DB-ACB1-EC4B6A85FD58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6B23DC-5408-4BA0-B1FD-76DF27AA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F66381-6D8D-4783-9188-5AF4C5E5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06E9-28F3-44DE-8C58-7FE00BDE2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27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63C42-79EC-4D9A-B691-8011AD2C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D46E37-EAEB-495D-8247-EF0AC7AB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805E73-BA98-4E95-8323-EB81F9F6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A61A-BCA3-41DB-ACB1-EC4B6A85FD58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E1AD94-85CC-4134-99FD-1B9650B5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68227F-A266-4747-86AB-19652841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06E9-28F3-44DE-8C58-7FE00BDE2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9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30C73-15C7-4C2A-8754-6CF8F729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40B14E-3F5A-4740-9271-E4E2E8A89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5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2FB163-B426-4B19-8758-44788B16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A61A-BCA3-41DB-ACB1-EC4B6A85FD58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AB5C51-5485-4D63-AAF4-FE367244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A1168E-EC3C-4E7C-97D3-9C9319E9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06E9-28F3-44DE-8C58-7FE00BDE2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82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A0515-7E59-4A25-BC73-C1066765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EB8C27-62E6-4E11-9D1B-3BBC93809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6598C9-DF88-4370-B31C-01F80CE6C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2CFE1D-97D8-4459-B31F-EF54058F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A61A-BCA3-41DB-ACB1-EC4B6A85FD58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7C4810-C1D6-442A-8416-A7566B26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BC896C-3CB3-4265-A854-61F3927B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06E9-28F3-44DE-8C58-7FE00BDE2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47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827E2-17DE-4FFF-A512-5B69DDF5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6C6096-6B8D-4856-AAF4-E00160C29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6" indent="0">
              <a:buNone/>
              <a:defRPr sz="2000" b="1"/>
            </a:lvl2pPr>
            <a:lvl3pPr marL="914452" indent="0">
              <a:buNone/>
              <a:defRPr sz="1800" b="1"/>
            </a:lvl3pPr>
            <a:lvl4pPr marL="1371678" indent="0">
              <a:buNone/>
              <a:defRPr sz="1600" b="1"/>
            </a:lvl4pPr>
            <a:lvl5pPr marL="1828904" indent="0">
              <a:buNone/>
              <a:defRPr sz="1600" b="1"/>
            </a:lvl5pPr>
            <a:lvl6pPr marL="2286131" indent="0">
              <a:buNone/>
              <a:defRPr sz="1600" b="1"/>
            </a:lvl6pPr>
            <a:lvl7pPr marL="2743356" indent="0">
              <a:buNone/>
              <a:defRPr sz="1600" b="1"/>
            </a:lvl7pPr>
            <a:lvl8pPr marL="3200582" indent="0">
              <a:buNone/>
              <a:defRPr sz="1600" b="1"/>
            </a:lvl8pPr>
            <a:lvl9pPr marL="3657809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B773BC-8DD1-4DC2-8F00-478A5C3F1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D54424-A8F8-4997-A511-653B82CF1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6" indent="0">
              <a:buNone/>
              <a:defRPr sz="2000" b="1"/>
            </a:lvl2pPr>
            <a:lvl3pPr marL="914452" indent="0">
              <a:buNone/>
              <a:defRPr sz="1800" b="1"/>
            </a:lvl3pPr>
            <a:lvl4pPr marL="1371678" indent="0">
              <a:buNone/>
              <a:defRPr sz="1600" b="1"/>
            </a:lvl4pPr>
            <a:lvl5pPr marL="1828904" indent="0">
              <a:buNone/>
              <a:defRPr sz="1600" b="1"/>
            </a:lvl5pPr>
            <a:lvl6pPr marL="2286131" indent="0">
              <a:buNone/>
              <a:defRPr sz="1600" b="1"/>
            </a:lvl6pPr>
            <a:lvl7pPr marL="2743356" indent="0">
              <a:buNone/>
              <a:defRPr sz="1600" b="1"/>
            </a:lvl7pPr>
            <a:lvl8pPr marL="3200582" indent="0">
              <a:buNone/>
              <a:defRPr sz="1600" b="1"/>
            </a:lvl8pPr>
            <a:lvl9pPr marL="3657809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E715BD-23D6-4F65-9742-9C0C3CDEF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36FB2CF-D40B-479E-B65E-F330B47C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A61A-BCA3-41DB-ACB1-EC4B6A85FD58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4858EF6-7BF9-4193-84EE-24788DDA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8F07ED2-3443-4785-9BA8-543EAC80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06E9-28F3-44DE-8C58-7FE00BDE2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04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5D828-E129-45BF-BC7E-253C7B0E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B979C03-685E-4302-958B-CA8A173E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A61A-BCA3-41DB-ACB1-EC4B6A85FD58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D159FB-C2A6-4B68-B330-D6C00DB4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230B0C-D4DD-465C-97EF-5976654E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06E9-28F3-44DE-8C58-7FE00BDE2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40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F3EAA3-133C-4384-BF81-E89424C6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A61A-BCA3-41DB-ACB1-EC4B6A85FD58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DC569AD-02A6-4F1F-953B-D4BBFD0C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D1CCFF-D3C7-49D7-ACCC-6980149B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06E9-28F3-44DE-8C58-7FE00BDE2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30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ED70D8-8F8F-42DC-87A1-0D9B8EB4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8BAFB3-424A-4632-B45D-7CFE157C1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6BED23-B910-4EFA-AB12-C90519452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6" indent="0">
              <a:buNone/>
              <a:defRPr sz="1400"/>
            </a:lvl2pPr>
            <a:lvl3pPr marL="914452" indent="0">
              <a:buNone/>
              <a:defRPr sz="1200"/>
            </a:lvl3pPr>
            <a:lvl4pPr marL="1371678" indent="0">
              <a:buNone/>
              <a:defRPr sz="1000"/>
            </a:lvl4pPr>
            <a:lvl5pPr marL="1828904" indent="0">
              <a:buNone/>
              <a:defRPr sz="1000"/>
            </a:lvl5pPr>
            <a:lvl6pPr marL="2286131" indent="0">
              <a:buNone/>
              <a:defRPr sz="1000"/>
            </a:lvl6pPr>
            <a:lvl7pPr marL="2743356" indent="0">
              <a:buNone/>
              <a:defRPr sz="1000"/>
            </a:lvl7pPr>
            <a:lvl8pPr marL="3200582" indent="0">
              <a:buNone/>
              <a:defRPr sz="1000"/>
            </a:lvl8pPr>
            <a:lvl9pPr marL="36578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402FFC-4E4E-4AA4-BD59-6876D15A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A61A-BCA3-41DB-ACB1-EC4B6A85FD58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86D697-575A-4744-88F2-7936D111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2C49E8-4BE0-42CB-A167-3715237E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06E9-28F3-44DE-8C58-7FE00BDE2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0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7D036-C3CA-4EC3-AAD4-13179D57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CE6975-88EC-4399-9C1E-FA3EF8870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6" indent="0">
              <a:buNone/>
              <a:defRPr sz="2800"/>
            </a:lvl2pPr>
            <a:lvl3pPr marL="914452" indent="0">
              <a:buNone/>
              <a:defRPr sz="2400"/>
            </a:lvl3pPr>
            <a:lvl4pPr marL="1371678" indent="0">
              <a:buNone/>
              <a:defRPr sz="2000"/>
            </a:lvl4pPr>
            <a:lvl5pPr marL="1828904" indent="0">
              <a:buNone/>
              <a:defRPr sz="2000"/>
            </a:lvl5pPr>
            <a:lvl6pPr marL="2286131" indent="0">
              <a:buNone/>
              <a:defRPr sz="2000"/>
            </a:lvl6pPr>
            <a:lvl7pPr marL="2743356" indent="0">
              <a:buNone/>
              <a:defRPr sz="2000"/>
            </a:lvl7pPr>
            <a:lvl8pPr marL="3200582" indent="0">
              <a:buNone/>
              <a:defRPr sz="2000"/>
            </a:lvl8pPr>
            <a:lvl9pPr marL="36578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55D8B2-36D5-4157-9A1E-386E82F60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6" indent="0">
              <a:buNone/>
              <a:defRPr sz="1400"/>
            </a:lvl2pPr>
            <a:lvl3pPr marL="914452" indent="0">
              <a:buNone/>
              <a:defRPr sz="1200"/>
            </a:lvl3pPr>
            <a:lvl4pPr marL="1371678" indent="0">
              <a:buNone/>
              <a:defRPr sz="1000"/>
            </a:lvl4pPr>
            <a:lvl5pPr marL="1828904" indent="0">
              <a:buNone/>
              <a:defRPr sz="1000"/>
            </a:lvl5pPr>
            <a:lvl6pPr marL="2286131" indent="0">
              <a:buNone/>
              <a:defRPr sz="1000"/>
            </a:lvl6pPr>
            <a:lvl7pPr marL="2743356" indent="0">
              <a:buNone/>
              <a:defRPr sz="1000"/>
            </a:lvl7pPr>
            <a:lvl8pPr marL="3200582" indent="0">
              <a:buNone/>
              <a:defRPr sz="1000"/>
            </a:lvl8pPr>
            <a:lvl9pPr marL="36578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21172C-D99E-4DE4-975F-9DF04986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A61A-BCA3-41DB-ACB1-EC4B6A85FD58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BF1176-43DD-4DAB-9EA6-4CD36457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C50460-917C-44D6-8F03-CC510F10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06E9-28F3-44DE-8C58-7FE00BDE2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49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9A55FA-D36A-41C6-8F90-E7D576E1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C4DC3C-B9C4-4D29-8F3B-58E7F18D3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39DD1C-5C1C-4A6A-877B-F71482E09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AA61A-BCA3-41DB-ACB1-EC4B6A85FD58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0E051B-182D-4E10-9548-6FC2FE460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6C7CED-F047-4A61-9D7A-441F112F7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706E9-28F3-44DE-8C58-7FE00BDE2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53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5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3" indent="-228613" algn="l" defTabSz="91445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9" indent="-228613" algn="l" defTabSz="9144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65" indent="-228613" algn="l" defTabSz="9144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1" indent="-228613" algn="l" defTabSz="9144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18" indent="-228613" algn="l" defTabSz="9144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44" indent="-228613" algn="l" defTabSz="9144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69" indent="-228613" algn="l" defTabSz="9144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95" indent="-228613" algn="l" defTabSz="9144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21" indent="-228613" algn="l" defTabSz="9144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6" algn="l" defTabSz="9144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52" algn="l" defTabSz="9144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78" algn="l" defTabSz="9144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04" algn="l" defTabSz="9144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31" algn="l" defTabSz="9144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56" algn="l" defTabSz="9144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82" algn="l" defTabSz="9144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09" algn="l" defTabSz="9144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0BAAE4-C414-4F7E-9BD2-64494D2A4E60}"/>
              </a:ext>
            </a:extLst>
          </p:cNvPr>
          <p:cNvSpPr/>
          <p:nvPr/>
        </p:nvSpPr>
        <p:spPr>
          <a:xfrm>
            <a:off x="563418" y="561109"/>
            <a:ext cx="4331855" cy="573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AE197E-9812-40A0-BE19-6A67BA6BF4B4}"/>
              </a:ext>
            </a:extLst>
          </p:cNvPr>
          <p:cNvSpPr/>
          <p:nvPr/>
        </p:nvSpPr>
        <p:spPr>
          <a:xfrm>
            <a:off x="1491673" y="2419928"/>
            <a:ext cx="2262909" cy="785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Application interne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6325B2-202C-427B-93A5-E32B0FA82CC3}"/>
              </a:ext>
            </a:extLst>
          </p:cNvPr>
          <p:cNvSpPr txBox="1"/>
          <p:nvPr/>
        </p:nvSpPr>
        <p:spPr>
          <a:xfrm>
            <a:off x="1491673" y="997528"/>
            <a:ext cx="2669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Application Parc </a:t>
            </a:r>
            <a:r>
              <a:rPr lang="fr-FR" sz="1400" b="1" dirty="0" err="1"/>
              <a:t>Orang-OutLand</a:t>
            </a:r>
            <a:endParaRPr lang="fr-FR" sz="1400" b="1" dirty="0"/>
          </a:p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AA45E-B3F3-4ABC-9BBA-75617CB82194}"/>
              </a:ext>
            </a:extLst>
          </p:cNvPr>
          <p:cNvSpPr/>
          <p:nvPr/>
        </p:nvSpPr>
        <p:spPr>
          <a:xfrm>
            <a:off x="1491673" y="3573318"/>
            <a:ext cx="2262909" cy="785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Site internet</a:t>
            </a:r>
          </a:p>
        </p:txBody>
      </p:sp>
    </p:spTree>
    <p:extLst>
      <p:ext uri="{BB962C8B-B14F-4D97-AF65-F5344CB8AC3E}">
        <p14:creationId xmlns:p14="http://schemas.microsoft.com/office/powerpoint/2010/main" val="73541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499521-29F3-4B7C-B0DC-BF96D7724E59}"/>
              </a:ext>
            </a:extLst>
          </p:cNvPr>
          <p:cNvSpPr/>
          <p:nvPr/>
        </p:nvSpPr>
        <p:spPr>
          <a:xfrm>
            <a:off x="508001" y="276968"/>
            <a:ext cx="11268363" cy="6253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B755C2-4DD2-43D3-9AEF-2CA26E30BB35}"/>
              </a:ext>
            </a:extLst>
          </p:cNvPr>
          <p:cNvSpPr txBox="1"/>
          <p:nvPr/>
        </p:nvSpPr>
        <p:spPr>
          <a:xfrm>
            <a:off x="4904510" y="591004"/>
            <a:ext cx="240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Rechercher Salarié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6A1B6-66E2-4E25-A54C-BCBC9C75DFE3}"/>
              </a:ext>
            </a:extLst>
          </p:cNvPr>
          <p:cNvSpPr/>
          <p:nvPr/>
        </p:nvSpPr>
        <p:spPr>
          <a:xfrm>
            <a:off x="2429164" y="1791731"/>
            <a:ext cx="2161309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96B8A0-ED9A-4F6D-98AE-542C182761B5}"/>
              </a:ext>
            </a:extLst>
          </p:cNvPr>
          <p:cNvSpPr txBox="1"/>
          <p:nvPr/>
        </p:nvSpPr>
        <p:spPr>
          <a:xfrm>
            <a:off x="2429164" y="1453177"/>
            <a:ext cx="240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Rechercher 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7EE67-666F-470D-8AE0-CFF8BC183F7A}"/>
              </a:ext>
            </a:extLst>
          </p:cNvPr>
          <p:cNvSpPr/>
          <p:nvPr/>
        </p:nvSpPr>
        <p:spPr>
          <a:xfrm>
            <a:off x="2549235" y="2231930"/>
            <a:ext cx="2161309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32A76A4-D2E3-4D3A-9AF8-7E2B93E700C1}"/>
              </a:ext>
            </a:extLst>
          </p:cNvPr>
          <p:cNvSpPr txBox="1"/>
          <p:nvPr/>
        </p:nvSpPr>
        <p:spPr>
          <a:xfrm>
            <a:off x="3061852" y="2240147"/>
            <a:ext cx="1136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Rechercher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92CEC861-18F8-4FD9-BE54-BEF9CE87E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437437"/>
              </p:ext>
            </p:extLst>
          </p:nvPr>
        </p:nvGraphicFramePr>
        <p:xfrm>
          <a:off x="743527" y="3129259"/>
          <a:ext cx="10940472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1706">
                  <a:extLst>
                    <a:ext uri="{9D8B030D-6E8A-4147-A177-3AD203B41FA5}">
                      <a16:colId xmlns:a16="http://schemas.microsoft.com/office/drawing/2014/main" val="1486737645"/>
                    </a:ext>
                  </a:extLst>
                </a:gridCol>
                <a:gridCol w="911706">
                  <a:extLst>
                    <a:ext uri="{9D8B030D-6E8A-4147-A177-3AD203B41FA5}">
                      <a16:colId xmlns:a16="http://schemas.microsoft.com/office/drawing/2014/main" val="1755270630"/>
                    </a:ext>
                  </a:extLst>
                </a:gridCol>
                <a:gridCol w="911706">
                  <a:extLst>
                    <a:ext uri="{9D8B030D-6E8A-4147-A177-3AD203B41FA5}">
                      <a16:colId xmlns:a16="http://schemas.microsoft.com/office/drawing/2014/main" val="1834544206"/>
                    </a:ext>
                  </a:extLst>
                </a:gridCol>
                <a:gridCol w="911706">
                  <a:extLst>
                    <a:ext uri="{9D8B030D-6E8A-4147-A177-3AD203B41FA5}">
                      <a16:colId xmlns:a16="http://schemas.microsoft.com/office/drawing/2014/main" val="526362687"/>
                    </a:ext>
                  </a:extLst>
                </a:gridCol>
                <a:gridCol w="911706">
                  <a:extLst>
                    <a:ext uri="{9D8B030D-6E8A-4147-A177-3AD203B41FA5}">
                      <a16:colId xmlns:a16="http://schemas.microsoft.com/office/drawing/2014/main" val="2292189277"/>
                    </a:ext>
                  </a:extLst>
                </a:gridCol>
                <a:gridCol w="911706">
                  <a:extLst>
                    <a:ext uri="{9D8B030D-6E8A-4147-A177-3AD203B41FA5}">
                      <a16:colId xmlns:a16="http://schemas.microsoft.com/office/drawing/2014/main" val="2514965754"/>
                    </a:ext>
                  </a:extLst>
                </a:gridCol>
                <a:gridCol w="911706">
                  <a:extLst>
                    <a:ext uri="{9D8B030D-6E8A-4147-A177-3AD203B41FA5}">
                      <a16:colId xmlns:a16="http://schemas.microsoft.com/office/drawing/2014/main" val="3555736004"/>
                    </a:ext>
                  </a:extLst>
                </a:gridCol>
                <a:gridCol w="911706">
                  <a:extLst>
                    <a:ext uri="{9D8B030D-6E8A-4147-A177-3AD203B41FA5}">
                      <a16:colId xmlns:a16="http://schemas.microsoft.com/office/drawing/2014/main" val="752864634"/>
                    </a:ext>
                  </a:extLst>
                </a:gridCol>
                <a:gridCol w="911706">
                  <a:extLst>
                    <a:ext uri="{9D8B030D-6E8A-4147-A177-3AD203B41FA5}">
                      <a16:colId xmlns:a16="http://schemas.microsoft.com/office/drawing/2014/main" val="3248362312"/>
                    </a:ext>
                  </a:extLst>
                </a:gridCol>
                <a:gridCol w="911706">
                  <a:extLst>
                    <a:ext uri="{9D8B030D-6E8A-4147-A177-3AD203B41FA5}">
                      <a16:colId xmlns:a16="http://schemas.microsoft.com/office/drawing/2014/main" val="2900728371"/>
                    </a:ext>
                  </a:extLst>
                </a:gridCol>
                <a:gridCol w="911706">
                  <a:extLst>
                    <a:ext uri="{9D8B030D-6E8A-4147-A177-3AD203B41FA5}">
                      <a16:colId xmlns:a16="http://schemas.microsoft.com/office/drawing/2014/main" val="3369295604"/>
                    </a:ext>
                  </a:extLst>
                </a:gridCol>
                <a:gridCol w="911706">
                  <a:extLst>
                    <a:ext uri="{9D8B030D-6E8A-4147-A177-3AD203B41FA5}">
                      <a16:colId xmlns:a16="http://schemas.microsoft.com/office/drawing/2014/main" val="2159532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300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 err="1"/>
                        <a:t>Prenom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Sexe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Situation Familiale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Emploi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Horaires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 err="1"/>
                        <a:t>Diplomes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Qualification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Identifient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Mot de Passe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7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57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58591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F255218-0B7C-45E5-949D-8E27376A9821}"/>
              </a:ext>
            </a:extLst>
          </p:cNvPr>
          <p:cNvSpPr/>
          <p:nvPr/>
        </p:nvSpPr>
        <p:spPr>
          <a:xfrm>
            <a:off x="743528" y="5726545"/>
            <a:ext cx="1334653" cy="562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A28B3-1254-4320-A7E8-57536D4DD2FA}"/>
              </a:ext>
            </a:extLst>
          </p:cNvPr>
          <p:cNvSpPr/>
          <p:nvPr/>
        </p:nvSpPr>
        <p:spPr>
          <a:xfrm>
            <a:off x="10206182" y="5726545"/>
            <a:ext cx="1477817" cy="562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717E8D6-4DAC-4D17-8916-3C92E33BFF70}"/>
              </a:ext>
            </a:extLst>
          </p:cNvPr>
          <p:cNvSpPr txBox="1"/>
          <p:nvPr/>
        </p:nvSpPr>
        <p:spPr>
          <a:xfrm>
            <a:off x="861291" y="5822957"/>
            <a:ext cx="1334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Accueil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9592D55-44B8-43FD-BF4D-25AF236C5474}"/>
              </a:ext>
            </a:extLst>
          </p:cNvPr>
          <p:cNvSpPr txBox="1"/>
          <p:nvPr/>
        </p:nvSpPr>
        <p:spPr>
          <a:xfrm>
            <a:off x="10478655" y="5846109"/>
            <a:ext cx="969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123142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499521-29F3-4B7C-B0DC-BF96D7724E59}"/>
              </a:ext>
            </a:extLst>
          </p:cNvPr>
          <p:cNvSpPr/>
          <p:nvPr/>
        </p:nvSpPr>
        <p:spPr>
          <a:xfrm>
            <a:off x="508001" y="276968"/>
            <a:ext cx="11268363" cy="6253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B755C2-4DD2-43D3-9AEF-2CA26E30BB35}"/>
              </a:ext>
            </a:extLst>
          </p:cNvPr>
          <p:cNvSpPr txBox="1"/>
          <p:nvPr/>
        </p:nvSpPr>
        <p:spPr>
          <a:xfrm>
            <a:off x="4904510" y="591004"/>
            <a:ext cx="240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Modifier Salarié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6A1B6-66E2-4E25-A54C-BCBC9C75DFE3}"/>
              </a:ext>
            </a:extLst>
          </p:cNvPr>
          <p:cNvSpPr/>
          <p:nvPr/>
        </p:nvSpPr>
        <p:spPr>
          <a:xfrm>
            <a:off x="2429164" y="1791731"/>
            <a:ext cx="2161309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96B8A0-ED9A-4F6D-98AE-542C182761B5}"/>
              </a:ext>
            </a:extLst>
          </p:cNvPr>
          <p:cNvSpPr txBox="1"/>
          <p:nvPr/>
        </p:nvSpPr>
        <p:spPr>
          <a:xfrm>
            <a:off x="2429164" y="1453177"/>
            <a:ext cx="240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Rechercher 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7EE67-666F-470D-8AE0-CFF8BC183F7A}"/>
              </a:ext>
            </a:extLst>
          </p:cNvPr>
          <p:cNvSpPr/>
          <p:nvPr/>
        </p:nvSpPr>
        <p:spPr>
          <a:xfrm>
            <a:off x="2549235" y="2231930"/>
            <a:ext cx="2161309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32A76A4-D2E3-4D3A-9AF8-7E2B93E700C1}"/>
              </a:ext>
            </a:extLst>
          </p:cNvPr>
          <p:cNvSpPr txBox="1"/>
          <p:nvPr/>
        </p:nvSpPr>
        <p:spPr>
          <a:xfrm>
            <a:off x="3061852" y="2240147"/>
            <a:ext cx="1136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Rechercher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92CEC861-18F8-4FD9-BE54-BEF9CE87E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999972"/>
              </p:ext>
            </p:extLst>
          </p:nvPr>
        </p:nvGraphicFramePr>
        <p:xfrm>
          <a:off x="743527" y="3129259"/>
          <a:ext cx="10940475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575">
                  <a:extLst>
                    <a:ext uri="{9D8B030D-6E8A-4147-A177-3AD203B41FA5}">
                      <a16:colId xmlns:a16="http://schemas.microsoft.com/office/drawing/2014/main" val="1486737645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1755270630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1834544206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526362687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2292189277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2514965754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3555736004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752864634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3248362312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2900728371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3369295604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2159532146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4156397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300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 err="1"/>
                        <a:t>Prenom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Sexe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Situation Familiale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Emploi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Horaires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 err="1"/>
                        <a:t>Diplomes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Qualification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Identifient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Mot de Passe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7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57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58591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F255218-0B7C-45E5-949D-8E27376A9821}"/>
              </a:ext>
            </a:extLst>
          </p:cNvPr>
          <p:cNvSpPr/>
          <p:nvPr/>
        </p:nvSpPr>
        <p:spPr>
          <a:xfrm>
            <a:off x="743528" y="5726545"/>
            <a:ext cx="1334653" cy="562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A28B3-1254-4320-A7E8-57536D4DD2FA}"/>
              </a:ext>
            </a:extLst>
          </p:cNvPr>
          <p:cNvSpPr/>
          <p:nvPr/>
        </p:nvSpPr>
        <p:spPr>
          <a:xfrm>
            <a:off x="10206182" y="5726545"/>
            <a:ext cx="1477817" cy="562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717E8D6-4DAC-4D17-8916-3C92E33BFF70}"/>
              </a:ext>
            </a:extLst>
          </p:cNvPr>
          <p:cNvSpPr txBox="1"/>
          <p:nvPr/>
        </p:nvSpPr>
        <p:spPr>
          <a:xfrm>
            <a:off x="861291" y="5822957"/>
            <a:ext cx="1334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Accueil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9592D55-44B8-43FD-BF4D-25AF236C5474}"/>
              </a:ext>
            </a:extLst>
          </p:cNvPr>
          <p:cNvSpPr txBox="1"/>
          <p:nvPr/>
        </p:nvSpPr>
        <p:spPr>
          <a:xfrm>
            <a:off x="10478655" y="5846109"/>
            <a:ext cx="969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63338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499521-29F3-4B7C-B0DC-BF96D7724E59}"/>
              </a:ext>
            </a:extLst>
          </p:cNvPr>
          <p:cNvSpPr/>
          <p:nvPr/>
        </p:nvSpPr>
        <p:spPr>
          <a:xfrm>
            <a:off x="508001" y="276968"/>
            <a:ext cx="11268363" cy="6253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B755C2-4DD2-43D3-9AEF-2CA26E30BB35}"/>
              </a:ext>
            </a:extLst>
          </p:cNvPr>
          <p:cNvSpPr txBox="1"/>
          <p:nvPr/>
        </p:nvSpPr>
        <p:spPr>
          <a:xfrm>
            <a:off x="4904510" y="591004"/>
            <a:ext cx="240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Modifier Supprimer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6A1B6-66E2-4E25-A54C-BCBC9C75DFE3}"/>
              </a:ext>
            </a:extLst>
          </p:cNvPr>
          <p:cNvSpPr/>
          <p:nvPr/>
        </p:nvSpPr>
        <p:spPr>
          <a:xfrm>
            <a:off x="2429164" y="1791731"/>
            <a:ext cx="2161309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96B8A0-ED9A-4F6D-98AE-542C182761B5}"/>
              </a:ext>
            </a:extLst>
          </p:cNvPr>
          <p:cNvSpPr txBox="1"/>
          <p:nvPr/>
        </p:nvSpPr>
        <p:spPr>
          <a:xfrm>
            <a:off x="2429164" y="1453177"/>
            <a:ext cx="240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Rechercher 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7EE67-666F-470D-8AE0-CFF8BC183F7A}"/>
              </a:ext>
            </a:extLst>
          </p:cNvPr>
          <p:cNvSpPr/>
          <p:nvPr/>
        </p:nvSpPr>
        <p:spPr>
          <a:xfrm>
            <a:off x="2549235" y="2231930"/>
            <a:ext cx="2161309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32A76A4-D2E3-4D3A-9AF8-7E2B93E700C1}"/>
              </a:ext>
            </a:extLst>
          </p:cNvPr>
          <p:cNvSpPr txBox="1"/>
          <p:nvPr/>
        </p:nvSpPr>
        <p:spPr>
          <a:xfrm>
            <a:off x="3061852" y="2240147"/>
            <a:ext cx="1136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Rechercher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92CEC861-18F8-4FD9-BE54-BEF9CE87E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662089"/>
              </p:ext>
            </p:extLst>
          </p:nvPr>
        </p:nvGraphicFramePr>
        <p:xfrm>
          <a:off x="743527" y="3129259"/>
          <a:ext cx="10940475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575">
                  <a:extLst>
                    <a:ext uri="{9D8B030D-6E8A-4147-A177-3AD203B41FA5}">
                      <a16:colId xmlns:a16="http://schemas.microsoft.com/office/drawing/2014/main" val="1486737645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1755270630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1834544206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526362687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2292189277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2514965754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3555736004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752864634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3248362312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2900728371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3369295604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2159532146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4156397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300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 err="1"/>
                        <a:t>Prenom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Sexe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Situation Familiale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Emploi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Horaires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 err="1"/>
                        <a:t>Diplomes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Qualification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Identifient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Mot de Passe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Supprimer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7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Supprimer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Supprimer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57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Supprimer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58591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F255218-0B7C-45E5-949D-8E27376A9821}"/>
              </a:ext>
            </a:extLst>
          </p:cNvPr>
          <p:cNvSpPr/>
          <p:nvPr/>
        </p:nvSpPr>
        <p:spPr>
          <a:xfrm>
            <a:off x="743528" y="5726545"/>
            <a:ext cx="1334653" cy="562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A28B3-1254-4320-A7E8-57536D4DD2FA}"/>
              </a:ext>
            </a:extLst>
          </p:cNvPr>
          <p:cNvSpPr/>
          <p:nvPr/>
        </p:nvSpPr>
        <p:spPr>
          <a:xfrm>
            <a:off x="10206182" y="5726545"/>
            <a:ext cx="1477817" cy="562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717E8D6-4DAC-4D17-8916-3C92E33BFF70}"/>
              </a:ext>
            </a:extLst>
          </p:cNvPr>
          <p:cNvSpPr txBox="1"/>
          <p:nvPr/>
        </p:nvSpPr>
        <p:spPr>
          <a:xfrm>
            <a:off x="861291" y="5822957"/>
            <a:ext cx="1334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Accueil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9592D55-44B8-43FD-BF4D-25AF236C5474}"/>
              </a:ext>
            </a:extLst>
          </p:cNvPr>
          <p:cNvSpPr txBox="1"/>
          <p:nvPr/>
        </p:nvSpPr>
        <p:spPr>
          <a:xfrm>
            <a:off x="10478655" y="5846109"/>
            <a:ext cx="969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253469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E1F119-968D-4684-B468-FBBF6A0F1028}"/>
              </a:ext>
            </a:extLst>
          </p:cNvPr>
          <p:cNvSpPr/>
          <p:nvPr/>
        </p:nvSpPr>
        <p:spPr>
          <a:xfrm>
            <a:off x="323273" y="304800"/>
            <a:ext cx="11471563" cy="6292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42D6B2-5D39-4781-A984-8CD4DA21CA48}"/>
              </a:ext>
            </a:extLst>
          </p:cNvPr>
          <p:cNvSpPr txBox="1"/>
          <p:nvPr/>
        </p:nvSpPr>
        <p:spPr>
          <a:xfrm>
            <a:off x="5407890" y="766618"/>
            <a:ext cx="1376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B67D2C-91D9-440E-8430-C772121F6965}"/>
              </a:ext>
            </a:extLst>
          </p:cNvPr>
          <p:cNvSpPr/>
          <p:nvPr/>
        </p:nvSpPr>
        <p:spPr>
          <a:xfrm>
            <a:off x="9633527" y="1750286"/>
            <a:ext cx="1768763" cy="74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Supprimer </a:t>
            </a:r>
            <a:r>
              <a:rPr lang="fr-FR" sz="1600">
                <a:solidFill>
                  <a:schemeClr val="tx1"/>
                </a:solidFill>
              </a:rPr>
              <a:t>un Client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DA1E8E-3DD0-4CE0-854A-715B77B9FC77}"/>
              </a:ext>
            </a:extLst>
          </p:cNvPr>
          <p:cNvSpPr/>
          <p:nvPr/>
        </p:nvSpPr>
        <p:spPr>
          <a:xfrm>
            <a:off x="6980382" y="1750286"/>
            <a:ext cx="1768763" cy="74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Modifier un 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97F824-6D99-4679-9FCA-F0E4ABC1D822}"/>
              </a:ext>
            </a:extLst>
          </p:cNvPr>
          <p:cNvSpPr/>
          <p:nvPr/>
        </p:nvSpPr>
        <p:spPr>
          <a:xfrm>
            <a:off x="3442855" y="1750286"/>
            <a:ext cx="1768763" cy="74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Rechercher un Client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9AD806-3177-4BA9-AD06-4DD70BDBB0CB}"/>
              </a:ext>
            </a:extLst>
          </p:cNvPr>
          <p:cNvSpPr/>
          <p:nvPr/>
        </p:nvSpPr>
        <p:spPr>
          <a:xfrm>
            <a:off x="712932" y="1750286"/>
            <a:ext cx="1768763" cy="74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Créer un 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BE62A2-1F3E-4BC8-8A2B-0B08E16D2BD6}"/>
              </a:ext>
            </a:extLst>
          </p:cNvPr>
          <p:cNvSpPr/>
          <p:nvPr/>
        </p:nvSpPr>
        <p:spPr>
          <a:xfrm>
            <a:off x="712931" y="5061523"/>
            <a:ext cx="1768763" cy="74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Accueil</a:t>
            </a:r>
          </a:p>
        </p:txBody>
      </p:sp>
    </p:spTree>
    <p:extLst>
      <p:ext uri="{BB962C8B-B14F-4D97-AF65-F5344CB8AC3E}">
        <p14:creationId xmlns:p14="http://schemas.microsoft.com/office/powerpoint/2010/main" val="153347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E1F119-968D-4684-B468-FBBF6A0F1028}"/>
              </a:ext>
            </a:extLst>
          </p:cNvPr>
          <p:cNvSpPr/>
          <p:nvPr/>
        </p:nvSpPr>
        <p:spPr>
          <a:xfrm>
            <a:off x="277091" y="236682"/>
            <a:ext cx="11471563" cy="5122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42D6B2-5D39-4781-A984-8CD4DA21CA48}"/>
              </a:ext>
            </a:extLst>
          </p:cNvPr>
          <p:cNvSpPr txBox="1"/>
          <p:nvPr/>
        </p:nvSpPr>
        <p:spPr>
          <a:xfrm>
            <a:off x="5146963" y="766618"/>
            <a:ext cx="1898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Créer un 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498DE-E659-4AE7-8A5E-B2683518F533}"/>
              </a:ext>
            </a:extLst>
          </p:cNvPr>
          <p:cNvSpPr/>
          <p:nvPr/>
        </p:nvSpPr>
        <p:spPr>
          <a:xfrm>
            <a:off x="1607127" y="1784065"/>
            <a:ext cx="2761674" cy="256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CAF7DF-9B6D-4E18-9EFF-D1B6F687B56C}"/>
              </a:ext>
            </a:extLst>
          </p:cNvPr>
          <p:cNvSpPr/>
          <p:nvPr/>
        </p:nvSpPr>
        <p:spPr>
          <a:xfrm>
            <a:off x="7957127" y="3306626"/>
            <a:ext cx="2761674" cy="24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374D2A-A75E-46FA-A56E-1C04E1F4A28C}"/>
              </a:ext>
            </a:extLst>
          </p:cNvPr>
          <p:cNvSpPr/>
          <p:nvPr/>
        </p:nvSpPr>
        <p:spPr>
          <a:xfrm>
            <a:off x="1607127" y="2483719"/>
            <a:ext cx="2761674" cy="24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61F80D-6DED-4212-ACC4-D5C4B83E1FA2}"/>
              </a:ext>
            </a:extLst>
          </p:cNvPr>
          <p:cNvSpPr/>
          <p:nvPr/>
        </p:nvSpPr>
        <p:spPr>
          <a:xfrm>
            <a:off x="7957127" y="2483719"/>
            <a:ext cx="2761674" cy="24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DBC9B-024E-4EB9-A640-6C891B203931}"/>
              </a:ext>
            </a:extLst>
          </p:cNvPr>
          <p:cNvSpPr/>
          <p:nvPr/>
        </p:nvSpPr>
        <p:spPr>
          <a:xfrm>
            <a:off x="7957127" y="1784065"/>
            <a:ext cx="2761674" cy="24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4EFBE1-06F4-453E-A3BC-87A604B598F1}"/>
              </a:ext>
            </a:extLst>
          </p:cNvPr>
          <p:cNvSpPr/>
          <p:nvPr/>
        </p:nvSpPr>
        <p:spPr>
          <a:xfrm>
            <a:off x="1607127" y="3304309"/>
            <a:ext cx="2761674" cy="24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8CCC24-5A9F-4A40-B669-9E92F0331CD4}"/>
              </a:ext>
            </a:extLst>
          </p:cNvPr>
          <p:cNvSpPr/>
          <p:nvPr/>
        </p:nvSpPr>
        <p:spPr>
          <a:xfrm>
            <a:off x="1607127" y="4050145"/>
            <a:ext cx="2761674" cy="24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42F075B-0AE5-41C1-A9CC-F4578A16F428}"/>
              </a:ext>
            </a:extLst>
          </p:cNvPr>
          <p:cNvSpPr txBox="1"/>
          <p:nvPr/>
        </p:nvSpPr>
        <p:spPr>
          <a:xfrm>
            <a:off x="1607127" y="1422400"/>
            <a:ext cx="27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20705B-9802-4F22-84EA-EAB49C8F80EE}"/>
              </a:ext>
            </a:extLst>
          </p:cNvPr>
          <p:cNvSpPr txBox="1"/>
          <p:nvPr/>
        </p:nvSpPr>
        <p:spPr>
          <a:xfrm>
            <a:off x="1607127" y="2178275"/>
            <a:ext cx="27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Prenom</a:t>
            </a:r>
            <a:r>
              <a:rPr lang="fr-FR" dirty="0"/>
              <a:t>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7C7A88E-8A18-4537-B0C7-0B5CBB3DC57F}"/>
              </a:ext>
            </a:extLst>
          </p:cNvPr>
          <p:cNvSpPr txBox="1"/>
          <p:nvPr/>
        </p:nvSpPr>
        <p:spPr>
          <a:xfrm>
            <a:off x="1607127" y="2892697"/>
            <a:ext cx="27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Age	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0C6411-6860-491A-A2CD-1C468B1307D9}"/>
              </a:ext>
            </a:extLst>
          </p:cNvPr>
          <p:cNvSpPr txBox="1"/>
          <p:nvPr/>
        </p:nvSpPr>
        <p:spPr>
          <a:xfrm>
            <a:off x="1607127" y="3731491"/>
            <a:ext cx="27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Adresse :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C489392-6C3B-4ABC-9153-CD60FF405ED6}"/>
              </a:ext>
            </a:extLst>
          </p:cNvPr>
          <p:cNvSpPr txBox="1"/>
          <p:nvPr/>
        </p:nvSpPr>
        <p:spPr>
          <a:xfrm>
            <a:off x="7957127" y="1357745"/>
            <a:ext cx="27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Telephone</a:t>
            </a:r>
            <a:r>
              <a:rPr lang="fr-FR" dirty="0"/>
              <a:t> :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EA3A90E-D8DD-480C-AE4F-D07A1C4B3E83}"/>
              </a:ext>
            </a:extLst>
          </p:cNvPr>
          <p:cNvSpPr txBox="1"/>
          <p:nvPr/>
        </p:nvSpPr>
        <p:spPr>
          <a:xfrm>
            <a:off x="7957127" y="2178275"/>
            <a:ext cx="27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Mail :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BEB1318-DA51-4B0B-82FF-A3A4434ABC1C}"/>
              </a:ext>
            </a:extLst>
          </p:cNvPr>
          <p:cNvSpPr txBox="1"/>
          <p:nvPr/>
        </p:nvSpPr>
        <p:spPr>
          <a:xfrm>
            <a:off x="7957127" y="2892697"/>
            <a:ext cx="27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Identifiant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4CC53B-9258-44D7-903C-3D10C6494EB4}"/>
              </a:ext>
            </a:extLst>
          </p:cNvPr>
          <p:cNvSpPr/>
          <p:nvPr/>
        </p:nvSpPr>
        <p:spPr>
          <a:xfrm>
            <a:off x="4551218" y="4599709"/>
            <a:ext cx="3089563" cy="535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Créer le client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A318CA-22A3-474C-89D1-8445C1E3FFFF}"/>
              </a:ext>
            </a:extLst>
          </p:cNvPr>
          <p:cNvSpPr/>
          <p:nvPr/>
        </p:nvSpPr>
        <p:spPr>
          <a:xfrm>
            <a:off x="8455891" y="5748414"/>
            <a:ext cx="3089563" cy="535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Retour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D68A48-F1AC-4EF9-8E84-2EE9B5026A87}"/>
              </a:ext>
            </a:extLst>
          </p:cNvPr>
          <p:cNvSpPr/>
          <p:nvPr/>
        </p:nvSpPr>
        <p:spPr>
          <a:xfrm>
            <a:off x="646546" y="5748414"/>
            <a:ext cx="3089563" cy="535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Accueil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8338DF-889B-4049-9931-439CC7DFA5E1}"/>
              </a:ext>
            </a:extLst>
          </p:cNvPr>
          <p:cNvSpPr/>
          <p:nvPr/>
        </p:nvSpPr>
        <p:spPr>
          <a:xfrm>
            <a:off x="7957127" y="3982434"/>
            <a:ext cx="2761674" cy="24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A5C8E5-4359-4BD3-9DE6-68B7B8751155}"/>
              </a:ext>
            </a:extLst>
          </p:cNvPr>
          <p:cNvSpPr txBox="1"/>
          <p:nvPr/>
        </p:nvSpPr>
        <p:spPr>
          <a:xfrm>
            <a:off x="7885547" y="3640755"/>
            <a:ext cx="27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de passe</a:t>
            </a:r>
          </a:p>
        </p:txBody>
      </p:sp>
    </p:spTree>
    <p:extLst>
      <p:ext uri="{BB962C8B-B14F-4D97-AF65-F5344CB8AC3E}">
        <p14:creationId xmlns:p14="http://schemas.microsoft.com/office/powerpoint/2010/main" val="2517125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499521-29F3-4B7C-B0DC-BF96D7724E59}"/>
              </a:ext>
            </a:extLst>
          </p:cNvPr>
          <p:cNvSpPr/>
          <p:nvPr/>
        </p:nvSpPr>
        <p:spPr>
          <a:xfrm>
            <a:off x="508001" y="276968"/>
            <a:ext cx="11268363" cy="6253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B755C2-4DD2-43D3-9AEF-2CA26E30BB35}"/>
              </a:ext>
            </a:extLst>
          </p:cNvPr>
          <p:cNvSpPr txBox="1"/>
          <p:nvPr/>
        </p:nvSpPr>
        <p:spPr>
          <a:xfrm>
            <a:off x="4904510" y="591004"/>
            <a:ext cx="240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Rechercher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6A1B6-66E2-4E25-A54C-BCBC9C75DFE3}"/>
              </a:ext>
            </a:extLst>
          </p:cNvPr>
          <p:cNvSpPr/>
          <p:nvPr/>
        </p:nvSpPr>
        <p:spPr>
          <a:xfrm>
            <a:off x="2429164" y="1791731"/>
            <a:ext cx="2161309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96B8A0-ED9A-4F6D-98AE-542C182761B5}"/>
              </a:ext>
            </a:extLst>
          </p:cNvPr>
          <p:cNvSpPr txBox="1"/>
          <p:nvPr/>
        </p:nvSpPr>
        <p:spPr>
          <a:xfrm>
            <a:off x="2429164" y="1453177"/>
            <a:ext cx="240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Rechercher 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7EE67-666F-470D-8AE0-CFF8BC183F7A}"/>
              </a:ext>
            </a:extLst>
          </p:cNvPr>
          <p:cNvSpPr/>
          <p:nvPr/>
        </p:nvSpPr>
        <p:spPr>
          <a:xfrm>
            <a:off x="2669309" y="2387476"/>
            <a:ext cx="2161309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32A76A4-D2E3-4D3A-9AF8-7E2B93E700C1}"/>
              </a:ext>
            </a:extLst>
          </p:cNvPr>
          <p:cNvSpPr txBox="1"/>
          <p:nvPr/>
        </p:nvSpPr>
        <p:spPr>
          <a:xfrm>
            <a:off x="3048000" y="2401207"/>
            <a:ext cx="1163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Rechercher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92CEC861-18F8-4FD9-BE54-BEF9CE87E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39996"/>
              </p:ext>
            </p:extLst>
          </p:nvPr>
        </p:nvGraphicFramePr>
        <p:xfrm>
          <a:off x="2078181" y="3129259"/>
          <a:ext cx="8128000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867376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552706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45442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263626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921892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49657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5736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78798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300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 err="1"/>
                        <a:t>Prenom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 err="1"/>
                        <a:t>age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 err="1"/>
                        <a:t>Telehpone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Mot de passe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7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57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58591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F255218-0B7C-45E5-949D-8E27376A9821}"/>
              </a:ext>
            </a:extLst>
          </p:cNvPr>
          <p:cNvSpPr/>
          <p:nvPr/>
        </p:nvSpPr>
        <p:spPr>
          <a:xfrm>
            <a:off x="743528" y="5726545"/>
            <a:ext cx="1334653" cy="562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A28B3-1254-4320-A7E8-57536D4DD2FA}"/>
              </a:ext>
            </a:extLst>
          </p:cNvPr>
          <p:cNvSpPr/>
          <p:nvPr/>
        </p:nvSpPr>
        <p:spPr>
          <a:xfrm>
            <a:off x="10206182" y="5726545"/>
            <a:ext cx="1477817" cy="562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717E8D6-4DAC-4D17-8916-3C92E33BFF70}"/>
              </a:ext>
            </a:extLst>
          </p:cNvPr>
          <p:cNvSpPr txBox="1"/>
          <p:nvPr/>
        </p:nvSpPr>
        <p:spPr>
          <a:xfrm>
            <a:off x="979055" y="5822957"/>
            <a:ext cx="133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Accueil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9592D55-44B8-43FD-BF4D-25AF236C5474}"/>
              </a:ext>
            </a:extLst>
          </p:cNvPr>
          <p:cNvSpPr txBox="1"/>
          <p:nvPr/>
        </p:nvSpPr>
        <p:spPr>
          <a:xfrm>
            <a:off x="10413999" y="5822957"/>
            <a:ext cx="147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4194353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499521-29F3-4B7C-B0DC-BF96D7724E59}"/>
              </a:ext>
            </a:extLst>
          </p:cNvPr>
          <p:cNvSpPr/>
          <p:nvPr/>
        </p:nvSpPr>
        <p:spPr>
          <a:xfrm>
            <a:off x="508001" y="276968"/>
            <a:ext cx="11268363" cy="6253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B755C2-4DD2-43D3-9AEF-2CA26E30BB35}"/>
              </a:ext>
            </a:extLst>
          </p:cNvPr>
          <p:cNvSpPr txBox="1"/>
          <p:nvPr/>
        </p:nvSpPr>
        <p:spPr>
          <a:xfrm>
            <a:off x="4904510" y="591004"/>
            <a:ext cx="240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Modifier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6A1B6-66E2-4E25-A54C-BCBC9C75DFE3}"/>
              </a:ext>
            </a:extLst>
          </p:cNvPr>
          <p:cNvSpPr/>
          <p:nvPr/>
        </p:nvSpPr>
        <p:spPr>
          <a:xfrm>
            <a:off x="2429164" y="1791731"/>
            <a:ext cx="2161309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96B8A0-ED9A-4F6D-98AE-542C182761B5}"/>
              </a:ext>
            </a:extLst>
          </p:cNvPr>
          <p:cNvSpPr txBox="1"/>
          <p:nvPr/>
        </p:nvSpPr>
        <p:spPr>
          <a:xfrm>
            <a:off x="2429164" y="1453177"/>
            <a:ext cx="240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Rechercher 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7EE67-666F-470D-8AE0-CFF8BC183F7A}"/>
              </a:ext>
            </a:extLst>
          </p:cNvPr>
          <p:cNvSpPr/>
          <p:nvPr/>
        </p:nvSpPr>
        <p:spPr>
          <a:xfrm>
            <a:off x="2669309" y="2387476"/>
            <a:ext cx="2161309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32A76A4-D2E3-4D3A-9AF8-7E2B93E700C1}"/>
              </a:ext>
            </a:extLst>
          </p:cNvPr>
          <p:cNvSpPr txBox="1"/>
          <p:nvPr/>
        </p:nvSpPr>
        <p:spPr>
          <a:xfrm>
            <a:off x="3048000" y="2401207"/>
            <a:ext cx="1163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Rechercher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92CEC861-18F8-4FD9-BE54-BEF9CE87E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149"/>
              </p:ext>
            </p:extLst>
          </p:nvPr>
        </p:nvGraphicFramePr>
        <p:xfrm>
          <a:off x="2078181" y="3129259"/>
          <a:ext cx="8127999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4867376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5527063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345442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2636268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921892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1496575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557360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787982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88256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300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 err="1"/>
                        <a:t>Prenom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 err="1"/>
                        <a:t>age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 err="1"/>
                        <a:t>Telehpone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Mot de passe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7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57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58591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F255218-0B7C-45E5-949D-8E27376A9821}"/>
              </a:ext>
            </a:extLst>
          </p:cNvPr>
          <p:cNvSpPr/>
          <p:nvPr/>
        </p:nvSpPr>
        <p:spPr>
          <a:xfrm>
            <a:off x="743528" y="5726545"/>
            <a:ext cx="1334653" cy="562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A28B3-1254-4320-A7E8-57536D4DD2FA}"/>
              </a:ext>
            </a:extLst>
          </p:cNvPr>
          <p:cNvSpPr/>
          <p:nvPr/>
        </p:nvSpPr>
        <p:spPr>
          <a:xfrm>
            <a:off x="10206182" y="5726545"/>
            <a:ext cx="1477817" cy="562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717E8D6-4DAC-4D17-8916-3C92E33BFF70}"/>
              </a:ext>
            </a:extLst>
          </p:cNvPr>
          <p:cNvSpPr txBox="1"/>
          <p:nvPr/>
        </p:nvSpPr>
        <p:spPr>
          <a:xfrm>
            <a:off x="979055" y="5822957"/>
            <a:ext cx="133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Accueil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9592D55-44B8-43FD-BF4D-25AF236C5474}"/>
              </a:ext>
            </a:extLst>
          </p:cNvPr>
          <p:cNvSpPr txBox="1"/>
          <p:nvPr/>
        </p:nvSpPr>
        <p:spPr>
          <a:xfrm>
            <a:off x="10413999" y="5822957"/>
            <a:ext cx="147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2583994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499521-29F3-4B7C-B0DC-BF96D7724E59}"/>
              </a:ext>
            </a:extLst>
          </p:cNvPr>
          <p:cNvSpPr/>
          <p:nvPr/>
        </p:nvSpPr>
        <p:spPr>
          <a:xfrm>
            <a:off x="508001" y="276968"/>
            <a:ext cx="11268363" cy="6253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B755C2-4DD2-43D3-9AEF-2CA26E30BB35}"/>
              </a:ext>
            </a:extLst>
          </p:cNvPr>
          <p:cNvSpPr txBox="1"/>
          <p:nvPr/>
        </p:nvSpPr>
        <p:spPr>
          <a:xfrm>
            <a:off x="4904510" y="591004"/>
            <a:ext cx="240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Supprimer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6A1B6-66E2-4E25-A54C-BCBC9C75DFE3}"/>
              </a:ext>
            </a:extLst>
          </p:cNvPr>
          <p:cNvSpPr/>
          <p:nvPr/>
        </p:nvSpPr>
        <p:spPr>
          <a:xfrm>
            <a:off x="2429164" y="1791731"/>
            <a:ext cx="2161309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96B8A0-ED9A-4F6D-98AE-542C182761B5}"/>
              </a:ext>
            </a:extLst>
          </p:cNvPr>
          <p:cNvSpPr txBox="1"/>
          <p:nvPr/>
        </p:nvSpPr>
        <p:spPr>
          <a:xfrm>
            <a:off x="2429164" y="1453177"/>
            <a:ext cx="240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Rechercher 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7EE67-666F-470D-8AE0-CFF8BC183F7A}"/>
              </a:ext>
            </a:extLst>
          </p:cNvPr>
          <p:cNvSpPr/>
          <p:nvPr/>
        </p:nvSpPr>
        <p:spPr>
          <a:xfrm>
            <a:off x="2669309" y="2387476"/>
            <a:ext cx="2161309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32A76A4-D2E3-4D3A-9AF8-7E2B93E700C1}"/>
              </a:ext>
            </a:extLst>
          </p:cNvPr>
          <p:cNvSpPr txBox="1"/>
          <p:nvPr/>
        </p:nvSpPr>
        <p:spPr>
          <a:xfrm>
            <a:off x="3048000" y="2401207"/>
            <a:ext cx="1163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Rechercher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92CEC861-18F8-4FD9-BE54-BEF9CE87E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647602"/>
              </p:ext>
            </p:extLst>
          </p:nvPr>
        </p:nvGraphicFramePr>
        <p:xfrm>
          <a:off x="2078181" y="3129259"/>
          <a:ext cx="8127999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4867376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5527063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345442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2636268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921892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1496575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557360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787982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88256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300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 err="1"/>
                        <a:t>Prenom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 err="1"/>
                        <a:t>age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 err="1"/>
                        <a:t>Telehpone</a:t>
                      </a: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Mot de passe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Supprimer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7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Supprimer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Supprimer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57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/>
                        <a:t>Supprimer</a:t>
                      </a:r>
                      <a:endParaRPr lang="fr-F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58591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F255218-0B7C-45E5-949D-8E27376A9821}"/>
              </a:ext>
            </a:extLst>
          </p:cNvPr>
          <p:cNvSpPr/>
          <p:nvPr/>
        </p:nvSpPr>
        <p:spPr>
          <a:xfrm>
            <a:off x="743528" y="5726545"/>
            <a:ext cx="1334653" cy="562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A28B3-1254-4320-A7E8-57536D4DD2FA}"/>
              </a:ext>
            </a:extLst>
          </p:cNvPr>
          <p:cNvSpPr/>
          <p:nvPr/>
        </p:nvSpPr>
        <p:spPr>
          <a:xfrm>
            <a:off x="10206182" y="5726545"/>
            <a:ext cx="1477817" cy="562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717E8D6-4DAC-4D17-8916-3C92E33BFF70}"/>
              </a:ext>
            </a:extLst>
          </p:cNvPr>
          <p:cNvSpPr txBox="1"/>
          <p:nvPr/>
        </p:nvSpPr>
        <p:spPr>
          <a:xfrm>
            <a:off x="979055" y="5822957"/>
            <a:ext cx="133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Accueil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9592D55-44B8-43FD-BF4D-25AF236C5474}"/>
              </a:ext>
            </a:extLst>
          </p:cNvPr>
          <p:cNvSpPr txBox="1"/>
          <p:nvPr/>
        </p:nvSpPr>
        <p:spPr>
          <a:xfrm>
            <a:off x="10413999" y="5822957"/>
            <a:ext cx="147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392949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469ABE-9DFD-49C8-BAB6-0A055DAD2589}"/>
              </a:ext>
            </a:extLst>
          </p:cNvPr>
          <p:cNvSpPr/>
          <p:nvPr/>
        </p:nvSpPr>
        <p:spPr>
          <a:xfrm>
            <a:off x="572655" y="561109"/>
            <a:ext cx="10861964" cy="573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05C871-D4F2-476C-A00E-E27291BDCE23}"/>
              </a:ext>
            </a:extLst>
          </p:cNvPr>
          <p:cNvSpPr/>
          <p:nvPr/>
        </p:nvSpPr>
        <p:spPr>
          <a:xfrm>
            <a:off x="1226125" y="1246909"/>
            <a:ext cx="1378528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Fournisseurs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16FD83-E016-4F38-97C6-8E6F8AF54690}"/>
              </a:ext>
            </a:extLst>
          </p:cNvPr>
          <p:cNvSpPr/>
          <p:nvPr/>
        </p:nvSpPr>
        <p:spPr>
          <a:xfrm>
            <a:off x="1226124" y="2286000"/>
            <a:ext cx="1378529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Statistiques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6A524-2808-4091-BD4D-13A724C8FEBC}"/>
              </a:ext>
            </a:extLst>
          </p:cNvPr>
          <p:cNvSpPr/>
          <p:nvPr/>
        </p:nvSpPr>
        <p:spPr>
          <a:xfrm>
            <a:off x="1226124" y="4216400"/>
            <a:ext cx="1378529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Peiements</a:t>
            </a:r>
            <a:endParaRPr lang="fr-FR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FAB92-D2F8-42BE-B6C3-408236AEFBC9}"/>
              </a:ext>
            </a:extLst>
          </p:cNvPr>
          <p:cNvSpPr/>
          <p:nvPr/>
        </p:nvSpPr>
        <p:spPr>
          <a:xfrm>
            <a:off x="8559799" y="1246909"/>
            <a:ext cx="1256145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Clients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142B1C-A1A7-44F4-AB25-34FAFDC8E9D1}"/>
              </a:ext>
            </a:extLst>
          </p:cNvPr>
          <p:cNvSpPr/>
          <p:nvPr/>
        </p:nvSpPr>
        <p:spPr>
          <a:xfrm>
            <a:off x="5206999" y="1246909"/>
            <a:ext cx="1378527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Salariés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B23344-A1EE-480B-80EC-F8B1AAC7431C}"/>
              </a:ext>
            </a:extLst>
          </p:cNvPr>
          <p:cNvSpPr/>
          <p:nvPr/>
        </p:nvSpPr>
        <p:spPr>
          <a:xfrm>
            <a:off x="8559799" y="2286000"/>
            <a:ext cx="1256145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Matériel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F24B24-AFD8-45C6-9053-D81408ED545C}"/>
              </a:ext>
            </a:extLst>
          </p:cNvPr>
          <p:cNvSpPr/>
          <p:nvPr/>
        </p:nvSpPr>
        <p:spPr>
          <a:xfrm>
            <a:off x="8559799" y="3251200"/>
            <a:ext cx="1256145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Contrats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64FB24-C773-44A3-80F8-B7364853BF68}"/>
              </a:ext>
            </a:extLst>
          </p:cNvPr>
          <p:cNvSpPr/>
          <p:nvPr/>
        </p:nvSpPr>
        <p:spPr>
          <a:xfrm>
            <a:off x="8559800" y="4203700"/>
            <a:ext cx="1256145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Restauration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4223BA-DE92-427A-8F78-012205DEBDFA}"/>
              </a:ext>
            </a:extLst>
          </p:cNvPr>
          <p:cNvSpPr/>
          <p:nvPr/>
        </p:nvSpPr>
        <p:spPr>
          <a:xfrm>
            <a:off x="5206997" y="4216400"/>
            <a:ext cx="1378529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Billeterie</a:t>
            </a:r>
            <a:endParaRPr lang="fr-FR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3EBED8-0488-4153-9C27-E5E8DF311DBF}"/>
              </a:ext>
            </a:extLst>
          </p:cNvPr>
          <p:cNvSpPr/>
          <p:nvPr/>
        </p:nvSpPr>
        <p:spPr>
          <a:xfrm>
            <a:off x="1226126" y="3251200"/>
            <a:ext cx="1378529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Interventions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FB2B8C-622F-402B-A2A0-C4963EC3845F}"/>
              </a:ext>
            </a:extLst>
          </p:cNvPr>
          <p:cNvSpPr/>
          <p:nvPr/>
        </p:nvSpPr>
        <p:spPr>
          <a:xfrm>
            <a:off x="5206998" y="2286000"/>
            <a:ext cx="1378528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Stock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79A15F-33E7-4F10-833B-F98A718F325A}"/>
              </a:ext>
            </a:extLst>
          </p:cNvPr>
          <p:cNvSpPr/>
          <p:nvPr/>
        </p:nvSpPr>
        <p:spPr>
          <a:xfrm>
            <a:off x="5206997" y="3251200"/>
            <a:ext cx="1378529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Maintenances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9BF6A8-B107-4073-9971-3B56889BE935}"/>
              </a:ext>
            </a:extLst>
          </p:cNvPr>
          <p:cNvSpPr/>
          <p:nvPr/>
        </p:nvSpPr>
        <p:spPr>
          <a:xfrm>
            <a:off x="988291" y="5156200"/>
            <a:ext cx="1256145" cy="71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Index </a:t>
            </a:r>
          </a:p>
          <a:p>
            <a:pPr algn="ctr"/>
            <a:r>
              <a:rPr lang="fr-FR" sz="1600" dirty="0" err="1"/>
              <a:t>Applicaiotn</a:t>
            </a:r>
            <a:endParaRPr lang="fr-FR" sz="16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D540004-EAC8-4FB5-9638-4C70B342CB27}"/>
              </a:ext>
            </a:extLst>
          </p:cNvPr>
          <p:cNvSpPr txBox="1"/>
          <p:nvPr/>
        </p:nvSpPr>
        <p:spPr>
          <a:xfrm>
            <a:off x="5350163" y="877577"/>
            <a:ext cx="969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ACCUEIL</a:t>
            </a:r>
          </a:p>
        </p:txBody>
      </p:sp>
    </p:spTree>
    <p:extLst>
      <p:ext uri="{BB962C8B-B14F-4D97-AF65-F5344CB8AC3E}">
        <p14:creationId xmlns:p14="http://schemas.microsoft.com/office/powerpoint/2010/main" val="329455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E1F119-968D-4684-B468-FBBF6A0F1028}"/>
              </a:ext>
            </a:extLst>
          </p:cNvPr>
          <p:cNvSpPr/>
          <p:nvPr/>
        </p:nvSpPr>
        <p:spPr>
          <a:xfrm>
            <a:off x="323273" y="304800"/>
            <a:ext cx="11471563" cy="6292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42D6B2-5D39-4781-A984-8CD4DA21CA48}"/>
              </a:ext>
            </a:extLst>
          </p:cNvPr>
          <p:cNvSpPr txBox="1"/>
          <p:nvPr/>
        </p:nvSpPr>
        <p:spPr>
          <a:xfrm>
            <a:off x="5407890" y="766618"/>
            <a:ext cx="1376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Fournisseurs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B67D2C-91D9-440E-8430-C772121F6965}"/>
              </a:ext>
            </a:extLst>
          </p:cNvPr>
          <p:cNvSpPr/>
          <p:nvPr/>
        </p:nvSpPr>
        <p:spPr>
          <a:xfrm>
            <a:off x="9633527" y="1750286"/>
            <a:ext cx="1768763" cy="74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Supprimer un Fournisseur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DA1E8E-3DD0-4CE0-854A-715B77B9FC77}"/>
              </a:ext>
            </a:extLst>
          </p:cNvPr>
          <p:cNvSpPr/>
          <p:nvPr/>
        </p:nvSpPr>
        <p:spPr>
          <a:xfrm>
            <a:off x="6980382" y="1750286"/>
            <a:ext cx="1768763" cy="74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Modifier un Fournisseur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97F824-6D99-4679-9FCA-F0E4ABC1D822}"/>
              </a:ext>
            </a:extLst>
          </p:cNvPr>
          <p:cNvSpPr/>
          <p:nvPr/>
        </p:nvSpPr>
        <p:spPr>
          <a:xfrm>
            <a:off x="3442855" y="1750286"/>
            <a:ext cx="1768763" cy="74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Rechercher un Fournisseur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9AD806-3177-4BA9-AD06-4DD70BDBB0CB}"/>
              </a:ext>
            </a:extLst>
          </p:cNvPr>
          <p:cNvSpPr/>
          <p:nvPr/>
        </p:nvSpPr>
        <p:spPr>
          <a:xfrm>
            <a:off x="712932" y="1750286"/>
            <a:ext cx="1768763" cy="74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Créer un Fournisseur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BE62A2-1F3E-4BC8-8A2B-0B08E16D2BD6}"/>
              </a:ext>
            </a:extLst>
          </p:cNvPr>
          <p:cNvSpPr/>
          <p:nvPr/>
        </p:nvSpPr>
        <p:spPr>
          <a:xfrm>
            <a:off x="712931" y="5061523"/>
            <a:ext cx="1768763" cy="74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Accueil</a:t>
            </a:r>
          </a:p>
        </p:txBody>
      </p:sp>
    </p:spTree>
    <p:extLst>
      <p:ext uri="{BB962C8B-B14F-4D97-AF65-F5344CB8AC3E}">
        <p14:creationId xmlns:p14="http://schemas.microsoft.com/office/powerpoint/2010/main" val="178135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E1F119-968D-4684-B468-FBBF6A0F1028}"/>
              </a:ext>
            </a:extLst>
          </p:cNvPr>
          <p:cNvSpPr/>
          <p:nvPr/>
        </p:nvSpPr>
        <p:spPr>
          <a:xfrm>
            <a:off x="277091" y="236682"/>
            <a:ext cx="11471563" cy="5122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42D6B2-5D39-4781-A984-8CD4DA21CA48}"/>
              </a:ext>
            </a:extLst>
          </p:cNvPr>
          <p:cNvSpPr txBox="1"/>
          <p:nvPr/>
        </p:nvSpPr>
        <p:spPr>
          <a:xfrm>
            <a:off x="5146963" y="766618"/>
            <a:ext cx="1898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Créer un fournisseur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498DE-E659-4AE7-8A5E-B2683518F533}"/>
              </a:ext>
            </a:extLst>
          </p:cNvPr>
          <p:cNvSpPr/>
          <p:nvPr/>
        </p:nvSpPr>
        <p:spPr>
          <a:xfrm>
            <a:off x="1607127" y="1784065"/>
            <a:ext cx="2761674" cy="256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CAF7DF-9B6D-4E18-9EFF-D1B6F687B56C}"/>
              </a:ext>
            </a:extLst>
          </p:cNvPr>
          <p:cNvSpPr/>
          <p:nvPr/>
        </p:nvSpPr>
        <p:spPr>
          <a:xfrm>
            <a:off x="7957127" y="3329708"/>
            <a:ext cx="2761674" cy="24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374D2A-A75E-46FA-A56E-1C04E1F4A28C}"/>
              </a:ext>
            </a:extLst>
          </p:cNvPr>
          <p:cNvSpPr/>
          <p:nvPr/>
        </p:nvSpPr>
        <p:spPr>
          <a:xfrm>
            <a:off x="1607127" y="2483719"/>
            <a:ext cx="2761674" cy="24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61F80D-6DED-4212-ACC4-D5C4B83E1FA2}"/>
              </a:ext>
            </a:extLst>
          </p:cNvPr>
          <p:cNvSpPr/>
          <p:nvPr/>
        </p:nvSpPr>
        <p:spPr>
          <a:xfrm>
            <a:off x="7957127" y="2483719"/>
            <a:ext cx="2761674" cy="24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DBC9B-024E-4EB9-A640-6C891B203931}"/>
              </a:ext>
            </a:extLst>
          </p:cNvPr>
          <p:cNvSpPr/>
          <p:nvPr/>
        </p:nvSpPr>
        <p:spPr>
          <a:xfrm>
            <a:off x="7957127" y="1784065"/>
            <a:ext cx="2761674" cy="24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4EFBE1-06F4-453E-A3BC-87A604B598F1}"/>
              </a:ext>
            </a:extLst>
          </p:cNvPr>
          <p:cNvSpPr/>
          <p:nvPr/>
        </p:nvSpPr>
        <p:spPr>
          <a:xfrm>
            <a:off x="1607127" y="3304309"/>
            <a:ext cx="2761674" cy="24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8CCC24-5A9F-4A40-B669-9E92F0331CD4}"/>
              </a:ext>
            </a:extLst>
          </p:cNvPr>
          <p:cNvSpPr/>
          <p:nvPr/>
        </p:nvSpPr>
        <p:spPr>
          <a:xfrm>
            <a:off x="1607127" y="4050145"/>
            <a:ext cx="2761674" cy="24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42F075B-0AE5-41C1-A9CC-F4578A16F428}"/>
              </a:ext>
            </a:extLst>
          </p:cNvPr>
          <p:cNvSpPr txBox="1"/>
          <p:nvPr/>
        </p:nvSpPr>
        <p:spPr>
          <a:xfrm>
            <a:off x="1607127" y="1422400"/>
            <a:ext cx="27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Dénomination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20705B-9802-4F22-84EA-EAB49C8F80EE}"/>
              </a:ext>
            </a:extLst>
          </p:cNvPr>
          <p:cNvSpPr txBox="1"/>
          <p:nvPr/>
        </p:nvSpPr>
        <p:spPr>
          <a:xfrm>
            <a:off x="1607127" y="2178275"/>
            <a:ext cx="27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Adresse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7C7A88E-8A18-4537-B0C7-0B5CBB3DC57F}"/>
              </a:ext>
            </a:extLst>
          </p:cNvPr>
          <p:cNvSpPr txBox="1"/>
          <p:nvPr/>
        </p:nvSpPr>
        <p:spPr>
          <a:xfrm>
            <a:off x="1607127" y="2892697"/>
            <a:ext cx="27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Téléphone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0C6411-6860-491A-A2CD-1C468B1307D9}"/>
              </a:ext>
            </a:extLst>
          </p:cNvPr>
          <p:cNvSpPr txBox="1"/>
          <p:nvPr/>
        </p:nvSpPr>
        <p:spPr>
          <a:xfrm>
            <a:off x="1607127" y="3731491"/>
            <a:ext cx="27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Activité :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C489392-6C3B-4ABC-9153-CD60FF405ED6}"/>
              </a:ext>
            </a:extLst>
          </p:cNvPr>
          <p:cNvSpPr txBox="1"/>
          <p:nvPr/>
        </p:nvSpPr>
        <p:spPr>
          <a:xfrm>
            <a:off x="7957127" y="1357745"/>
            <a:ext cx="27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SIREN :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EA3A90E-D8DD-480C-AE4F-D07A1C4B3E83}"/>
              </a:ext>
            </a:extLst>
          </p:cNvPr>
          <p:cNvSpPr txBox="1"/>
          <p:nvPr/>
        </p:nvSpPr>
        <p:spPr>
          <a:xfrm>
            <a:off x="7957127" y="2178275"/>
            <a:ext cx="27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SIRET :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BEB1318-DA51-4B0B-82FF-A3A4434ABC1C}"/>
              </a:ext>
            </a:extLst>
          </p:cNvPr>
          <p:cNvSpPr txBox="1"/>
          <p:nvPr/>
        </p:nvSpPr>
        <p:spPr>
          <a:xfrm>
            <a:off x="7957127" y="2892697"/>
            <a:ext cx="27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et Prénom du contact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4CC53B-9258-44D7-903C-3D10C6494EB4}"/>
              </a:ext>
            </a:extLst>
          </p:cNvPr>
          <p:cNvSpPr/>
          <p:nvPr/>
        </p:nvSpPr>
        <p:spPr>
          <a:xfrm>
            <a:off x="4551218" y="4599709"/>
            <a:ext cx="3089563" cy="535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Créer le fournisseur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A318CA-22A3-474C-89D1-8445C1E3FFFF}"/>
              </a:ext>
            </a:extLst>
          </p:cNvPr>
          <p:cNvSpPr/>
          <p:nvPr/>
        </p:nvSpPr>
        <p:spPr>
          <a:xfrm>
            <a:off x="8455891" y="5748414"/>
            <a:ext cx="3089563" cy="535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Retour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D68A48-F1AC-4EF9-8E84-2EE9B5026A87}"/>
              </a:ext>
            </a:extLst>
          </p:cNvPr>
          <p:cNvSpPr/>
          <p:nvPr/>
        </p:nvSpPr>
        <p:spPr>
          <a:xfrm>
            <a:off x="646546" y="5748414"/>
            <a:ext cx="3089563" cy="535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Accueil</a:t>
            </a:r>
          </a:p>
        </p:txBody>
      </p:sp>
    </p:spTree>
    <p:extLst>
      <p:ext uri="{BB962C8B-B14F-4D97-AF65-F5344CB8AC3E}">
        <p14:creationId xmlns:p14="http://schemas.microsoft.com/office/powerpoint/2010/main" val="113197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499521-29F3-4B7C-B0DC-BF96D7724E59}"/>
              </a:ext>
            </a:extLst>
          </p:cNvPr>
          <p:cNvSpPr/>
          <p:nvPr/>
        </p:nvSpPr>
        <p:spPr>
          <a:xfrm>
            <a:off x="508001" y="276968"/>
            <a:ext cx="11268363" cy="6253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B755C2-4DD2-43D3-9AEF-2CA26E30BB35}"/>
              </a:ext>
            </a:extLst>
          </p:cNvPr>
          <p:cNvSpPr txBox="1"/>
          <p:nvPr/>
        </p:nvSpPr>
        <p:spPr>
          <a:xfrm>
            <a:off x="4904510" y="591004"/>
            <a:ext cx="240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Rechercher Fournisseur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6A1B6-66E2-4E25-A54C-BCBC9C75DFE3}"/>
              </a:ext>
            </a:extLst>
          </p:cNvPr>
          <p:cNvSpPr/>
          <p:nvPr/>
        </p:nvSpPr>
        <p:spPr>
          <a:xfrm>
            <a:off x="2429164" y="1791731"/>
            <a:ext cx="2161309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96B8A0-ED9A-4F6D-98AE-542C182761B5}"/>
              </a:ext>
            </a:extLst>
          </p:cNvPr>
          <p:cNvSpPr txBox="1"/>
          <p:nvPr/>
        </p:nvSpPr>
        <p:spPr>
          <a:xfrm>
            <a:off x="2429164" y="1453177"/>
            <a:ext cx="240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Rechercher 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7EE67-666F-470D-8AE0-CFF8BC183F7A}"/>
              </a:ext>
            </a:extLst>
          </p:cNvPr>
          <p:cNvSpPr/>
          <p:nvPr/>
        </p:nvSpPr>
        <p:spPr>
          <a:xfrm>
            <a:off x="2669309" y="2387476"/>
            <a:ext cx="2161309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32A76A4-D2E3-4D3A-9AF8-7E2B93E700C1}"/>
              </a:ext>
            </a:extLst>
          </p:cNvPr>
          <p:cNvSpPr txBox="1"/>
          <p:nvPr/>
        </p:nvSpPr>
        <p:spPr>
          <a:xfrm>
            <a:off x="3061854" y="2387476"/>
            <a:ext cx="1136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Rechercher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92CEC861-18F8-4FD9-BE54-BEF9CE87E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931214"/>
              </p:ext>
            </p:extLst>
          </p:nvPr>
        </p:nvGraphicFramePr>
        <p:xfrm>
          <a:off x="2078181" y="3129259"/>
          <a:ext cx="812800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867376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552706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345442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263626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921892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149657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55736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300" dirty="0"/>
                        <a:t>Dénomination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Téléphone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Activité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SIREN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SIRET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7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57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58591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F255218-0B7C-45E5-949D-8E27376A9821}"/>
              </a:ext>
            </a:extLst>
          </p:cNvPr>
          <p:cNvSpPr/>
          <p:nvPr/>
        </p:nvSpPr>
        <p:spPr>
          <a:xfrm>
            <a:off x="743528" y="5726545"/>
            <a:ext cx="1334653" cy="562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A28B3-1254-4320-A7E8-57536D4DD2FA}"/>
              </a:ext>
            </a:extLst>
          </p:cNvPr>
          <p:cNvSpPr/>
          <p:nvPr/>
        </p:nvSpPr>
        <p:spPr>
          <a:xfrm>
            <a:off x="10206182" y="5726545"/>
            <a:ext cx="1477817" cy="562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717E8D6-4DAC-4D17-8916-3C92E33BFF70}"/>
              </a:ext>
            </a:extLst>
          </p:cNvPr>
          <p:cNvSpPr txBox="1"/>
          <p:nvPr/>
        </p:nvSpPr>
        <p:spPr>
          <a:xfrm>
            <a:off x="861291" y="5822957"/>
            <a:ext cx="133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Accueil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9592D55-44B8-43FD-BF4D-25AF236C5474}"/>
              </a:ext>
            </a:extLst>
          </p:cNvPr>
          <p:cNvSpPr txBox="1"/>
          <p:nvPr/>
        </p:nvSpPr>
        <p:spPr>
          <a:xfrm>
            <a:off x="10478655" y="5846109"/>
            <a:ext cx="96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9342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499521-29F3-4B7C-B0DC-BF96D7724E59}"/>
              </a:ext>
            </a:extLst>
          </p:cNvPr>
          <p:cNvSpPr/>
          <p:nvPr/>
        </p:nvSpPr>
        <p:spPr>
          <a:xfrm>
            <a:off x="508001" y="276968"/>
            <a:ext cx="11268363" cy="6253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B755C2-4DD2-43D3-9AEF-2CA26E30BB35}"/>
              </a:ext>
            </a:extLst>
          </p:cNvPr>
          <p:cNvSpPr txBox="1"/>
          <p:nvPr/>
        </p:nvSpPr>
        <p:spPr>
          <a:xfrm>
            <a:off x="4904510" y="591004"/>
            <a:ext cx="240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Modifier Fournisseur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6A1B6-66E2-4E25-A54C-BCBC9C75DFE3}"/>
              </a:ext>
            </a:extLst>
          </p:cNvPr>
          <p:cNvSpPr/>
          <p:nvPr/>
        </p:nvSpPr>
        <p:spPr>
          <a:xfrm>
            <a:off x="2429164" y="1791731"/>
            <a:ext cx="2161309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96B8A0-ED9A-4F6D-98AE-542C182761B5}"/>
              </a:ext>
            </a:extLst>
          </p:cNvPr>
          <p:cNvSpPr txBox="1"/>
          <p:nvPr/>
        </p:nvSpPr>
        <p:spPr>
          <a:xfrm>
            <a:off x="2429164" y="1453177"/>
            <a:ext cx="240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Rechercher 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7EE67-666F-470D-8AE0-CFF8BC183F7A}"/>
              </a:ext>
            </a:extLst>
          </p:cNvPr>
          <p:cNvSpPr/>
          <p:nvPr/>
        </p:nvSpPr>
        <p:spPr>
          <a:xfrm>
            <a:off x="2669309" y="2387476"/>
            <a:ext cx="2161309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32A76A4-D2E3-4D3A-9AF8-7E2B93E700C1}"/>
              </a:ext>
            </a:extLst>
          </p:cNvPr>
          <p:cNvSpPr txBox="1"/>
          <p:nvPr/>
        </p:nvSpPr>
        <p:spPr>
          <a:xfrm>
            <a:off x="3048000" y="2401207"/>
            <a:ext cx="1163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Rechercher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92CEC861-18F8-4FD9-BE54-BEF9CE87E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797268"/>
              </p:ext>
            </p:extLst>
          </p:nvPr>
        </p:nvGraphicFramePr>
        <p:xfrm>
          <a:off x="2078181" y="3129259"/>
          <a:ext cx="8128000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867376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552706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45442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263626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921892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49657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5736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78798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300" dirty="0"/>
                        <a:t>Dénomination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Téléphone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Activité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SIREN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SIRET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7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Modifier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57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58591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F255218-0B7C-45E5-949D-8E27376A9821}"/>
              </a:ext>
            </a:extLst>
          </p:cNvPr>
          <p:cNvSpPr/>
          <p:nvPr/>
        </p:nvSpPr>
        <p:spPr>
          <a:xfrm>
            <a:off x="743528" y="5726545"/>
            <a:ext cx="1334653" cy="562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A28B3-1254-4320-A7E8-57536D4DD2FA}"/>
              </a:ext>
            </a:extLst>
          </p:cNvPr>
          <p:cNvSpPr/>
          <p:nvPr/>
        </p:nvSpPr>
        <p:spPr>
          <a:xfrm>
            <a:off x="10206182" y="5726545"/>
            <a:ext cx="1477817" cy="562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717E8D6-4DAC-4D17-8916-3C92E33BFF70}"/>
              </a:ext>
            </a:extLst>
          </p:cNvPr>
          <p:cNvSpPr txBox="1"/>
          <p:nvPr/>
        </p:nvSpPr>
        <p:spPr>
          <a:xfrm>
            <a:off x="979055" y="5822957"/>
            <a:ext cx="133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Accueil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9592D55-44B8-43FD-BF4D-25AF236C5474}"/>
              </a:ext>
            </a:extLst>
          </p:cNvPr>
          <p:cNvSpPr txBox="1"/>
          <p:nvPr/>
        </p:nvSpPr>
        <p:spPr>
          <a:xfrm>
            <a:off x="10413999" y="5822957"/>
            <a:ext cx="147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187722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499521-29F3-4B7C-B0DC-BF96D7724E59}"/>
              </a:ext>
            </a:extLst>
          </p:cNvPr>
          <p:cNvSpPr/>
          <p:nvPr/>
        </p:nvSpPr>
        <p:spPr>
          <a:xfrm>
            <a:off x="508001" y="276968"/>
            <a:ext cx="11268363" cy="6253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B755C2-4DD2-43D3-9AEF-2CA26E30BB35}"/>
              </a:ext>
            </a:extLst>
          </p:cNvPr>
          <p:cNvSpPr txBox="1"/>
          <p:nvPr/>
        </p:nvSpPr>
        <p:spPr>
          <a:xfrm>
            <a:off x="4904510" y="591004"/>
            <a:ext cx="240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Supprimer Fournisseur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6A1B6-66E2-4E25-A54C-BCBC9C75DFE3}"/>
              </a:ext>
            </a:extLst>
          </p:cNvPr>
          <p:cNvSpPr/>
          <p:nvPr/>
        </p:nvSpPr>
        <p:spPr>
          <a:xfrm>
            <a:off x="2429164" y="1791731"/>
            <a:ext cx="2161309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96B8A0-ED9A-4F6D-98AE-542C182761B5}"/>
              </a:ext>
            </a:extLst>
          </p:cNvPr>
          <p:cNvSpPr txBox="1"/>
          <p:nvPr/>
        </p:nvSpPr>
        <p:spPr>
          <a:xfrm>
            <a:off x="2429164" y="1453177"/>
            <a:ext cx="240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Rechercher 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7EE67-666F-470D-8AE0-CFF8BC183F7A}"/>
              </a:ext>
            </a:extLst>
          </p:cNvPr>
          <p:cNvSpPr/>
          <p:nvPr/>
        </p:nvSpPr>
        <p:spPr>
          <a:xfrm>
            <a:off x="2669309" y="2387476"/>
            <a:ext cx="2161309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32A76A4-D2E3-4D3A-9AF8-7E2B93E700C1}"/>
              </a:ext>
            </a:extLst>
          </p:cNvPr>
          <p:cNvSpPr txBox="1"/>
          <p:nvPr/>
        </p:nvSpPr>
        <p:spPr>
          <a:xfrm>
            <a:off x="3048000" y="2401207"/>
            <a:ext cx="1163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Rechercher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92CEC861-18F8-4FD9-BE54-BEF9CE87E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91737"/>
              </p:ext>
            </p:extLst>
          </p:nvPr>
        </p:nvGraphicFramePr>
        <p:xfrm>
          <a:off x="2078181" y="3129259"/>
          <a:ext cx="8128000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867376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552706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45442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263626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921892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49657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5736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78798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300" dirty="0"/>
                        <a:t>Dénomination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Téléphone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Activité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SIREN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SIRET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Supprimer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76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Supprimer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Supprimer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57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Supprimer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58591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F255218-0B7C-45E5-949D-8E27376A9821}"/>
              </a:ext>
            </a:extLst>
          </p:cNvPr>
          <p:cNvSpPr/>
          <p:nvPr/>
        </p:nvSpPr>
        <p:spPr>
          <a:xfrm>
            <a:off x="743528" y="5726545"/>
            <a:ext cx="1334653" cy="562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A28B3-1254-4320-A7E8-57536D4DD2FA}"/>
              </a:ext>
            </a:extLst>
          </p:cNvPr>
          <p:cNvSpPr/>
          <p:nvPr/>
        </p:nvSpPr>
        <p:spPr>
          <a:xfrm>
            <a:off x="10206182" y="5726545"/>
            <a:ext cx="1477817" cy="562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717E8D6-4DAC-4D17-8916-3C92E33BFF70}"/>
              </a:ext>
            </a:extLst>
          </p:cNvPr>
          <p:cNvSpPr txBox="1"/>
          <p:nvPr/>
        </p:nvSpPr>
        <p:spPr>
          <a:xfrm>
            <a:off x="979055" y="5822957"/>
            <a:ext cx="133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Accueil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9592D55-44B8-43FD-BF4D-25AF236C5474}"/>
              </a:ext>
            </a:extLst>
          </p:cNvPr>
          <p:cNvSpPr txBox="1"/>
          <p:nvPr/>
        </p:nvSpPr>
        <p:spPr>
          <a:xfrm>
            <a:off x="10413999" y="5822957"/>
            <a:ext cx="147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101940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E1F119-968D-4684-B468-FBBF6A0F1028}"/>
              </a:ext>
            </a:extLst>
          </p:cNvPr>
          <p:cNvSpPr/>
          <p:nvPr/>
        </p:nvSpPr>
        <p:spPr>
          <a:xfrm>
            <a:off x="323273" y="304800"/>
            <a:ext cx="11471563" cy="6292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42D6B2-5D39-4781-A984-8CD4DA21CA48}"/>
              </a:ext>
            </a:extLst>
          </p:cNvPr>
          <p:cNvSpPr txBox="1"/>
          <p:nvPr/>
        </p:nvSpPr>
        <p:spPr>
          <a:xfrm>
            <a:off x="5407890" y="766618"/>
            <a:ext cx="1376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Salarié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B67D2C-91D9-440E-8430-C772121F6965}"/>
              </a:ext>
            </a:extLst>
          </p:cNvPr>
          <p:cNvSpPr/>
          <p:nvPr/>
        </p:nvSpPr>
        <p:spPr>
          <a:xfrm>
            <a:off x="9633527" y="1750286"/>
            <a:ext cx="1768763" cy="74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Supprimer un Salarié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DA1E8E-3DD0-4CE0-854A-715B77B9FC77}"/>
              </a:ext>
            </a:extLst>
          </p:cNvPr>
          <p:cNvSpPr/>
          <p:nvPr/>
        </p:nvSpPr>
        <p:spPr>
          <a:xfrm>
            <a:off x="6980382" y="1750286"/>
            <a:ext cx="1768763" cy="74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Modifier un Salarié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97F824-6D99-4679-9FCA-F0E4ABC1D822}"/>
              </a:ext>
            </a:extLst>
          </p:cNvPr>
          <p:cNvSpPr/>
          <p:nvPr/>
        </p:nvSpPr>
        <p:spPr>
          <a:xfrm>
            <a:off x="3442855" y="1750286"/>
            <a:ext cx="1768763" cy="74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Rechercher un Salarié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9AD806-3177-4BA9-AD06-4DD70BDBB0CB}"/>
              </a:ext>
            </a:extLst>
          </p:cNvPr>
          <p:cNvSpPr/>
          <p:nvPr/>
        </p:nvSpPr>
        <p:spPr>
          <a:xfrm>
            <a:off x="712932" y="1750286"/>
            <a:ext cx="1768763" cy="74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Créer un Salarié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BE62A2-1F3E-4BC8-8A2B-0B08E16D2BD6}"/>
              </a:ext>
            </a:extLst>
          </p:cNvPr>
          <p:cNvSpPr/>
          <p:nvPr/>
        </p:nvSpPr>
        <p:spPr>
          <a:xfrm>
            <a:off x="712931" y="5061523"/>
            <a:ext cx="1768763" cy="74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Accueil</a:t>
            </a:r>
          </a:p>
        </p:txBody>
      </p:sp>
    </p:spTree>
    <p:extLst>
      <p:ext uri="{BB962C8B-B14F-4D97-AF65-F5344CB8AC3E}">
        <p14:creationId xmlns:p14="http://schemas.microsoft.com/office/powerpoint/2010/main" val="29217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E1F119-968D-4684-B468-FBBF6A0F1028}"/>
              </a:ext>
            </a:extLst>
          </p:cNvPr>
          <p:cNvSpPr/>
          <p:nvPr/>
        </p:nvSpPr>
        <p:spPr>
          <a:xfrm>
            <a:off x="277091" y="236682"/>
            <a:ext cx="11471563" cy="5730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42D6B2-5D39-4781-A984-8CD4DA21CA48}"/>
              </a:ext>
            </a:extLst>
          </p:cNvPr>
          <p:cNvSpPr txBox="1"/>
          <p:nvPr/>
        </p:nvSpPr>
        <p:spPr>
          <a:xfrm>
            <a:off x="5146963" y="766618"/>
            <a:ext cx="1898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Créer un fournisseur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498DE-E659-4AE7-8A5E-B2683518F533}"/>
              </a:ext>
            </a:extLst>
          </p:cNvPr>
          <p:cNvSpPr/>
          <p:nvPr/>
        </p:nvSpPr>
        <p:spPr>
          <a:xfrm>
            <a:off x="1602509" y="1684116"/>
            <a:ext cx="2761674" cy="256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CAF7DF-9B6D-4E18-9EFF-D1B6F687B56C}"/>
              </a:ext>
            </a:extLst>
          </p:cNvPr>
          <p:cNvSpPr/>
          <p:nvPr/>
        </p:nvSpPr>
        <p:spPr>
          <a:xfrm>
            <a:off x="8028706" y="2903940"/>
            <a:ext cx="2761674" cy="24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374D2A-A75E-46FA-A56E-1C04E1F4A28C}"/>
              </a:ext>
            </a:extLst>
          </p:cNvPr>
          <p:cNvSpPr/>
          <p:nvPr/>
        </p:nvSpPr>
        <p:spPr>
          <a:xfrm>
            <a:off x="1602509" y="2273749"/>
            <a:ext cx="2761674" cy="24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61F80D-6DED-4212-ACC4-D5C4B83E1FA2}"/>
              </a:ext>
            </a:extLst>
          </p:cNvPr>
          <p:cNvSpPr/>
          <p:nvPr/>
        </p:nvSpPr>
        <p:spPr>
          <a:xfrm>
            <a:off x="8028706" y="2273748"/>
            <a:ext cx="2761674" cy="24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DBC9B-024E-4EB9-A640-6C891B203931}"/>
              </a:ext>
            </a:extLst>
          </p:cNvPr>
          <p:cNvSpPr/>
          <p:nvPr/>
        </p:nvSpPr>
        <p:spPr>
          <a:xfrm>
            <a:off x="8044873" y="1679769"/>
            <a:ext cx="2761674" cy="24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4EFBE1-06F4-453E-A3BC-87A604B598F1}"/>
              </a:ext>
            </a:extLst>
          </p:cNvPr>
          <p:cNvSpPr/>
          <p:nvPr/>
        </p:nvSpPr>
        <p:spPr>
          <a:xfrm>
            <a:off x="1607127" y="4246588"/>
            <a:ext cx="2761674" cy="24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8CCC24-5A9F-4A40-B669-9E92F0331CD4}"/>
              </a:ext>
            </a:extLst>
          </p:cNvPr>
          <p:cNvSpPr/>
          <p:nvPr/>
        </p:nvSpPr>
        <p:spPr>
          <a:xfrm>
            <a:off x="1607127" y="4883156"/>
            <a:ext cx="2761674" cy="24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42F075B-0AE5-41C1-A9CC-F4578A16F428}"/>
              </a:ext>
            </a:extLst>
          </p:cNvPr>
          <p:cNvSpPr txBox="1"/>
          <p:nvPr/>
        </p:nvSpPr>
        <p:spPr>
          <a:xfrm>
            <a:off x="1602509" y="1927842"/>
            <a:ext cx="27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Prénom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20705B-9802-4F22-84EA-EAB49C8F80EE}"/>
              </a:ext>
            </a:extLst>
          </p:cNvPr>
          <p:cNvSpPr txBox="1"/>
          <p:nvPr/>
        </p:nvSpPr>
        <p:spPr>
          <a:xfrm>
            <a:off x="1602509" y="3134160"/>
            <a:ext cx="27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Sexe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7C7A88E-8A18-4537-B0C7-0B5CBB3DC57F}"/>
              </a:ext>
            </a:extLst>
          </p:cNvPr>
          <p:cNvSpPr txBox="1"/>
          <p:nvPr/>
        </p:nvSpPr>
        <p:spPr>
          <a:xfrm>
            <a:off x="1602509" y="3887440"/>
            <a:ext cx="27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Situation familiale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0C6411-6860-491A-A2CD-1C468B1307D9}"/>
              </a:ext>
            </a:extLst>
          </p:cNvPr>
          <p:cNvSpPr txBox="1"/>
          <p:nvPr/>
        </p:nvSpPr>
        <p:spPr>
          <a:xfrm>
            <a:off x="1607127" y="4487500"/>
            <a:ext cx="27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Emploi :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C489392-6C3B-4ABC-9153-CD60FF405ED6}"/>
              </a:ext>
            </a:extLst>
          </p:cNvPr>
          <p:cNvSpPr txBox="1"/>
          <p:nvPr/>
        </p:nvSpPr>
        <p:spPr>
          <a:xfrm>
            <a:off x="7957127" y="1357745"/>
            <a:ext cx="27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Horaires :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EA3A90E-D8DD-480C-AE4F-D07A1C4B3E83}"/>
              </a:ext>
            </a:extLst>
          </p:cNvPr>
          <p:cNvSpPr txBox="1"/>
          <p:nvPr/>
        </p:nvSpPr>
        <p:spPr>
          <a:xfrm>
            <a:off x="8028706" y="1964259"/>
            <a:ext cx="27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Diplomes</a:t>
            </a:r>
            <a:r>
              <a:rPr lang="fr-FR" dirty="0"/>
              <a:t> :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BEB1318-DA51-4B0B-82FF-A3A4434ABC1C}"/>
              </a:ext>
            </a:extLst>
          </p:cNvPr>
          <p:cNvSpPr txBox="1"/>
          <p:nvPr/>
        </p:nvSpPr>
        <p:spPr>
          <a:xfrm>
            <a:off x="8028706" y="2563776"/>
            <a:ext cx="27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Qualification :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4CC53B-9258-44D7-903C-3D10C6494EB4}"/>
              </a:ext>
            </a:extLst>
          </p:cNvPr>
          <p:cNvSpPr/>
          <p:nvPr/>
        </p:nvSpPr>
        <p:spPr>
          <a:xfrm>
            <a:off x="4551218" y="5239115"/>
            <a:ext cx="3089563" cy="535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Créer le salarié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A318CA-22A3-474C-89D1-8445C1E3FFFF}"/>
              </a:ext>
            </a:extLst>
          </p:cNvPr>
          <p:cNvSpPr/>
          <p:nvPr/>
        </p:nvSpPr>
        <p:spPr>
          <a:xfrm>
            <a:off x="8659091" y="6118666"/>
            <a:ext cx="3089563" cy="535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Retour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D68A48-F1AC-4EF9-8E84-2EE9B5026A87}"/>
              </a:ext>
            </a:extLst>
          </p:cNvPr>
          <p:cNvSpPr/>
          <p:nvPr/>
        </p:nvSpPr>
        <p:spPr>
          <a:xfrm>
            <a:off x="277091" y="6118666"/>
            <a:ext cx="3089563" cy="535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Accueil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275C8F-849A-4576-8FB7-069ADB9E176E}"/>
              </a:ext>
            </a:extLst>
          </p:cNvPr>
          <p:cNvSpPr/>
          <p:nvPr/>
        </p:nvSpPr>
        <p:spPr>
          <a:xfrm>
            <a:off x="1602509" y="2879298"/>
            <a:ext cx="2761674" cy="24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C58AC3-C6DC-4723-9D31-E34A8C593E71}"/>
              </a:ext>
            </a:extLst>
          </p:cNvPr>
          <p:cNvSpPr/>
          <p:nvPr/>
        </p:nvSpPr>
        <p:spPr>
          <a:xfrm>
            <a:off x="8028706" y="3502042"/>
            <a:ext cx="2761674" cy="24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CDAD48-F8EE-435A-9A6F-4AED4A87C410}"/>
              </a:ext>
            </a:extLst>
          </p:cNvPr>
          <p:cNvSpPr/>
          <p:nvPr/>
        </p:nvSpPr>
        <p:spPr>
          <a:xfrm>
            <a:off x="8044873" y="4252964"/>
            <a:ext cx="2761674" cy="24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18B849-A75E-4866-BA37-11C09B3BC369}"/>
              </a:ext>
            </a:extLst>
          </p:cNvPr>
          <p:cNvSpPr/>
          <p:nvPr/>
        </p:nvSpPr>
        <p:spPr>
          <a:xfrm>
            <a:off x="1602509" y="3559482"/>
            <a:ext cx="2761674" cy="24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30B5B3-CF49-464C-A3EE-DD3D13726904}"/>
              </a:ext>
            </a:extLst>
          </p:cNvPr>
          <p:cNvSpPr/>
          <p:nvPr/>
        </p:nvSpPr>
        <p:spPr>
          <a:xfrm>
            <a:off x="8044873" y="4856832"/>
            <a:ext cx="2761674" cy="24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F256805-D261-47F2-BFE4-4255EBD7FC3C}"/>
              </a:ext>
            </a:extLst>
          </p:cNvPr>
          <p:cNvSpPr txBox="1"/>
          <p:nvPr/>
        </p:nvSpPr>
        <p:spPr>
          <a:xfrm>
            <a:off x="1602509" y="1332554"/>
            <a:ext cx="27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: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89CCCEA-31ED-4DB0-801E-CA0502F29FE6}"/>
              </a:ext>
            </a:extLst>
          </p:cNvPr>
          <p:cNvSpPr txBox="1"/>
          <p:nvPr/>
        </p:nvSpPr>
        <p:spPr>
          <a:xfrm>
            <a:off x="1526308" y="2530308"/>
            <a:ext cx="27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Age :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CC0F3C-B43D-4955-8B9F-DC014057C0AD}"/>
              </a:ext>
            </a:extLst>
          </p:cNvPr>
          <p:cNvSpPr txBox="1"/>
          <p:nvPr/>
        </p:nvSpPr>
        <p:spPr>
          <a:xfrm>
            <a:off x="8005616" y="3160657"/>
            <a:ext cx="27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Formation :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C32E61E-2CDE-4CAF-8CAF-F9ED9CBD2E50}"/>
              </a:ext>
            </a:extLst>
          </p:cNvPr>
          <p:cNvSpPr txBox="1"/>
          <p:nvPr/>
        </p:nvSpPr>
        <p:spPr>
          <a:xfrm>
            <a:off x="8028706" y="3884993"/>
            <a:ext cx="27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Identifiant :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975DB11-0692-40A0-848A-7E7B351E24EA}"/>
              </a:ext>
            </a:extLst>
          </p:cNvPr>
          <p:cNvSpPr txBox="1"/>
          <p:nvPr/>
        </p:nvSpPr>
        <p:spPr>
          <a:xfrm>
            <a:off x="8028706" y="4487500"/>
            <a:ext cx="27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de passe</a:t>
            </a:r>
          </a:p>
        </p:txBody>
      </p:sp>
    </p:spTree>
    <p:extLst>
      <p:ext uri="{BB962C8B-B14F-4D97-AF65-F5344CB8AC3E}">
        <p14:creationId xmlns:p14="http://schemas.microsoft.com/office/powerpoint/2010/main" val="712535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332</Words>
  <Application>Microsoft Office PowerPoint</Application>
  <PresentationFormat>Grand écran</PresentationFormat>
  <Paragraphs>228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Kurth</dc:creator>
  <cp:lastModifiedBy>Alexandre Kurth</cp:lastModifiedBy>
  <cp:revision>63</cp:revision>
  <dcterms:created xsi:type="dcterms:W3CDTF">2018-05-28T20:17:39Z</dcterms:created>
  <dcterms:modified xsi:type="dcterms:W3CDTF">2018-05-29T11:24:40Z</dcterms:modified>
</cp:coreProperties>
</file>