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3BC5A2-CAF2-4EFF-B407-C381E66B6182}">
  <a:tblStyle styleId="{B13BC5A2-CAF2-4EFF-B407-C381E66B61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7A1197-A9B4-4F7A-AEC9-D2D8147F76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b93e190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b93e190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b93e1902a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b93e1902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b93e1902a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b93e1902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b93e1902a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b93e1902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b93e1902a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b93e1902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93e1902a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93e1902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93e1902a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93e1902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b93e1902a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b93e1902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b93e190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b93e1902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b93e1902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b93e1902a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b93e1902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3b93e1902a_0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b93e190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b93e1902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b852ab0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b852ab0a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852ab0a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b852ab0a1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b852ab0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b852ab0a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852ab0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b852ab0a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b852ab0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3b852ab0a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b852ab0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3b852ab0a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b852ab0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3b852ab0a1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b852ab0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3b852ab0a1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b852ab0a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3b852ab0a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b852ab0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3b852ab0a1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b852ab0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3b852ab0a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852ab0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3b852ab0a1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b852ab0a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3b852ab0a1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b852ab0a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3b852ab0a1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b93e190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3b93e1902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b93e190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3b93e1902a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b852ab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3b852ab0a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93e190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3b93e1902a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b93e1902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3b93e1902a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b93e1902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3b93e1902a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b93e190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3b93e1902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b852ab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3b852ab0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b92535de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b92535d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b92cb1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3b92cb1e1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b92cb1e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3b92cb1e1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b92cb1e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3b92cb1e1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b92cb1e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3b92cb1e18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b92cb1e1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3b92cb1e1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b92cb1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3b92cb1e1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b92cb1e1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3b92cb1e18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b92535de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b92535d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b92535de8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b92535d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b92535de8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3b92535d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b92535de8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3b92535de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b92535de8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b92535de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b92535de8_2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3b92535de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b92535de8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b92535de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b92535de8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b92535de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b92535de8_2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b92535de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0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3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3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90" y="1681163"/>
            <a:ext cx="51577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90" y="2505076"/>
            <a:ext cx="51577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9" y="987426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9" y="987426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63418" y="561109"/>
            <a:ext cx="4331855" cy="57357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491673" y="2419928"/>
            <a:ext cx="2262909" cy="7850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interne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91673" y="997528"/>
            <a:ext cx="26693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Parc Orang-OutLand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491673" y="3573318"/>
            <a:ext cx="2262909" cy="7850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internet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491673" y="4568303"/>
            <a:ext cx="2262900" cy="78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Salarié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2549235" y="2231930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061852" y="2240147"/>
            <a:ext cx="1136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743527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911700"/>
                <a:gridCol w="911700"/>
                <a:gridCol w="911700"/>
                <a:gridCol w="911700"/>
                <a:gridCol w="911700"/>
                <a:gridCol w="911700"/>
                <a:gridCol w="911700"/>
                <a:gridCol w="911700"/>
                <a:gridCol w="911700"/>
                <a:gridCol w="911700"/>
                <a:gridCol w="911700"/>
                <a:gridCol w="911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Prenom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Sexe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Situation Familiale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Emploi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Horaires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Diplomes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Qualification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Formation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Identifient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 de Passe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2" name="Google Shape;242;p22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861291" y="5822957"/>
            <a:ext cx="13346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10478655" y="5846109"/>
            <a:ext cx="969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Salarié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549235" y="2231930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061852" y="2240147"/>
            <a:ext cx="1136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256" name="Google Shape;256;p23"/>
          <p:cNvGraphicFramePr/>
          <p:nvPr/>
        </p:nvGraphicFramePr>
        <p:xfrm>
          <a:off x="743527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Prenom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Sexe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Situation Familiale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Emploi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Horaires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Diplomes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Qualification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Formation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Identifient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 de Passe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7" name="Google Shape;257;p23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861291" y="5822957"/>
            <a:ext cx="13346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10478655" y="5846109"/>
            <a:ext cx="969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Supprimer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549235" y="2231930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3061852" y="2240147"/>
            <a:ext cx="1136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271" name="Google Shape;271;p24"/>
          <p:cNvGraphicFramePr/>
          <p:nvPr/>
        </p:nvGraphicFramePr>
        <p:xfrm>
          <a:off x="743527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  <a:gridCol w="841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Prenom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Sexe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Situation Familiale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Emploi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Horaires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Diplomes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Qualification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Formation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Identifient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 de Passe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-FR" sz="12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-FR" sz="12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-FR" sz="12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2" name="Google Shape;272;p24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861291" y="5822957"/>
            <a:ext cx="13346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0478655" y="5846109"/>
            <a:ext cx="969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/>
          <p:nvPr/>
        </p:nvSpPr>
        <p:spPr>
          <a:xfrm>
            <a:off x="323273" y="304800"/>
            <a:ext cx="11471563" cy="6292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5407890" y="766618"/>
            <a:ext cx="1376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9633527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 un Client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6980382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un Client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3442855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 Client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712932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Client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712931" y="5061523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77091" y="236682"/>
            <a:ext cx="11471563" cy="51223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5146963" y="766618"/>
            <a:ext cx="18980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client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1607127" y="1784065"/>
            <a:ext cx="2761674" cy="2568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7957127" y="3306626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1607127" y="248371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7957127" y="248371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7957127" y="1784065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1607127" y="330430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1607127" y="4050145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1607127" y="1422400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:</a:t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1607127" y="217827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Prenom :</a:t>
            </a:r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1607127" y="2892697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	 :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1607127" y="3731491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Adresse :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7957127" y="135774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 :</a:t>
            </a:r>
            <a:endParaRPr/>
          </a:p>
        </p:txBody>
      </p:sp>
      <p:sp>
        <p:nvSpPr>
          <p:cNvPr id="305" name="Google Shape;305;p26"/>
          <p:cNvSpPr txBox="1"/>
          <p:nvPr/>
        </p:nvSpPr>
        <p:spPr>
          <a:xfrm>
            <a:off x="7957127" y="217827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: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7957127" y="2892697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Identifiant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4551218" y="4599709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le client</a:t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8455891" y="5748414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46546" y="5748414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957127" y="3982434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7885547" y="364075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 de passe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Client</a:t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322" name="Google Shape;322;p27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Prenom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age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Telehpone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identifiant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 de passe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27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Client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337" name="Google Shape;337;p28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Prenom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age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Telehpone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identifiant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 de passe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8" name="Google Shape;338;p28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 Client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352" name="Google Shape;352;p29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Prenom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age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Telehpone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identifiant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 de passe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Supprimer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29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Statistiques</a:t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9633527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Statistiques de fiabilité du matériel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698038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 de fréquentation du site web</a:t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3442855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prévisionnel</a:t>
            </a:r>
            <a:r>
              <a:rPr lang="fr-FR"/>
              <a:t> de visite du parc</a:t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71293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 de fréquentation du parc	</a:t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788557" y="2803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</a:t>
            </a:r>
            <a:r>
              <a:rPr lang="fr-FR"/>
              <a:t> de facturation</a:t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6980375" y="2803271"/>
            <a:ext cx="1768800" cy="1019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 de consommation de nourriture pour animaux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3442857" y="2803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 de chiffre d’affaire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Fréquentation</a:t>
            </a:r>
            <a:r>
              <a:rPr lang="fr-FR"/>
              <a:t> du parc</a:t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1266675" y="1315300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date : 28 mai 2018</a:t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402300" y="20434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visiteur par heure</a:t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300600" y="20434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</a:t>
            </a:r>
            <a:r>
              <a:rPr lang="fr-FR"/>
              <a:t>fréquentation</a:t>
            </a:r>
            <a:r>
              <a:rPr lang="fr-FR"/>
              <a:t> par mois</a:t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8117550" y="1315300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annee </a:t>
            </a:r>
            <a:r>
              <a:rPr lang="fr-FR"/>
              <a:t>: 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572655" y="561109"/>
            <a:ext cx="10861964" cy="57357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226125" y="1246909"/>
            <a:ext cx="1378528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Fournisseurs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226124" y="2286000"/>
            <a:ext cx="1378529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Statistiques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226124" y="4216400"/>
            <a:ext cx="1378529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Peiements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559799" y="1246909"/>
            <a:ext cx="1256145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206999" y="1246909"/>
            <a:ext cx="1378527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Salariés	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559799" y="2286000"/>
            <a:ext cx="1256145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Matériel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559799" y="3251200"/>
            <a:ext cx="1256145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8559800" y="4203700"/>
            <a:ext cx="1256145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Restauration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206997" y="4216400"/>
            <a:ext cx="1378529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Billeterie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226126" y="3251200"/>
            <a:ext cx="1378529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Interventions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206998" y="2286000"/>
            <a:ext cx="1378528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206997" y="3251200"/>
            <a:ext cx="1378529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Maintenances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88291" y="5156200"/>
            <a:ext cx="1256145" cy="71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Applicaiotn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350163" y="877577"/>
            <a:ext cx="9698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prévisionnel</a:t>
            </a:r>
            <a:r>
              <a:rPr lang="fr-FR"/>
              <a:t> de </a:t>
            </a:r>
            <a:r>
              <a:rPr lang="fr-FR"/>
              <a:t>fréquentation</a:t>
            </a:r>
            <a:r>
              <a:rPr lang="fr-FR"/>
              <a:t> </a:t>
            </a:r>
            <a:r>
              <a:rPr lang="fr-FR"/>
              <a:t>du parc</a:t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1266675" y="1315300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date : 1 juin  2018</a:t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402300" y="20434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visiteur par heure</a:t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6300600" y="20434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fréquentation par mois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8117550" y="1315300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annee : 2018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fréquentation</a:t>
            </a:r>
            <a:r>
              <a:rPr lang="fr-FR"/>
              <a:t> site web</a:t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4714975" y="1481625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date : 1 juin  2018</a:t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3063600" y="20306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</a:t>
            </a:r>
            <a:r>
              <a:rPr lang="fr-FR"/>
              <a:t>fréquentation</a:t>
            </a:r>
            <a:r>
              <a:rPr lang="fr-FR"/>
              <a:t> site web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 de </a:t>
            </a:r>
            <a:r>
              <a:rPr lang="fr-FR"/>
              <a:t>fiabilité</a:t>
            </a:r>
            <a:r>
              <a:rPr lang="fr-FR"/>
              <a:t> du </a:t>
            </a:r>
            <a:r>
              <a:rPr lang="fr-FR"/>
              <a:t>matériel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4714975" y="1481625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date : 1 juin  2018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3063600" y="20306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</a:t>
            </a:r>
            <a:r>
              <a:rPr lang="fr-FR"/>
              <a:t>fiabilité</a:t>
            </a:r>
            <a:r>
              <a:rPr lang="fr-FR"/>
              <a:t> </a:t>
            </a:r>
            <a:r>
              <a:rPr lang="fr-FR"/>
              <a:t>matériel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facturation</a:t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4714975" y="1481625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date : 28 mai 2018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3063600" y="20306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facture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chiffre d’affaire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4714975" y="1481625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annee 2018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3063600" y="20306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chiffre d’affaire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402300" y="223950"/>
            <a:ext cx="11387400" cy="64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4286275" y="291725"/>
            <a:ext cx="27126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 nourriture animaux</a:t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4714975" y="1481625"/>
            <a:ext cx="1855200" cy="2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annee 2018</a:t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3063600" y="2030675"/>
            <a:ext cx="5489100" cy="37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nourriture animaux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6116980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rechercher un produit</a:t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2875257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Saisir un produit</a:t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/>
          <p:nvPr/>
        </p:nvSpPr>
        <p:spPr>
          <a:xfrm>
            <a:off x="277091" y="236682"/>
            <a:ext cx="11471700" cy="512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5146963" y="766618"/>
            <a:ext cx="18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produit</a:t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1607127" y="1784065"/>
            <a:ext cx="2761800" cy="25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7957127" y="3306626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60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95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7957127" y="178406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607127" y="330430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607127" y="405014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1607127" y="1422400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1607127" y="217827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 txBox="1"/>
          <p:nvPr/>
        </p:nvSpPr>
        <p:spPr>
          <a:xfrm>
            <a:off x="1607127" y="2892697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 txBox="1"/>
          <p:nvPr/>
        </p:nvSpPr>
        <p:spPr>
          <a:xfrm>
            <a:off x="1607127" y="3731491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/>
        </p:nvSpPr>
        <p:spPr>
          <a:xfrm>
            <a:off x="7957127" y="135774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 txBox="1"/>
          <p:nvPr/>
        </p:nvSpPr>
        <p:spPr>
          <a:xfrm>
            <a:off x="7957127" y="217827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 txBox="1"/>
          <p:nvPr/>
        </p:nvSpPr>
        <p:spPr>
          <a:xfrm>
            <a:off x="7957127" y="2892697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4551218" y="4599709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le produit</a:t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8455891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646546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7957127" y="3982434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7885547" y="364075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4904510" y="591004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 produit</a:t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475" name="Google Shape;475;p40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Modifier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6" name="Google Shape;476;p40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1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Matériel</a:t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>
            <a:off x="6116980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rechercher un </a:t>
            </a:r>
            <a:r>
              <a:rPr lang="fr-FR"/>
              <a:t>matériel</a:t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292643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Créer </a:t>
            </a:r>
            <a:r>
              <a:rPr lang="fr-FR"/>
              <a:t>un </a:t>
            </a:r>
            <a:r>
              <a:rPr lang="fr-FR"/>
              <a:t>matériel</a:t>
            </a:r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323273" y="304800"/>
            <a:ext cx="11471563" cy="6292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407890" y="766618"/>
            <a:ext cx="1376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Fournisseurs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9633527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 un Fournisseur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980382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un Fournisseur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442855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 Fournisseur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12932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Fournisseur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12931" y="5061523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/>
          <p:nvPr/>
        </p:nvSpPr>
        <p:spPr>
          <a:xfrm>
            <a:off x="277091" y="236682"/>
            <a:ext cx="11471700" cy="512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5146963" y="766618"/>
            <a:ext cx="18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matériel</a:t>
            </a: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1607127" y="1784065"/>
            <a:ext cx="2761800" cy="25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7957127" y="3306626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160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795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7957127" y="178406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1607127" y="330430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1607127" y="405014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1607127" y="1422400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 txBox="1"/>
          <p:nvPr/>
        </p:nvSpPr>
        <p:spPr>
          <a:xfrm>
            <a:off x="1607127" y="217827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2"/>
          <p:cNvSpPr txBox="1"/>
          <p:nvPr/>
        </p:nvSpPr>
        <p:spPr>
          <a:xfrm>
            <a:off x="1607127" y="2892697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"/>
          <p:cNvSpPr txBox="1"/>
          <p:nvPr/>
        </p:nvSpPr>
        <p:spPr>
          <a:xfrm>
            <a:off x="1607127" y="3731491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 txBox="1"/>
          <p:nvPr/>
        </p:nvSpPr>
        <p:spPr>
          <a:xfrm>
            <a:off x="7957127" y="135774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 txBox="1"/>
          <p:nvPr/>
        </p:nvSpPr>
        <p:spPr>
          <a:xfrm>
            <a:off x="7957127" y="217827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 txBox="1"/>
          <p:nvPr/>
        </p:nvSpPr>
        <p:spPr>
          <a:xfrm>
            <a:off x="7957127" y="2892697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4551218" y="4599709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le Matériel</a:t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8455891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646546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512" name="Google Shape;512;p42"/>
          <p:cNvSpPr/>
          <p:nvPr/>
        </p:nvSpPr>
        <p:spPr>
          <a:xfrm>
            <a:off x="7957127" y="3982434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7885547" y="364075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4904510" y="591004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materiel</a:t>
            </a: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524" name="Google Shape;524;p43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Modifier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5" name="Google Shape;525;p43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</a:t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6116980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rechercher une intervention</a:t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292643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Créer une intervention</a:t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/>
          <p:nvPr/>
        </p:nvSpPr>
        <p:spPr>
          <a:xfrm>
            <a:off x="277091" y="236682"/>
            <a:ext cx="11471700" cy="512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5146978" y="766625"/>
            <a:ext cx="241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intervention</a:t>
            </a: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1607127" y="1784065"/>
            <a:ext cx="2761800" cy="25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d’intervention: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5"/>
          <p:cNvSpPr/>
          <p:nvPr/>
        </p:nvSpPr>
        <p:spPr>
          <a:xfrm>
            <a:off x="7957125" y="3306621"/>
            <a:ext cx="2761800" cy="113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Descriptif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5"/>
          <p:cNvSpPr/>
          <p:nvPr/>
        </p:nvSpPr>
        <p:spPr>
          <a:xfrm>
            <a:off x="160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5"/>
          <p:cNvSpPr/>
          <p:nvPr/>
        </p:nvSpPr>
        <p:spPr>
          <a:xfrm>
            <a:off x="795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/>
          <p:nvPr/>
        </p:nvSpPr>
        <p:spPr>
          <a:xfrm>
            <a:off x="7957127" y="178406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Attraction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1607127" y="330430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du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salarié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auteur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1607127" y="1422400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 txBox="1"/>
          <p:nvPr/>
        </p:nvSpPr>
        <p:spPr>
          <a:xfrm>
            <a:off x="7957127" y="135774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>
            <a:off x="4551218" y="4599709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l’intervention</a:t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>
            <a:off x="8455891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554" name="Google Shape;554;p45"/>
          <p:cNvSpPr/>
          <p:nvPr/>
        </p:nvSpPr>
        <p:spPr>
          <a:xfrm>
            <a:off x="646546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4904497" y="591000"/>
            <a:ext cx="31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une intervention</a:t>
            </a: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565" name="Google Shape;565;p46"/>
          <p:cNvGraphicFramePr/>
          <p:nvPr/>
        </p:nvGraphicFramePr>
        <p:xfrm>
          <a:off x="743556" y="2983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94050"/>
                <a:gridCol w="1094050"/>
                <a:gridCol w="1094050"/>
                <a:gridCol w="1094050"/>
                <a:gridCol w="1094050"/>
                <a:gridCol w="1094050"/>
                <a:gridCol w="1094050"/>
                <a:gridCol w="1094050"/>
                <a:gridCol w="1094050"/>
              </a:tblGrid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reference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 d’intervention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date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 du salarie auteur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attraction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maintenance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</a:t>
                      </a:r>
                      <a:r>
                        <a:rPr lang="fr-FR" sz="1300"/>
                        <a:t>valider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consulter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valider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consulter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valider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6" name="Google Shape;566;p46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569" name="Google Shape;569;p46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endParaRPr/>
          </a:p>
        </p:txBody>
      </p:sp>
      <p:sp>
        <p:nvSpPr>
          <p:cNvPr id="576" name="Google Shape;576;p47"/>
          <p:cNvSpPr/>
          <p:nvPr/>
        </p:nvSpPr>
        <p:spPr>
          <a:xfrm>
            <a:off x="6500830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suivi des équipes</a:t>
            </a:r>
            <a:endParaRPr/>
          </a:p>
        </p:txBody>
      </p:sp>
      <p:sp>
        <p:nvSpPr>
          <p:cNvPr id="577" name="Google Shape;577;p47"/>
          <p:cNvSpPr/>
          <p:nvPr/>
        </p:nvSpPr>
        <p:spPr>
          <a:xfrm>
            <a:off x="1749307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créer une maintenance</a:t>
            </a: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9028407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suivi des interventions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387478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rechercher une maintenance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8"/>
          <p:cNvSpPr/>
          <p:nvPr/>
        </p:nvSpPr>
        <p:spPr>
          <a:xfrm>
            <a:off x="277091" y="236682"/>
            <a:ext cx="11471700" cy="512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8"/>
          <p:cNvSpPr txBox="1"/>
          <p:nvPr/>
        </p:nvSpPr>
        <p:spPr>
          <a:xfrm>
            <a:off x="5146978" y="766625"/>
            <a:ext cx="241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maintenance</a:t>
            </a:r>
            <a:endParaRPr/>
          </a:p>
        </p:txBody>
      </p:sp>
      <p:sp>
        <p:nvSpPr>
          <p:cNvPr id="587" name="Google Shape;587;p48"/>
          <p:cNvSpPr/>
          <p:nvPr/>
        </p:nvSpPr>
        <p:spPr>
          <a:xfrm>
            <a:off x="1607127" y="1784065"/>
            <a:ext cx="2761800" cy="25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 la maintenance: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8"/>
          <p:cNvSpPr/>
          <p:nvPr/>
        </p:nvSpPr>
        <p:spPr>
          <a:xfrm>
            <a:off x="7841975" y="2232721"/>
            <a:ext cx="2761800" cy="113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motif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8"/>
          <p:cNvSpPr/>
          <p:nvPr/>
        </p:nvSpPr>
        <p:spPr>
          <a:xfrm>
            <a:off x="160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de maintenance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8"/>
          <p:cNvSpPr/>
          <p:nvPr/>
        </p:nvSpPr>
        <p:spPr>
          <a:xfrm>
            <a:off x="7957127" y="178406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8"/>
          <p:cNvSpPr txBox="1"/>
          <p:nvPr/>
        </p:nvSpPr>
        <p:spPr>
          <a:xfrm>
            <a:off x="1607127" y="1422400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8"/>
          <p:cNvSpPr txBox="1"/>
          <p:nvPr/>
        </p:nvSpPr>
        <p:spPr>
          <a:xfrm>
            <a:off x="7957127" y="135774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4551218" y="4599709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la maintenance</a:t>
            </a: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8455891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646546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9"/>
          <p:cNvSpPr txBox="1"/>
          <p:nvPr/>
        </p:nvSpPr>
        <p:spPr>
          <a:xfrm>
            <a:off x="4904497" y="591000"/>
            <a:ext cx="31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une maintenance</a:t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9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604" name="Google Shape;604;p49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9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606" name="Google Shape;606;p49"/>
          <p:cNvGraphicFramePr/>
          <p:nvPr/>
        </p:nvGraphicFramePr>
        <p:xfrm>
          <a:off x="743556" y="2983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94050"/>
                <a:gridCol w="1094050"/>
                <a:gridCol w="1094050"/>
                <a:gridCol w="1094050"/>
                <a:gridCol w="1094050"/>
                <a:gridCol w="1094050"/>
                <a:gridCol w="1094050"/>
                <a:gridCol w="1094050"/>
              </a:tblGrid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N° maintenance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 de maintenance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type de maintenance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 du salarie auteur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contrat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motif de maintenance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supprimer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supprimer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supprimer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7" name="Google Shape;607;p49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9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10" name="Google Shape;610;p49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0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0"/>
          <p:cNvSpPr txBox="1"/>
          <p:nvPr/>
        </p:nvSpPr>
        <p:spPr>
          <a:xfrm>
            <a:off x="4904497" y="591000"/>
            <a:ext cx="31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suivi des équipes</a:t>
            </a:r>
            <a:endParaRPr/>
          </a:p>
        </p:txBody>
      </p:sp>
      <p:sp>
        <p:nvSpPr>
          <p:cNvPr id="617" name="Google Shape;617;p50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0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621" name="Google Shape;621;p50"/>
          <p:cNvGraphicFramePr/>
          <p:nvPr/>
        </p:nvGraphicFramePr>
        <p:xfrm>
          <a:off x="743556" y="2983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94050"/>
                <a:gridCol w="1094050"/>
                <a:gridCol w="1094050"/>
                <a:gridCol w="1094050"/>
                <a:gridCol w="1094050"/>
              </a:tblGrid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N° equipe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En intervention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N° intervention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 l’équipe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 l’intervention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 l’équipe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 l’intervention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 l’équipe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 l’intervention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2" name="Google Shape;622;p50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0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0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25" name="Google Shape;625;p50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1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1"/>
          <p:cNvSpPr txBox="1"/>
          <p:nvPr/>
        </p:nvSpPr>
        <p:spPr>
          <a:xfrm>
            <a:off x="4904497" y="591000"/>
            <a:ext cx="31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suivi des interventions</a:t>
            </a:r>
            <a:endParaRPr/>
          </a:p>
        </p:txBody>
      </p:sp>
      <p:sp>
        <p:nvSpPr>
          <p:cNvPr id="632" name="Google Shape;632;p51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1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634" name="Google Shape;634;p51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636" name="Google Shape;636;p51"/>
          <p:cNvGraphicFramePr/>
          <p:nvPr/>
        </p:nvGraphicFramePr>
        <p:xfrm>
          <a:off x="743556" y="2983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94050"/>
                <a:gridCol w="1094050"/>
                <a:gridCol w="1094050"/>
              </a:tblGrid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N° Intervention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Etat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consulter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7" name="Google Shape;637;p51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1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1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40" name="Google Shape;640;p51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277091" y="236682"/>
            <a:ext cx="11471563" cy="51223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146963" y="766618"/>
            <a:ext cx="18980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fournisseur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607127" y="1784065"/>
            <a:ext cx="2761674" cy="2568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957127" y="3329708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607127" y="248371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7957127" y="248371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7957127" y="1784065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607127" y="330430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607127" y="4050145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607127" y="1422400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Dénomination :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607127" y="217827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Adresse :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607127" y="2892697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Téléphone :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607127" y="3731491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Activité :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7957127" y="135774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SIREN :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957127" y="217827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SIRET :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7957127" y="2892697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et Prénom du contact 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51218" y="4599709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le fournisseur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8455891" y="5748414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646546" y="5748414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2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</a:t>
            </a:r>
            <a:endParaRPr/>
          </a:p>
        </p:txBody>
      </p:sp>
      <p:sp>
        <p:nvSpPr>
          <p:cNvPr id="647" name="Google Shape;647;p52"/>
          <p:cNvSpPr/>
          <p:nvPr/>
        </p:nvSpPr>
        <p:spPr>
          <a:xfrm>
            <a:off x="6116980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rechercher un contrat</a:t>
            </a:r>
            <a:endParaRPr/>
          </a:p>
        </p:txBody>
      </p:sp>
      <p:sp>
        <p:nvSpPr>
          <p:cNvPr id="648" name="Google Shape;648;p52"/>
          <p:cNvSpPr/>
          <p:nvPr/>
        </p:nvSpPr>
        <p:spPr>
          <a:xfrm>
            <a:off x="1979607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Créer un contrat</a:t>
            </a:r>
            <a:endParaRPr/>
          </a:p>
        </p:txBody>
      </p:sp>
      <p:sp>
        <p:nvSpPr>
          <p:cNvPr id="649" name="Google Shape;649;p52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50" name="Google Shape;650;p52"/>
          <p:cNvSpPr/>
          <p:nvPr/>
        </p:nvSpPr>
        <p:spPr>
          <a:xfrm>
            <a:off x="8515457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historique des contrats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3"/>
          <p:cNvSpPr/>
          <p:nvPr/>
        </p:nvSpPr>
        <p:spPr>
          <a:xfrm>
            <a:off x="277091" y="236682"/>
            <a:ext cx="11471700" cy="512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5146963" y="766618"/>
            <a:ext cx="18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contrat</a:t>
            </a:r>
            <a:endParaRPr/>
          </a:p>
        </p:txBody>
      </p:sp>
      <p:sp>
        <p:nvSpPr>
          <p:cNvPr id="657" name="Google Shape;657;p53"/>
          <p:cNvSpPr/>
          <p:nvPr/>
        </p:nvSpPr>
        <p:spPr>
          <a:xfrm>
            <a:off x="1607127" y="1784065"/>
            <a:ext cx="2761800" cy="25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de l’entreprise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3"/>
          <p:cNvSpPr/>
          <p:nvPr/>
        </p:nvSpPr>
        <p:spPr>
          <a:xfrm>
            <a:off x="7957127" y="3306626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Adresse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3"/>
          <p:cNvSpPr/>
          <p:nvPr/>
        </p:nvSpPr>
        <p:spPr>
          <a:xfrm>
            <a:off x="1607125" y="2483725"/>
            <a:ext cx="3242100" cy="57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maintenances possibles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3"/>
          <p:cNvSpPr/>
          <p:nvPr/>
        </p:nvSpPr>
        <p:spPr>
          <a:xfrm>
            <a:off x="795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SIRET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3"/>
          <p:cNvSpPr/>
          <p:nvPr/>
        </p:nvSpPr>
        <p:spPr>
          <a:xfrm>
            <a:off x="7957127" y="178406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SIREN 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3"/>
          <p:cNvSpPr/>
          <p:nvPr/>
        </p:nvSpPr>
        <p:spPr>
          <a:xfrm>
            <a:off x="1607125" y="3304295"/>
            <a:ext cx="30375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du Contact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3"/>
          <p:cNvSpPr/>
          <p:nvPr/>
        </p:nvSpPr>
        <p:spPr>
          <a:xfrm>
            <a:off x="1607125" y="4050152"/>
            <a:ext cx="27618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Numéro du Contact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3"/>
          <p:cNvSpPr txBox="1"/>
          <p:nvPr/>
        </p:nvSpPr>
        <p:spPr>
          <a:xfrm>
            <a:off x="1607127" y="1422400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3"/>
          <p:cNvSpPr txBox="1"/>
          <p:nvPr/>
        </p:nvSpPr>
        <p:spPr>
          <a:xfrm>
            <a:off x="7957127" y="135774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3"/>
          <p:cNvSpPr/>
          <p:nvPr/>
        </p:nvSpPr>
        <p:spPr>
          <a:xfrm>
            <a:off x="4551218" y="4599709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le contrat</a:t>
            </a:r>
            <a:endParaRPr/>
          </a:p>
        </p:txBody>
      </p:sp>
      <p:sp>
        <p:nvSpPr>
          <p:cNvPr id="667" name="Google Shape;667;p53"/>
          <p:cNvSpPr/>
          <p:nvPr/>
        </p:nvSpPr>
        <p:spPr>
          <a:xfrm>
            <a:off x="8455891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668" name="Google Shape;668;p53"/>
          <p:cNvSpPr/>
          <p:nvPr/>
        </p:nvSpPr>
        <p:spPr>
          <a:xfrm>
            <a:off x="646546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69" name="Google Shape;669;p53"/>
          <p:cNvSpPr/>
          <p:nvPr/>
        </p:nvSpPr>
        <p:spPr>
          <a:xfrm>
            <a:off x="7957127" y="3982434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Activité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4904510" y="591004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 contrat</a:t>
            </a:r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678" name="Google Shape;678;p54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680" name="Google Shape;680;p54"/>
          <p:cNvGraphicFramePr/>
          <p:nvPr/>
        </p:nvGraphicFramePr>
        <p:xfrm>
          <a:off x="508006" y="2739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</a:tblGrid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N° contrat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Nom de l’entreprise</a:t>
                      </a:r>
                      <a:endParaRPr sz="1300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Nombre de maintenances possibles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Nom du Contact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Numéro du Contact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SIREN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/>
                        <a:t>SIRET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Activité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Modifier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1" name="Google Shape;681;p54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4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4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84" name="Google Shape;684;p54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5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5"/>
          <p:cNvSpPr txBox="1"/>
          <p:nvPr/>
        </p:nvSpPr>
        <p:spPr>
          <a:xfrm>
            <a:off x="4904510" y="591004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Historique </a:t>
            </a: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</a:t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5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693" name="Google Shape;693;p55"/>
          <p:cNvSpPr/>
          <p:nvPr/>
        </p:nvSpPr>
        <p:spPr>
          <a:xfrm>
            <a:off x="2743309" y="2265813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3188750" y="2265820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695" name="Google Shape;695;p55"/>
          <p:cNvGraphicFramePr/>
          <p:nvPr/>
        </p:nvGraphicFramePr>
        <p:xfrm>
          <a:off x="508006" y="2739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  <a:gridCol w="1024400"/>
              </a:tblGrid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Période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Nom de l'entreprise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Nom du contact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Numéro du contac</a:t>
                      </a:r>
                      <a:r>
                        <a:rPr b="1" lang="fr-FR" sz="1100"/>
                        <a:t>t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SIREN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SIRET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Activité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7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6" name="Google Shape;696;p55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5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5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699" name="Google Shape;699;p55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6"/>
          <p:cNvSpPr/>
          <p:nvPr/>
        </p:nvSpPr>
        <p:spPr>
          <a:xfrm>
            <a:off x="360148" y="3431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6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Paiement</a:t>
            </a:r>
            <a:endParaRPr/>
          </a:p>
        </p:txBody>
      </p:sp>
      <p:sp>
        <p:nvSpPr>
          <p:cNvPr id="706" name="Google Shape;706;p56"/>
          <p:cNvSpPr/>
          <p:nvPr/>
        </p:nvSpPr>
        <p:spPr>
          <a:xfrm>
            <a:off x="5323705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Paiements des salariés</a:t>
            </a:r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292643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Paiement des factures</a:t>
            </a:r>
            <a:endParaRPr/>
          </a:p>
        </p:txBody>
      </p:sp>
      <p:sp>
        <p:nvSpPr>
          <p:cNvPr id="708" name="Google Shape;708;p56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709" name="Google Shape;709;p56"/>
          <p:cNvSpPr/>
          <p:nvPr/>
        </p:nvSpPr>
        <p:spPr>
          <a:xfrm>
            <a:off x="772098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Statistiques des salariés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7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7"/>
          <p:cNvSpPr txBox="1"/>
          <p:nvPr/>
        </p:nvSpPr>
        <p:spPr>
          <a:xfrm>
            <a:off x="4904510" y="591004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Paiement des factures	</a:t>
            </a:r>
            <a:endParaRPr/>
          </a:p>
        </p:txBody>
      </p:sp>
      <p:sp>
        <p:nvSpPr>
          <p:cNvPr id="716" name="Google Shape;716;p57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7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718" name="Google Shape;718;p57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7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7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7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723" name="Google Shape;723;p57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graphicFrame>
        <p:nvGraphicFramePr>
          <p:cNvPr id="724" name="Google Shape;724;p57"/>
          <p:cNvGraphicFramePr/>
          <p:nvPr/>
        </p:nvGraphicFramePr>
        <p:xfrm>
          <a:off x="2487875" y="324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{457A1197-A9B4-4F7A-AEC9-D2D8147F76B4}</a:tableStyleId>
              </a:tblPr>
              <a:tblGrid>
                <a:gridCol w="1648925"/>
                <a:gridCol w="1648925"/>
                <a:gridCol w="1648925"/>
                <a:gridCol w="164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N° Facture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Montant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Paiement effectué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payer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payer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Déjà payé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8"/>
          <p:cNvSpPr txBox="1"/>
          <p:nvPr/>
        </p:nvSpPr>
        <p:spPr>
          <a:xfrm>
            <a:off x="4904510" y="591004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Facturation</a:t>
            </a:r>
            <a:endParaRPr/>
          </a:p>
        </p:txBody>
      </p:sp>
      <p:sp>
        <p:nvSpPr>
          <p:cNvPr id="731" name="Google Shape;731;p58"/>
          <p:cNvSpPr/>
          <p:nvPr/>
        </p:nvSpPr>
        <p:spPr>
          <a:xfrm>
            <a:off x="1343450" y="1289725"/>
            <a:ext cx="1356300" cy="281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annee : 2016</a:t>
            </a:r>
            <a:endParaRPr/>
          </a:p>
        </p:txBody>
      </p:sp>
      <p:sp>
        <p:nvSpPr>
          <p:cNvPr id="732" name="Google Shape;732;p58"/>
          <p:cNvSpPr/>
          <p:nvPr/>
        </p:nvSpPr>
        <p:spPr>
          <a:xfrm>
            <a:off x="1061975" y="5384050"/>
            <a:ext cx="1125900" cy="498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accueil</a:t>
            </a:r>
            <a:endParaRPr/>
          </a:p>
        </p:txBody>
      </p:sp>
      <p:sp>
        <p:nvSpPr>
          <p:cNvPr id="733" name="Google Shape;733;p58"/>
          <p:cNvSpPr/>
          <p:nvPr/>
        </p:nvSpPr>
        <p:spPr>
          <a:xfrm>
            <a:off x="10171900" y="5384050"/>
            <a:ext cx="1125900" cy="498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retour</a:t>
            </a:r>
            <a:endParaRPr/>
          </a:p>
        </p:txBody>
      </p:sp>
      <p:sp>
        <p:nvSpPr>
          <p:cNvPr id="734" name="Google Shape;734;p58"/>
          <p:cNvSpPr/>
          <p:nvPr/>
        </p:nvSpPr>
        <p:spPr>
          <a:xfrm>
            <a:off x="3134725" y="1827100"/>
            <a:ext cx="6717300" cy="35571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facturation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9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9"/>
          <p:cNvSpPr txBox="1"/>
          <p:nvPr/>
        </p:nvSpPr>
        <p:spPr>
          <a:xfrm>
            <a:off x="5407908" y="766625"/>
            <a:ext cx="247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Commandes Fournisseurs</a:t>
            </a:r>
            <a:endParaRPr/>
          </a:p>
        </p:txBody>
      </p:sp>
      <p:sp>
        <p:nvSpPr>
          <p:cNvPr id="741" name="Google Shape;741;p59"/>
          <p:cNvSpPr/>
          <p:nvPr/>
        </p:nvSpPr>
        <p:spPr>
          <a:xfrm>
            <a:off x="6116980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rechercher</a:t>
            </a:r>
            <a:r>
              <a:rPr lang="fr-FR"/>
              <a:t> une commande</a:t>
            </a:r>
            <a:endParaRPr/>
          </a:p>
        </p:txBody>
      </p:sp>
      <p:sp>
        <p:nvSpPr>
          <p:cNvPr id="742" name="Google Shape;742;p59"/>
          <p:cNvSpPr/>
          <p:nvPr/>
        </p:nvSpPr>
        <p:spPr>
          <a:xfrm>
            <a:off x="292643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Créer</a:t>
            </a:r>
            <a:r>
              <a:rPr lang="fr-FR"/>
              <a:t> une commande</a:t>
            </a:r>
            <a:endParaRPr/>
          </a:p>
        </p:txBody>
      </p:sp>
      <p:sp>
        <p:nvSpPr>
          <p:cNvPr id="743" name="Google Shape;743;p59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60"/>
          <p:cNvSpPr txBox="1"/>
          <p:nvPr/>
        </p:nvSpPr>
        <p:spPr>
          <a:xfrm>
            <a:off x="4904495" y="591000"/>
            <a:ext cx="34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commande fournisseur</a:t>
            </a: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2429164" y="1791731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0"/>
          <p:cNvSpPr txBox="1"/>
          <p:nvPr/>
        </p:nvSpPr>
        <p:spPr>
          <a:xfrm>
            <a:off x="2429164" y="1453177"/>
            <a:ext cx="24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2669309" y="2387476"/>
            <a:ext cx="2161200" cy="338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0"/>
          <p:cNvSpPr txBox="1"/>
          <p:nvPr/>
        </p:nvSpPr>
        <p:spPr>
          <a:xfrm>
            <a:off x="3048000" y="2401207"/>
            <a:ext cx="1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754" name="Google Shape;754;p60"/>
          <p:cNvGraphicFramePr/>
          <p:nvPr/>
        </p:nvGraphicFramePr>
        <p:xfrm>
          <a:off x="743481" y="2843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02975"/>
                <a:gridCol w="1002975"/>
                <a:gridCol w="1002975"/>
                <a:gridCol w="1002975"/>
                <a:gridCol w="1002975"/>
                <a:gridCol w="1002975"/>
                <a:gridCol w="1002975"/>
                <a:gridCol w="1002975"/>
                <a:gridCol w="1002975"/>
                <a:gridCol w="1002975"/>
                <a:gridCol w="1002975"/>
              </a:tblGrid>
              <a:tr h="598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Statut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Envoi Fournisseur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Envoi </a:t>
                      </a:r>
                      <a:r>
                        <a:rPr lang="fr-FR" sz="1300"/>
                        <a:t>Comptabilité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74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non </a:t>
                      </a:r>
                      <a:r>
                        <a:rPr lang="fr-FR" sz="1300"/>
                        <a:t>validée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non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valider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valider au préalable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 </a:t>
                      </a:r>
                      <a:r>
                        <a:rPr lang="fr-FR" sz="1300"/>
                        <a:t>valider au préalable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validée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déjà</a:t>
                      </a:r>
                      <a:r>
                        <a:rPr lang="fr-FR" sz="1300"/>
                        <a:t> </a:t>
                      </a:r>
                      <a:r>
                        <a:rPr lang="fr-FR" sz="1300"/>
                        <a:t>validée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envoyer au fournisseur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envoyer a la comptabilite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/>
                        <a:t>impossible de 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validée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non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oui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déjà validée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envoyer au fournisseur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300"/>
                        <a:t>deja envoyee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/>
                        <a:t>impossible de modifier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5" name="Google Shape;755;p60"/>
          <p:cNvSpPr/>
          <p:nvPr/>
        </p:nvSpPr>
        <p:spPr>
          <a:xfrm>
            <a:off x="743528" y="5726545"/>
            <a:ext cx="13347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10206182" y="5726545"/>
            <a:ext cx="1477800" cy="562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0"/>
          <p:cNvSpPr txBox="1"/>
          <p:nvPr/>
        </p:nvSpPr>
        <p:spPr>
          <a:xfrm>
            <a:off x="979055" y="5822957"/>
            <a:ext cx="13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758" name="Google Shape;758;p60"/>
          <p:cNvSpPr txBox="1"/>
          <p:nvPr/>
        </p:nvSpPr>
        <p:spPr>
          <a:xfrm>
            <a:off x="10413999" y="5822957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/>
          <p:nvPr/>
        </p:nvSpPr>
        <p:spPr>
          <a:xfrm>
            <a:off x="277091" y="236682"/>
            <a:ext cx="11471700" cy="512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1"/>
          <p:cNvSpPr txBox="1"/>
          <p:nvPr/>
        </p:nvSpPr>
        <p:spPr>
          <a:xfrm>
            <a:off x="5146983" y="766625"/>
            <a:ext cx="308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commande fournisseur</a:t>
            </a:r>
            <a:endParaRPr/>
          </a:p>
        </p:txBody>
      </p:sp>
      <p:sp>
        <p:nvSpPr>
          <p:cNvPr id="765" name="Google Shape;765;p61"/>
          <p:cNvSpPr/>
          <p:nvPr/>
        </p:nvSpPr>
        <p:spPr>
          <a:xfrm>
            <a:off x="1607127" y="1784065"/>
            <a:ext cx="2761800" cy="25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1607127" y="2483719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957127" y="1784065"/>
            <a:ext cx="2761800" cy="24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607127" y="1422400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1"/>
          <p:cNvSpPr txBox="1"/>
          <p:nvPr/>
        </p:nvSpPr>
        <p:spPr>
          <a:xfrm>
            <a:off x="1607127" y="217827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1607127" y="2892697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1"/>
          <p:cNvSpPr txBox="1"/>
          <p:nvPr/>
        </p:nvSpPr>
        <p:spPr>
          <a:xfrm>
            <a:off x="7957127" y="135774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1"/>
          <p:cNvSpPr txBox="1"/>
          <p:nvPr/>
        </p:nvSpPr>
        <p:spPr>
          <a:xfrm>
            <a:off x="7957127" y="217827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1"/>
          <p:cNvSpPr txBox="1"/>
          <p:nvPr/>
        </p:nvSpPr>
        <p:spPr>
          <a:xfrm>
            <a:off x="7957127" y="2892697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1"/>
          <p:cNvSpPr/>
          <p:nvPr/>
        </p:nvSpPr>
        <p:spPr>
          <a:xfrm>
            <a:off x="4551218" y="4599709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la commande</a:t>
            </a:r>
            <a:endParaRPr/>
          </a:p>
        </p:txBody>
      </p:sp>
      <p:sp>
        <p:nvSpPr>
          <p:cNvPr id="775" name="Google Shape;775;p61"/>
          <p:cNvSpPr/>
          <p:nvPr/>
        </p:nvSpPr>
        <p:spPr>
          <a:xfrm>
            <a:off x="8455891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776" name="Google Shape;776;p61"/>
          <p:cNvSpPr/>
          <p:nvPr/>
        </p:nvSpPr>
        <p:spPr>
          <a:xfrm>
            <a:off x="646546" y="5748414"/>
            <a:ext cx="3089700" cy="53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885547" y="3640755"/>
            <a:ext cx="27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Fournisseur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061854" y="2387476"/>
            <a:ext cx="1136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cap="none" strike="noStrike"/>
                        <a:t>Dénomination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Téléphone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Activité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SIREN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SIRET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Contact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17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861291" y="5822957"/>
            <a:ext cx="133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0478655" y="5846109"/>
            <a:ext cx="969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2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2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Restauration</a:t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2926432" y="1750286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Couverts</a:t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712931" y="5061523"/>
            <a:ext cx="17688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3"/>
          <p:cNvSpPr/>
          <p:nvPr/>
        </p:nvSpPr>
        <p:spPr>
          <a:xfrm>
            <a:off x="360098" y="355975"/>
            <a:ext cx="11471700" cy="6292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3"/>
          <p:cNvSpPr txBox="1"/>
          <p:nvPr/>
        </p:nvSpPr>
        <p:spPr>
          <a:xfrm>
            <a:off x="5407890" y="766618"/>
            <a:ext cx="137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Couverts</a:t>
            </a:r>
            <a:endParaRPr/>
          </a:p>
        </p:txBody>
      </p:sp>
      <p:sp>
        <p:nvSpPr>
          <p:cNvPr id="792" name="Google Shape;792;p63"/>
          <p:cNvSpPr/>
          <p:nvPr/>
        </p:nvSpPr>
        <p:spPr>
          <a:xfrm>
            <a:off x="815297" y="1622325"/>
            <a:ext cx="2639400" cy="7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Semaine : Semaine 25</a:t>
            </a:r>
            <a:endParaRPr/>
          </a:p>
        </p:txBody>
      </p:sp>
      <p:sp>
        <p:nvSpPr>
          <p:cNvPr id="793" name="Google Shape;793;p63"/>
          <p:cNvSpPr/>
          <p:nvPr/>
        </p:nvSpPr>
        <p:spPr>
          <a:xfrm>
            <a:off x="3659300" y="2671550"/>
            <a:ext cx="7600200" cy="358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 restauration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4"/>
          <p:cNvSpPr txBox="1"/>
          <p:nvPr>
            <p:ph type="title"/>
          </p:nvPr>
        </p:nvSpPr>
        <p:spPr>
          <a:xfrm>
            <a:off x="838202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Site client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5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5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05" name="Google Shape;805;p65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Parc L’Oran OutLand</a:t>
            </a:r>
            <a:endParaRPr/>
          </a:p>
        </p:txBody>
      </p:sp>
      <p:sp>
        <p:nvSpPr>
          <p:cNvPr id="806" name="Google Shape;806;p65"/>
          <p:cNvSpPr txBox="1"/>
          <p:nvPr/>
        </p:nvSpPr>
        <p:spPr>
          <a:xfrm>
            <a:off x="9593750" y="325675"/>
            <a:ext cx="1944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         </a:t>
            </a:r>
            <a:r>
              <a:rPr lang="fr-FR" sz="1000"/>
              <a:t>Espace connexion</a:t>
            </a:r>
            <a:endParaRPr sz="1000"/>
          </a:p>
        </p:txBody>
      </p:sp>
      <p:sp>
        <p:nvSpPr>
          <p:cNvPr id="807" name="Google Shape;807;p65"/>
          <p:cNvSpPr/>
          <p:nvPr/>
        </p:nvSpPr>
        <p:spPr>
          <a:xfrm>
            <a:off x="9677500" y="600250"/>
            <a:ext cx="809700" cy="186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Mon compte</a:t>
            </a:r>
            <a:endParaRPr sz="800"/>
          </a:p>
        </p:txBody>
      </p:sp>
      <p:sp>
        <p:nvSpPr>
          <p:cNvPr id="808" name="Google Shape;808;p65"/>
          <p:cNvSpPr/>
          <p:nvPr/>
        </p:nvSpPr>
        <p:spPr>
          <a:xfrm>
            <a:off x="10620825" y="600250"/>
            <a:ext cx="762900" cy="1860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inscription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5"/>
          <p:cNvSpPr txBox="1"/>
          <p:nvPr/>
        </p:nvSpPr>
        <p:spPr>
          <a:xfrm>
            <a:off x="1777300" y="2019250"/>
            <a:ext cx="8532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5"/>
          <p:cNvSpPr/>
          <p:nvPr/>
        </p:nvSpPr>
        <p:spPr>
          <a:xfrm>
            <a:off x="1814525" y="2400775"/>
            <a:ext cx="8495700" cy="576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Texte Présentation</a:t>
            </a:r>
            <a:endParaRPr sz="1000"/>
          </a:p>
        </p:txBody>
      </p:sp>
      <p:sp>
        <p:nvSpPr>
          <p:cNvPr id="812" name="Google Shape;812;p65"/>
          <p:cNvSpPr/>
          <p:nvPr/>
        </p:nvSpPr>
        <p:spPr>
          <a:xfrm>
            <a:off x="1814550" y="3145200"/>
            <a:ext cx="8495700" cy="3117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65"/>
          <p:cNvCxnSpPr/>
          <p:nvPr/>
        </p:nvCxnSpPr>
        <p:spPr>
          <a:xfrm>
            <a:off x="1833150" y="3154500"/>
            <a:ext cx="8486400" cy="3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65"/>
          <p:cNvCxnSpPr/>
          <p:nvPr/>
        </p:nvCxnSpPr>
        <p:spPr>
          <a:xfrm flipH="1" rot="10800000">
            <a:off x="1842450" y="3163775"/>
            <a:ext cx="8467800" cy="3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21" name="Google Shape;821;p66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Nouveauté</a:t>
            </a:r>
            <a:endParaRPr/>
          </a:p>
        </p:txBody>
      </p:sp>
      <p:sp>
        <p:nvSpPr>
          <p:cNvPr id="822" name="Google Shape;822;p66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6"/>
          <p:cNvSpPr txBox="1"/>
          <p:nvPr/>
        </p:nvSpPr>
        <p:spPr>
          <a:xfrm>
            <a:off x="1777300" y="2019250"/>
            <a:ext cx="8532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Nouveauté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6"/>
          <p:cNvSpPr/>
          <p:nvPr/>
        </p:nvSpPr>
        <p:spPr>
          <a:xfrm>
            <a:off x="1814525" y="2400775"/>
            <a:ext cx="8495700" cy="576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Texte Nouveauté</a:t>
            </a:r>
            <a:endParaRPr sz="1000"/>
          </a:p>
        </p:txBody>
      </p:sp>
      <p:cxnSp>
        <p:nvCxnSpPr>
          <p:cNvPr id="825" name="Google Shape;825;p66"/>
          <p:cNvCxnSpPr/>
          <p:nvPr/>
        </p:nvCxnSpPr>
        <p:spPr>
          <a:xfrm>
            <a:off x="1833150" y="3154500"/>
            <a:ext cx="8486400" cy="3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66"/>
          <p:cNvCxnSpPr/>
          <p:nvPr/>
        </p:nvCxnSpPr>
        <p:spPr>
          <a:xfrm flipH="1" rot="10800000">
            <a:off x="1842450" y="3163775"/>
            <a:ext cx="8467800" cy="3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7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67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33" name="Google Shape;833;p67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Horaires</a:t>
            </a:r>
            <a:endParaRPr/>
          </a:p>
        </p:txBody>
      </p:sp>
      <p:sp>
        <p:nvSpPr>
          <p:cNvPr id="834" name="Google Shape;834;p67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7"/>
          <p:cNvSpPr txBox="1"/>
          <p:nvPr/>
        </p:nvSpPr>
        <p:spPr>
          <a:xfrm>
            <a:off x="1777300" y="2019250"/>
            <a:ext cx="8532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7"/>
          <p:cNvSpPr/>
          <p:nvPr/>
        </p:nvSpPr>
        <p:spPr>
          <a:xfrm>
            <a:off x="1814525" y="2121600"/>
            <a:ext cx="8495700" cy="22518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Tableau horaires du parc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8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68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43" name="Google Shape;843;p68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Contact</a:t>
            </a:r>
            <a:endParaRPr/>
          </a:p>
        </p:txBody>
      </p:sp>
      <p:sp>
        <p:nvSpPr>
          <p:cNvPr id="844" name="Google Shape;844;p68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8"/>
          <p:cNvSpPr txBox="1"/>
          <p:nvPr/>
        </p:nvSpPr>
        <p:spPr>
          <a:xfrm>
            <a:off x="1777300" y="2019250"/>
            <a:ext cx="8532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68"/>
          <p:cNvSpPr/>
          <p:nvPr/>
        </p:nvSpPr>
        <p:spPr>
          <a:xfrm>
            <a:off x="1814525" y="2121600"/>
            <a:ext cx="8495700" cy="22518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Texte contact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9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69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53" name="Google Shape;853;p69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Billetterie</a:t>
            </a:r>
            <a:endParaRPr/>
          </a:p>
        </p:txBody>
      </p:sp>
      <p:sp>
        <p:nvSpPr>
          <p:cNvPr id="854" name="Google Shape;854;p69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9"/>
          <p:cNvSpPr txBox="1"/>
          <p:nvPr/>
        </p:nvSpPr>
        <p:spPr>
          <a:xfrm>
            <a:off x="1777300" y="2019250"/>
            <a:ext cx="85329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Acheter des billets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9"/>
          <p:cNvSpPr/>
          <p:nvPr/>
        </p:nvSpPr>
        <p:spPr>
          <a:xfrm>
            <a:off x="4532350" y="3787150"/>
            <a:ext cx="3219600" cy="576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Acheter billets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0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70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63" name="Google Shape;863;p70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Mon Compte</a:t>
            </a:r>
            <a:endParaRPr/>
          </a:p>
        </p:txBody>
      </p:sp>
      <p:sp>
        <p:nvSpPr>
          <p:cNvPr id="864" name="Google Shape;864;p70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70"/>
          <p:cNvSpPr txBox="1"/>
          <p:nvPr/>
        </p:nvSpPr>
        <p:spPr>
          <a:xfrm>
            <a:off x="2735750" y="2382150"/>
            <a:ext cx="75744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0"/>
          <p:cNvSpPr txBox="1"/>
          <p:nvPr/>
        </p:nvSpPr>
        <p:spPr>
          <a:xfrm>
            <a:off x="4289750" y="2168125"/>
            <a:ext cx="34989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Information de compte:</a:t>
            </a:r>
            <a:endParaRPr/>
          </a:p>
        </p:txBody>
      </p:sp>
      <p:sp>
        <p:nvSpPr>
          <p:cNvPr id="867" name="Google Shape;867;p70"/>
          <p:cNvSpPr txBox="1"/>
          <p:nvPr/>
        </p:nvSpPr>
        <p:spPr>
          <a:xfrm>
            <a:off x="4140850" y="2558950"/>
            <a:ext cx="33963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0"/>
          <p:cNvSpPr/>
          <p:nvPr/>
        </p:nvSpPr>
        <p:spPr>
          <a:xfrm>
            <a:off x="4206000" y="2624100"/>
            <a:ext cx="3396300" cy="1535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Texte info de compte</a:t>
            </a:r>
            <a:endParaRPr sz="1000"/>
          </a:p>
        </p:txBody>
      </p:sp>
      <p:sp>
        <p:nvSpPr>
          <p:cNvPr id="869" name="Google Shape;869;p70"/>
          <p:cNvSpPr txBox="1"/>
          <p:nvPr/>
        </p:nvSpPr>
        <p:spPr>
          <a:xfrm>
            <a:off x="4266350" y="4256025"/>
            <a:ext cx="34989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Information de contact:</a:t>
            </a:r>
            <a:endParaRPr/>
          </a:p>
        </p:txBody>
      </p:sp>
      <p:sp>
        <p:nvSpPr>
          <p:cNvPr id="870" name="Google Shape;870;p70"/>
          <p:cNvSpPr/>
          <p:nvPr/>
        </p:nvSpPr>
        <p:spPr>
          <a:xfrm>
            <a:off x="4206000" y="4712000"/>
            <a:ext cx="3396300" cy="1535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Texte info de contact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1"/>
          <p:cNvSpPr/>
          <p:nvPr/>
        </p:nvSpPr>
        <p:spPr>
          <a:xfrm>
            <a:off x="508001" y="276968"/>
            <a:ext cx="11268300" cy="625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71"/>
          <p:cNvSpPr/>
          <p:nvPr/>
        </p:nvSpPr>
        <p:spPr>
          <a:xfrm>
            <a:off x="1665650" y="1163150"/>
            <a:ext cx="8700300" cy="576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</a:t>
            </a:r>
            <a:r>
              <a:rPr lang="fr-FR" u="sng"/>
              <a:t>Accueil</a:t>
            </a:r>
            <a:r>
              <a:rPr lang="fr-FR"/>
              <a:t>			</a:t>
            </a:r>
            <a:r>
              <a:rPr lang="fr-FR" u="sng"/>
              <a:t>News</a:t>
            </a:r>
            <a:r>
              <a:rPr lang="fr-FR"/>
              <a:t>				</a:t>
            </a:r>
            <a:r>
              <a:rPr lang="fr-FR" u="sng"/>
              <a:t>Horaires</a:t>
            </a:r>
            <a:r>
              <a:rPr lang="fr-FR"/>
              <a:t>			</a:t>
            </a:r>
            <a:r>
              <a:rPr lang="fr-FR" u="sng"/>
              <a:t>Billetterie</a:t>
            </a:r>
            <a:r>
              <a:rPr lang="fr-FR"/>
              <a:t>			  </a:t>
            </a:r>
            <a:r>
              <a:rPr lang="fr-FR" u="sng"/>
              <a:t>Contact</a:t>
            </a:r>
            <a:endParaRPr u="sng"/>
          </a:p>
        </p:txBody>
      </p:sp>
      <p:sp>
        <p:nvSpPr>
          <p:cNvPr id="877" name="Google Shape;877;p71"/>
          <p:cNvSpPr txBox="1"/>
          <p:nvPr/>
        </p:nvSpPr>
        <p:spPr>
          <a:xfrm>
            <a:off x="508000" y="437350"/>
            <a:ext cx="11268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Inscription </a:t>
            </a:r>
            <a:endParaRPr/>
          </a:p>
        </p:txBody>
      </p:sp>
      <p:sp>
        <p:nvSpPr>
          <p:cNvPr id="878" name="Google Shape;878;p71"/>
          <p:cNvSpPr/>
          <p:nvPr/>
        </p:nvSpPr>
        <p:spPr>
          <a:xfrm>
            <a:off x="1684250" y="1935500"/>
            <a:ext cx="8700300" cy="4429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1"/>
          <p:cNvSpPr/>
          <p:nvPr/>
        </p:nvSpPr>
        <p:spPr>
          <a:xfrm>
            <a:off x="3645425" y="2216175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1"/>
          <p:cNvSpPr/>
          <p:nvPr/>
        </p:nvSpPr>
        <p:spPr>
          <a:xfrm>
            <a:off x="7754850" y="2214650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1"/>
          <p:cNvSpPr/>
          <p:nvPr/>
        </p:nvSpPr>
        <p:spPr>
          <a:xfrm>
            <a:off x="3645425" y="2970588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1"/>
          <p:cNvSpPr/>
          <p:nvPr/>
        </p:nvSpPr>
        <p:spPr>
          <a:xfrm>
            <a:off x="3645425" y="4430025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1"/>
          <p:cNvSpPr/>
          <p:nvPr/>
        </p:nvSpPr>
        <p:spPr>
          <a:xfrm>
            <a:off x="7754850" y="4467250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1"/>
          <p:cNvSpPr/>
          <p:nvPr/>
        </p:nvSpPr>
        <p:spPr>
          <a:xfrm>
            <a:off x="7754850" y="3721950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1"/>
          <p:cNvSpPr/>
          <p:nvPr/>
        </p:nvSpPr>
        <p:spPr>
          <a:xfrm>
            <a:off x="7754850" y="2976650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1"/>
          <p:cNvSpPr/>
          <p:nvPr/>
        </p:nvSpPr>
        <p:spPr>
          <a:xfrm>
            <a:off x="3645425" y="3725000"/>
            <a:ext cx="1823700" cy="241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71"/>
          <p:cNvSpPr/>
          <p:nvPr/>
        </p:nvSpPr>
        <p:spPr>
          <a:xfrm>
            <a:off x="4737100" y="5389200"/>
            <a:ext cx="2810100" cy="6978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          Créer mon compte</a:t>
            </a:r>
            <a:endParaRPr/>
          </a:p>
        </p:txBody>
      </p:sp>
      <p:sp>
        <p:nvSpPr>
          <p:cNvPr id="888" name="Google Shape;888;p71"/>
          <p:cNvSpPr txBox="1"/>
          <p:nvPr/>
        </p:nvSpPr>
        <p:spPr>
          <a:xfrm>
            <a:off x="1954100" y="2158825"/>
            <a:ext cx="1554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Nom:</a:t>
            </a:r>
            <a:endParaRPr/>
          </a:p>
        </p:txBody>
      </p:sp>
      <p:sp>
        <p:nvSpPr>
          <p:cNvPr id="889" name="Google Shape;889;p71"/>
          <p:cNvSpPr txBox="1"/>
          <p:nvPr/>
        </p:nvSpPr>
        <p:spPr>
          <a:xfrm>
            <a:off x="1870350" y="2876700"/>
            <a:ext cx="1554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Prénom: </a:t>
            </a:r>
            <a:endParaRPr/>
          </a:p>
        </p:txBody>
      </p:sp>
      <p:sp>
        <p:nvSpPr>
          <p:cNvPr id="890" name="Google Shape;890;p71"/>
          <p:cNvSpPr txBox="1"/>
          <p:nvPr/>
        </p:nvSpPr>
        <p:spPr>
          <a:xfrm>
            <a:off x="1870350" y="3621075"/>
            <a:ext cx="1554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r>
              <a:rPr lang="fr-FR"/>
              <a:t>Âge</a:t>
            </a:r>
            <a:r>
              <a:rPr lang="fr-FR"/>
              <a:t>:</a:t>
            </a:r>
            <a:endParaRPr/>
          </a:p>
        </p:txBody>
      </p:sp>
      <p:sp>
        <p:nvSpPr>
          <p:cNvPr id="891" name="Google Shape;891;p71"/>
          <p:cNvSpPr txBox="1"/>
          <p:nvPr/>
        </p:nvSpPr>
        <p:spPr>
          <a:xfrm>
            <a:off x="1870350" y="4365450"/>
            <a:ext cx="1433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Adresse:</a:t>
            </a:r>
            <a:endParaRPr/>
          </a:p>
        </p:txBody>
      </p:sp>
      <p:sp>
        <p:nvSpPr>
          <p:cNvPr id="892" name="Google Shape;892;p71"/>
          <p:cNvSpPr txBox="1"/>
          <p:nvPr/>
        </p:nvSpPr>
        <p:spPr>
          <a:xfrm>
            <a:off x="5983300" y="2158825"/>
            <a:ext cx="16284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Téléphone:</a:t>
            </a:r>
            <a:endParaRPr/>
          </a:p>
        </p:txBody>
      </p:sp>
      <p:sp>
        <p:nvSpPr>
          <p:cNvPr id="893" name="Google Shape;893;p71"/>
          <p:cNvSpPr txBox="1"/>
          <p:nvPr/>
        </p:nvSpPr>
        <p:spPr>
          <a:xfrm>
            <a:off x="6039125" y="2929575"/>
            <a:ext cx="16284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Mail:</a:t>
            </a:r>
            <a:endParaRPr/>
          </a:p>
        </p:txBody>
      </p:sp>
      <p:sp>
        <p:nvSpPr>
          <p:cNvPr id="894" name="Google Shape;894;p71"/>
          <p:cNvSpPr txBox="1"/>
          <p:nvPr/>
        </p:nvSpPr>
        <p:spPr>
          <a:xfrm>
            <a:off x="6039125" y="3700313"/>
            <a:ext cx="1823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Identifiant:</a:t>
            </a:r>
            <a:endParaRPr/>
          </a:p>
        </p:txBody>
      </p:sp>
      <p:sp>
        <p:nvSpPr>
          <p:cNvPr id="895" name="Google Shape;895;p71"/>
          <p:cNvSpPr txBox="1"/>
          <p:nvPr/>
        </p:nvSpPr>
        <p:spPr>
          <a:xfrm>
            <a:off x="5983300" y="4360900"/>
            <a:ext cx="1479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Mot de passe: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Fournisseur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Dénomination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Téléphone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Activité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SIREN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SIRET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Contact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Modifier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Google Shape;168;p18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2"/>
          <p:cNvSpPr txBox="1"/>
          <p:nvPr>
            <p:ph type="title"/>
          </p:nvPr>
        </p:nvSpPr>
        <p:spPr>
          <a:xfrm>
            <a:off x="838202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Borne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3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3"/>
          <p:cNvSpPr/>
          <p:nvPr/>
        </p:nvSpPr>
        <p:spPr>
          <a:xfrm>
            <a:off x="1650525" y="2134175"/>
            <a:ext cx="3684900" cy="227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Deja un compte</a:t>
            </a:r>
            <a:endParaRPr/>
          </a:p>
        </p:txBody>
      </p:sp>
      <p:sp>
        <p:nvSpPr>
          <p:cNvPr id="907" name="Google Shape;907;p73"/>
          <p:cNvSpPr/>
          <p:nvPr/>
        </p:nvSpPr>
        <p:spPr>
          <a:xfrm>
            <a:off x="6946425" y="2134175"/>
            <a:ext cx="3684900" cy="227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utilisateur anonyme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4"/>
          <p:cNvSpPr/>
          <p:nvPr/>
        </p:nvSpPr>
        <p:spPr>
          <a:xfrm>
            <a:off x="1612125" y="944250"/>
            <a:ext cx="8393400" cy="51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4"/>
          <p:cNvSpPr/>
          <p:nvPr/>
        </p:nvSpPr>
        <p:spPr>
          <a:xfrm>
            <a:off x="2571775" y="3234600"/>
            <a:ext cx="1317900" cy="6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connexion</a:t>
            </a:r>
            <a:endParaRPr/>
          </a:p>
        </p:txBody>
      </p:sp>
      <p:sp>
        <p:nvSpPr>
          <p:cNvPr id="914" name="Google Shape;914;p74"/>
          <p:cNvSpPr/>
          <p:nvPr/>
        </p:nvSpPr>
        <p:spPr>
          <a:xfrm>
            <a:off x="2546150" y="2121375"/>
            <a:ext cx="2763600" cy="9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utilisateur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mot de passe :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5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>
            <a:off x="1650525" y="2134175"/>
            <a:ext cx="3006900" cy="14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acheter un billet</a:t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>
            <a:off x="6946425" y="2134175"/>
            <a:ext cx="2854500" cy="14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rembourser un billet</a:t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>
            <a:off x="1650525" y="5371250"/>
            <a:ext cx="1805400" cy="8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accueil</a:t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>
            <a:off x="1369050" y="586000"/>
            <a:ext cx="4119900" cy="80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connecté</a:t>
            </a:r>
            <a:r>
              <a:rPr lang="fr-FR"/>
              <a:t> en tant qu‘utilisateur</a:t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>
            <a:off x="4489825" y="3796350"/>
            <a:ext cx="3006900" cy="14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retirer un billet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6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6"/>
          <p:cNvSpPr/>
          <p:nvPr/>
        </p:nvSpPr>
        <p:spPr>
          <a:xfrm>
            <a:off x="1049175" y="5755100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retour</a:t>
            </a:r>
            <a:endParaRPr/>
          </a:p>
        </p:txBody>
      </p:sp>
      <p:sp>
        <p:nvSpPr>
          <p:cNvPr id="931" name="Google Shape;931;p76"/>
          <p:cNvSpPr/>
          <p:nvPr/>
        </p:nvSpPr>
        <p:spPr>
          <a:xfrm>
            <a:off x="9070375" y="4883925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payer</a:t>
            </a:r>
            <a:endParaRPr/>
          </a:p>
        </p:txBody>
      </p:sp>
      <p:sp>
        <p:nvSpPr>
          <p:cNvPr id="932" name="Google Shape;932;p76"/>
          <p:cNvSpPr/>
          <p:nvPr/>
        </p:nvSpPr>
        <p:spPr>
          <a:xfrm>
            <a:off x="1458625" y="1942250"/>
            <a:ext cx="3237000" cy="16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achats de billet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sélectionner</a:t>
            </a:r>
            <a:r>
              <a:rPr lang="fr-FR"/>
              <a:t> nombre billet adulte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sélectionner</a:t>
            </a:r>
            <a:r>
              <a:rPr lang="fr-FR"/>
              <a:t> nombre billet enfant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Prix :280€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6"/>
          <p:cNvSpPr/>
          <p:nvPr/>
        </p:nvSpPr>
        <p:spPr>
          <a:xfrm>
            <a:off x="1369050" y="726750"/>
            <a:ext cx="3173100" cy="66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connecté</a:t>
            </a:r>
            <a:r>
              <a:rPr lang="fr-FR"/>
              <a:t> en tant que utilisateur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7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77"/>
          <p:cNvSpPr/>
          <p:nvPr/>
        </p:nvSpPr>
        <p:spPr>
          <a:xfrm>
            <a:off x="1049175" y="5755100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retour</a:t>
            </a:r>
            <a:endParaRPr/>
          </a:p>
        </p:txBody>
      </p:sp>
      <p:sp>
        <p:nvSpPr>
          <p:cNvPr id="940" name="Google Shape;940;p77"/>
          <p:cNvSpPr/>
          <p:nvPr/>
        </p:nvSpPr>
        <p:spPr>
          <a:xfrm>
            <a:off x="9070375" y="4883925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valider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458625" y="1942250"/>
            <a:ext cx="4874700" cy="16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remboursement </a:t>
            </a:r>
            <a:r>
              <a:rPr lang="fr-FR"/>
              <a:t>de billet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selectionner nombre billet adulte à rembourser: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selectionner nombre billet enfant à rembourser: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Prix :280€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7"/>
          <p:cNvSpPr/>
          <p:nvPr/>
        </p:nvSpPr>
        <p:spPr>
          <a:xfrm>
            <a:off x="1369050" y="726750"/>
            <a:ext cx="3173100" cy="66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connecte en tant que :utilisateur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78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8"/>
          <p:cNvSpPr/>
          <p:nvPr/>
        </p:nvSpPr>
        <p:spPr>
          <a:xfrm>
            <a:off x="1650525" y="2134175"/>
            <a:ext cx="3006900" cy="14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acheter un billet</a:t>
            </a:r>
            <a:endParaRPr/>
          </a:p>
        </p:txBody>
      </p:sp>
      <p:sp>
        <p:nvSpPr>
          <p:cNvPr id="949" name="Google Shape;949;p78"/>
          <p:cNvSpPr/>
          <p:nvPr/>
        </p:nvSpPr>
        <p:spPr>
          <a:xfrm>
            <a:off x="6946425" y="2134175"/>
            <a:ext cx="2854500" cy="14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rembourser un billet</a:t>
            </a:r>
            <a:endParaRPr/>
          </a:p>
        </p:txBody>
      </p:sp>
      <p:sp>
        <p:nvSpPr>
          <p:cNvPr id="950" name="Google Shape;950;p78"/>
          <p:cNvSpPr/>
          <p:nvPr/>
        </p:nvSpPr>
        <p:spPr>
          <a:xfrm>
            <a:off x="1650525" y="5371250"/>
            <a:ext cx="1805400" cy="83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accueil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9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9"/>
          <p:cNvSpPr/>
          <p:nvPr/>
        </p:nvSpPr>
        <p:spPr>
          <a:xfrm>
            <a:off x="1049175" y="5755100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retour</a:t>
            </a:r>
            <a:endParaRPr/>
          </a:p>
        </p:txBody>
      </p:sp>
      <p:sp>
        <p:nvSpPr>
          <p:cNvPr id="957" name="Google Shape;957;p79"/>
          <p:cNvSpPr/>
          <p:nvPr/>
        </p:nvSpPr>
        <p:spPr>
          <a:xfrm>
            <a:off x="9070375" y="4883925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payer</a:t>
            </a:r>
            <a:endParaRPr/>
          </a:p>
        </p:txBody>
      </p:sp>
      <p:sp>
        <p:nvSpPr>
          <p:cNvPr id="958" name="Google Shape;958;p79"/>
          <p:cNvSpPr/>
          <p:nvPr/>
        </p:nvSpPr>
        <p:spPr>
          <a:xfrm>
            <a:off x="1458625" y="1456050"/>
            <a:ext cx="3237000" cy="16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achats de billet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selectionner nombre billet adulte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selectionner nombre billet enfant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Prix :280€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0"/>
          <p:cNvSpPr/>
          <p:nvPr/>
        </p:nvSpPr>
        <p:spPr>
          <a:xfrm>
            <a:off x="652525" y="355700"/>
            <a:ext cx="10952400" cy="62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80"/>
          <p:cNvSpPr/>
          <p:nvPr/>
        </p:nvSpPr>
        <p:spPr>
          <a:xfrm>
            <a:off x="1049175" y="5755100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retour</a:t>
            </a:r>
            <a:endParaRPr/>
          </a:p>
        </p:txBody>
      </p:sp>
      <p:sp>
        <p:nvSpPr>
          <p:cNvPr id="965" name="Google Shape;965;p80"/>
          <p:cNvSpPr/>
          <p:nvPr/>
        </p:nvSpPr>
        <p:spPr>
          <a:xfrm>
            <a:off x="9070375" y="4883925"/>
            <a:ext cx="1637700" cy="4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payer</a:t>
            </a:r>
            <a:endParaRPr/>
          </a:p>
        </p:txBody>
      </p:sp>
      <p:sp>
        <p:nvSpPr>
          <p:cNvPr id="966" name="Google Shape;966;p80"/>
          <p:cNvSpPr/>
          <p:nvPr/>
        </p:nvSpPr>
        <p:spPr>
          <a:xfrm>
            <a:off x="1458625" y="1942250"/>
            <a:ext cx="3237000" cy="16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achats de billet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selectionner nombre billet adulte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selectionner nombre billet enfant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2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Prix :280€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 Fournisseur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: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endParaRPr/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2078181" y="3129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{B13BC5A2-CAF2-4EFF-B407-C381E66B6182}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Dénomination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Téléphone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Activité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SIREN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SIRET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Contact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Supprimer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/>
                        <a:t>Supprimer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3" name="Google Shape;183;p19"/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323273" y="304800"/>
            <a:ext cx="11471563" cy="6292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407890" y="766618"/>
            <a:ext cx="1376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Salarié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9633527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Supprimer un Salarié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980382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 un Salarié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442855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Rechercher un Salarié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12932" y="1750286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Salarié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12931" y="5061523"/>
            <a:ext cx="1768763" cy="7481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277091" y="236682"/>
            <a:ext cx="11471563" cy="57300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146963" y="766618"/>
            <a:ext cx="18980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Salarie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602509" y="1684116"/>
            <a:ext cx="2761674" cy="2568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8028706" y="2903940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602509" y="227374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8028706" y="2273748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8044873" y="1679769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607127" y="4246588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1607127" y="4883156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1602509" y="1927842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Prénom :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1602509" y="3134160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Sexe :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602509" y="3887440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Situation familiale :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1607127" y="4487500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Emploi :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957127" y="1357745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Horaires :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8028706" y="1964259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Diplomes :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8028706" y="2563776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Qualification : 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4551218" y="5239115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le salarié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659091" y="6118666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Retour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77091" y="6118666"/>
            <a:ext cx="3089563" cy="5357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Accueil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602509" y="2879298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8028706" y="3502042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8044873" y="4252964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1602509" y="3559482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8044873" y="4856832"/>
            <a:ext cx="2761674" cy="2493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1602509" y="1332554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: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526308" y="2530308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: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8005616" y="3160657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 :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8028706" y="3884993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Identifiant :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8028706" y="4487500"/>
            <a:ext cx="2761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 de passe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