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eb9e59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eb9e59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eeb9e5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eeb9e5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eeb9e5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eeb9e5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eeb9e5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eeb9e5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eeb9e59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eeb9e59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eb9e59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eb9e5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eeb9e59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eeb9e5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eeb9e59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eeb9e5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eeb9e5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eeb9e5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eeb9e59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eeb9e59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eeb9e59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eeb9e59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eb9e5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eb9e5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eeb9e5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eeb9e5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eeb9e5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eeb9e5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eeb9e5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eeb9e5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 case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75" y="0"/>
            <a:ext cx="63144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134350" y="266775"/>
            <a:ext cx="2734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Salarié</a:t>
            </a:r>
            <a:endParaRPr b="1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134350" y="199600"/>
            <a:ext cx="1583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Commandes fournisseur</a:t>
            </a:r>
            <a:endParaRPr b="1" u="sng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10" y="0"/>
            <a:ext cx="55470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450" y="0"/>
            <a:ext cx="56931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220700" y="122825"/>
            <a:ext cx="1602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Contrats</a:t>
            </a:r>
            <a:endParaRPr b="1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8575"/>
            <a:ext cx="582930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172725" y="314750"/>
            <a:ext cx="1880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Intervention</a:t>
            </a:r>
            <a:endParaRPr b="1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27" y="0"/>
            <a:ext cx="50529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97475" y="237975"/>
            <a:ext cx="1689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Stock</a:t>
            </a:r>
            <a:r>
              <a:rPr b="1" lang="fr" u="sng"/>
              <a:t> :</a:t>
            </a:r>
            <a:endParaRPr b="1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43950" y="142025"/>
            <a:ext cx="2159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Maintenance</a:t>
            </a:r>
            <a:endParaRPr b="1" u="sng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125" y="0"/>
            <a:ext cx="74097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87875" y="142025"/>
            <a:ext cx="196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Statistiques</a:t>
            </a:r>
            <a:endParaRPr b="1" u="sng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08" y="0"/>
            <a:ext cx="61949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50" y="-1"/>
            <a:ext cx="72878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32150" y="4505925"/>
            <a:ext cx="2235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69800"/>
            <a:ext cx="25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Inscription internet 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7925" y="0"/>
            <a:ext cx="2415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0" y="0"/>
            <a:ext cx="75583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1875" y="13950"/>
            <a:ext cx="1717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Pointages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72" y="0"/>
            <a:ext cx="75942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950" y="-13950"/>
            <a:ext cx="1773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1875" y="13950"/>
            <a:ext cx="16752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Salariés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0"/>
            <a:ext cx="6172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1875" y="27925"/>
            <a:ext cx="2121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Restauration</a:t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275" y="0"/>
            <a:ext cx="65769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95950" y="122825"/>
            <a:ext cx="1189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Billetterie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97" y="0"/>
            <a:ext cx="55344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41875" y="13950"/>
            <a:ext cx="1762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Matériel</a:t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49" y="0"/>
            <a:ext cx="65851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41875" y="13950"/>
            <a:ext cx="1382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Clients</a:t>
            </a:r>
            <a:endParaRPr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26" y="0"/>
            <a:ext cx="72647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55850" y="13950"/>
            <a:ext cx="16893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Fournisseurs</a:t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