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020310" y="254635"/>
            <a:ext cx="2527300" cy="337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Application Clients</a:t>
            </a:r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552450" y="974090"/>
            <a:ext cx="10271125" cy="5644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5020" y="1049020"/>
            <a:ext cx="154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 Side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020310" y="1129030"/>
            <a:ext cx="2527300" cy="337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Nginx Server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821690" y="1579245"/>
            <a:ext cx="9786620" cy="4906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2"/>
            <a:endCxn id="10" idx="0"/>
          </p:cNvCxnSpPr>
          <p:nvPr/>
        </p:nvCxnSpPr>
        <p:spPr>
          <a:xfrm>
            <a:off x="6283960" y="592455"/>
            <a:ext cx="0" cy="5365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574290" y="1804670"/>
            <a:ext cx="1900555" cy="55626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Service Qualifier</a:t>
            </a:r>
            <a:endParaRPr lang="en-US" altLang="zh-CN" sz="1600"/>
          </a:p>
          <a:p>
            <a:pPr algn="ctr"/>
            <a:r>
              <a:rPr lang="en-US" altLang="zh-CN" sz="1600"/>
              <a:t> Server Swarm</a:t>
            </a:r>
            <a:endParaRPr lang="en-US" altLang="zh-CN" sz="1600"/>
          </a:p>
        </p:txBody>
      </p:sp>
      <p:cxnSp>
        <p:nvCxnSpPr>
          <p:cNvPr id="14" name="肘形连接符 13"/>
          <p:cNvCxnSpPr>
            <a:stCxn id="13" idx="0"/>
            <a:endCxn id="10" idx="1"/>
          </p:cNvCxnSpPr>
          <p:nvPr/>
        </p:nvCxnSpPr>
        <p:spPr>
          <a:xfrm rot="16200000">
            <a:off x="4019233" y="803593"/>
            <a:ext cx="506730" cy="149542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52190" y="1272540"/>
            <a:ext cx="922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Register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033780" y="1696720"/>
            <a:ext cx="15405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Container</a:t>
            </a:r>
            <a:r>
              <a:rPr lang="en-US" altLang="zh-CN"/>
              <a:t> Manager</a:t>
            </a:r>
            <a:endParaRPr lang="en-US" altLang="zh-CN"/>
          </a:p>
        </p:txBody>
      </p:sp>
      <p:cxnSp>
        <p:nvCxnSpPr>
          <p:cNvPr id="18" name="肘形连接符 17"/>
          <p:cNvCxnSpPr>
            <a:stCxn id="17" idx="2"/>
            <a:endCxn id="13" idx="2"/>
          </p:cNvCxnSpPr>
          <p:nvPr/>
        </p:nvCxnSpPr>
        <p:spPr>
          <a:xfrm rot="5400000" flipV="1">
            <a:off x="2653665" y="1489710"/>
            <a:ext cx="21590" cy="1720850"/>
          </a:xfrm>
          <a:prstGeom prst="bentConnector3">
            <a:avLst>
              <a:gd name="adj1" fmla="val 1202941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40940" y="2555875"/>
            <a:ext cx="1778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Service Qualifier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7693660" y="1899920"/>
            <a:ext cx="2102485" cy="35369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Auth Server Swarm</a:t>
            </a:r>
            <a:endParaRPr lang="en-US" altLang="zh-CN" sz="1600"/>
          </a:p>
        </p:txBody>
      </p:sp>
      <p:cxnSp>
        <p:nvCxnSpPr>
          <p:cNvPr id="21" name="肘形连接符 20"/>
          <p:cNvCxnSpPr>
            <a:stCxn id="10" idx="3"/>
            <a:endCxn id="20" idx="0"/>
          </p:cNvCxnSpPr>
          <p:nvPr/>
        </p:nvCxnSpPr>
        <p:spPr>
          <a:xfrm>
            <a:off x="7547610" y="1297940"/>
            <a:ext cx="1197610" cy="601980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40940" y="1674495"/>
            <a:ext cx="7903210" cy="4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763635" y="1272540"/>
            <a:ext cx="1778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Sign, Toekn, Session</a:t>
            </a:r>
            <a:endParaRPr lang="en-US" altLang="zh-CN" sz="1400"/>
          </a:p>
        </p:txBody>
      </p:sp>
      <p:cxnSp>
        <p:nvCxnSpPr>
          <p:cNvPr id="26" name="肘形连接符 25"/>
          <p:cNvCxnSpPr>
            <a:stCxn id="17" idx="2"/>
            <a:endCxn id="24" idx="1"/>
          </p:cNvCxnSpPr>
          <p:nvPr/>
        </p:nvCxnSpPr>
        <p:spPr>
          <a:xfrm rot="5400000" flipV="1">
            <a:off x="1304608" y="2838768"/>
            <a:ext cx="1635760" cy="63690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21690" y="2501265"/>
            <a:ext cx="888365" cy="1586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Build, </a:t>
            </a:r>
            <a:r>
              <a:rPr lang="en-US" altLang="zh-CN" sz="1400">
                <a:sym typeface="+mn-ea"/>
              </a:rPr>
              <a:t> Run,</a:t>
            </a:r>
            <a:endParaRPr lang="en-US" altLang="zh-CN" sz="1400">
              <a:sym typeface="+mn-ea"/>
            </a:endParaRPr>
          </a:p>
          <a:p>
            <a:r>
              <a:rPr lang="en-US" altLang="zh-CN" sz="1400"/>
              <a:t>Scale, Manage docker service swarm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8442325" y="5907405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 Services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300095" y="3125470"/>
            <a:ext cx="5976620" cy="9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 flipH="1">
            <a:off x="9775825" y="3265170"/>
            <a:ext cx="474980" cy="227266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600"/>
              <a:t>Log Server Swarm</a:t>
            </a:r>
            <a:endParaRPr lang="en-US" altLang="zh-CN" sz="1600"/>
          </a:p>
        </p:txBody>
      </p:sp>
      <p:sp>
        <p:nvSpPr>
          <p:cNvPr id="37" name="文本框 36"/>
          <p:cNvSpPr txBox="1"/>
          <p:nvPr/>
        </p:nvSpPr>
        <p:spPr>
          <a:xfrm>
            <a:off x="8780145" y="4133850"/>
            <a:ext cx="663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Watch</a:t>
            </a:r>
            <a:endParaRPr lang="en-US" altLang="zh-CN" sz="1400"/>
          </a:p>
        </p:txBody>
      </p:sp>
      <p:sp>
        <p:nvSpPr>
          <p:cNvPr id="38" name="文本框 37"/>
          <p:cNvSpPr txBox="1"/>
          <p:nvPr/>
        </p:nvSpPr>
        <p:spPr>
          <a:xfrm>
            <a:off x="8472170" y="2404745"/>
            <a:ext cx="1778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authorization</a:t>
            </a:r>
            <a:endParaRPr lang="en-US" altLang="zh-CN" sz="1400"/>
          </a:p>
        </p:txBody>
      </p:sp>
      <p:cxnSp>
        <p:nvCxnSpPr>
          <p:cNvPr id="39" name="直接箭头连接符 38"/>
          <p:cNvCxnSpPr>
            <a:stCxn id="20" idx="2"/>
          </p:cNvCxnSpPr>
          <p:nvPr/>
        </p:nvCxnSpPr>
        <p:spPr>
          <a:xfrm flipH="1">
            <a:off x="8739505" y="2253615"/>
            <a:ext cx="5715" cy="87503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311515" y="2253615"/>
            <a:ext cx="0" cy="86550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471410" y="2404745"/>
            <a:ext cx="1148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sym typeface="+mn-ea"/>
              </a:rPr>
              <a:t>Verify</a:t>
            </a:r>
            <a:endParaRPr lang="en-US" sz="1400"/>
          </a:p>
        </p:txBody>
      </p:sp>
      <p:sp>
        <p:nvSpPr>
          <p:cNvPr id="47" name="文本框 46"/>
          <p:cNvSpPr txBox="1"/>
          <p:nvPr/>
        </p:nvSpPr>
        <p:spPr>
          <a:xfrm>
            <a:off x="6544945" y="2191385"/>
            <a:ext cx="114871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sym typeface="+mn-ea"/>
              </a:rPr>
              <a:t>Restful Api Request</a:t>
            </a:r>
            <a:endParaRPr lang="en-US" sz="140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685280" y="1473835"/>
            <a:ext cx="6350" cy="16929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724525" y="1454785"/>
            <a:ext cx="0" cy="16929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617085" y="2084705"/>
            <a:ext cx="127190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sym typeface="+mn-ea"/>
              </a:rPr>
              <a:t>Json Body &amp; Status Code Response</a:t>
            </a:r>
            <a:endParaRPr 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969000" y="667385"/>
            <a:ext cx="3044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sym typeface="+mn-ea"/>
              </a:rPr>
              <a:t>Load Balance &amp; Reverse Proxy</a:t>
            </a:r>
            <a:endParaRPr lang="en-US" sz="1400"/>
          </a:p>
        </p:txBody>
      </p:sp>
      <p:sp>
        <p:nvSpPr>
          <p:cNvPr id="52" name="矩形 51"/>
          <p:cNvSpPr/>
          <p:nvPr/>
        </p:nvSpPr>
        <p:spPr>
          <a:xfrm>
            <a:off x="3300095" y="4598670"/>
            <a:ext cx="597725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3789045" y="4771390"/>
            <a:ext cx="3251200" cy="766445"/>
            <a:chOff x="5941" y="6140"/>
            <a:chExt cx="5120" cy="1207"/>
          </a:xfrm>
        </p:grpSpPr>
        <p:sp>
          <p:nvSpPr>
            <p:cNvPr id="55" name="圆角矩形 54"/>
            <p:cNvSpPr/>
            <p:nvPr/>
          </p:nvSpPr>
          <p:spPr>
            <a:xfrm>
              <a:off x="5941" y="6140"/>
              <a:ext cx="2261" cy="120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Slave Database Swarm</a:t>
              </a:r>
              <a:endParaRPr lang="en-US" altLang="zh-CN" sz="16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8681" y="6140"/>
              <a:ext cx="2380" cy="120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Master Database Swarm</a:t>
              </a:r>
              <a:endParaRPr lang="en-US" altLang="zh-CN" sz="16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054725" y="4133850"/>
            <a:ext cx="1148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sym typeface="+mn-ea"/>
              </a:rPr>
              <a:t>CRUD</a:t>
            </a:r>
            <a:endParaRPr lang="en-US" sz="1400"/>
          </a:p>
        </p:txBody>
      </p:sp>
      <p:grpSp>
        <p:nvGrpSpPr>
          <p:cNvPr id="69" name="组合 68"/>
          <p:cNvGrpSpPr/>
          <p:nvPr/>
        </p:nvGrpSpPr>
        <p:grpSpPr>
          <a:xfrm>
            <a:off x="3646805" y="3302635"/>
            <a:ext cx="4990465" cy="613410"/>
            <a:chOff x="5743" y="4907"/>
            <a:chExt cx="7859" cy="966"/>
          </a:xfrm>
        </p:grpSpPr>
        <p:sp>
          <p:nvSpPr>
            <p:cNvPr id="30" name="圆角矩形 29"/>
            <p:cNvSpPr/>
            <p:nvPr/>
          </p:nvSpPr>
          <p:spPr>
            <a:xfrm>
              <a:off x="11342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Api Service 3 Server Swarm</a:t>
              </a:r>
              <a:endParaRPr lang="en-US" altLang="zh-CN" sz="160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43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Api Service1 Server Swarm</a:t>
              </a:r>
              <a:endParaRPr lang="en-US" altLang="zh-CN" sz="16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541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Api Service2 Server Swarm</a:t>
              </a:r>
              <a:endParaRPr lang="en-US" altLang="zh-CN" sz="1600"/>
            </a:p>
          </p:txBody>
        </p:sp>
        <p:cxnSp>
          <p:nvCxnSpPr>
            <p:cNvPr id="59" name="直接箭头连接符 58"/>
            <p:cNvCxnSpPr>
              <a:stCxn id="43" idx="3"/>
              <a:endCxn id="44" idx="1"/>
            </p:cNvCxnSpPr>
            <p:nvPr/>
          </p:nvCxnSpPr>
          <p:spPr>
            <a:xfrm>
              <a:off x="8004" y="5391"/>
              <a:ext cx="5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4" idx="3"/>
              <a:endCxn id="30" idx="1"/>
            </p:cNvCxnSpPr>
            <p:nvPr/>
          </p:nvCxnSpPr>
          <p:spPr>
            <a:xfrm>
              <a:off x="10802" y="5391"/>
              <a:ext cx="5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直接箭头连接符 61"/>
          <p:cNvCxnSpPr>
            <a:stCxn id="32" idx="2"/>
            <a:endCxn id="52" idx="0"/>
          </p:cNvCxnSpPr>
          <p:nvPr/>
        </p:nvCxnSpPr>
        <p:spPr>
          <a:xfrm>
            <a:off x="6288405" y="4094480"/>
            <a:ext cx="635" cy="5041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344410" y="4770755"/>
            <a:ext cx="1435735" cy="76644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Slave Database Swarm</a:t>
            </a:r>
            <a:endParaRPr lang="en-US" altLang="zh-CN" sz="1600"/>
          </a:p>
        </p:txBody>
      </p:sp>
      <p:cxnSp>
        <p:nvCxnSpPr>
          <p:cNvPr id="64" name="直接箭头连接符 63"/>
          <p:cNvCxnSpPr>
            <a:stCxn id="55" idx="3"/>
            <a:endCxn id="56" idx="1"/>
          </p:cNvCxnSpPr>
          <p:nvPr/>
        </p:nvCxnSpPr>
        <p:spPr>
          <a:xfrm>
            <a:off x="5224780" y="5154930"/>
            <a:ext cx="30416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3"/>
            <a:endCxn id="63" idx="1"/>
          </p:cNvCxnSpPr>
          <p:nvPr/>
        </p:nvCxnSpPr>
        <p:spPr>
          <a:xfrm flipV="1">
            <a:off x="7040245" y="5154295"/>
            <a:ext cx="304165" cy="63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3"/>
            <a:endCxn id="34" idx="3"/>
          </p:cNvCxnSpPr>
          <p:nvPr/>
        </p:nvCxnSpPr>
        <p:spPr>
          <a:xfrm>
            <a:off x="9276715" y="3609975"/>
            <a:ext cx="499110" cy="79184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2" idx="3"/>
            <a:endCxn id="34" idx="3"/>
          </p:cNvCxnSpPr>
          <p:nvPr/>
        </p:nvCxnSpPr>
        <p:spPr>
          <a:xfrm flipV="1">
            <a:off x="9277350" y="4401820"/>
            <a:ext cx="498475" cy="752475"/>
          </a:xfrm>
          <a:prstGeom prst="bentConnector3">
            <a:avLst>
              <a:gd name="adj1" fmla="val 50064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347075" y="3253740"/>
            <a:ext cx="114871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sym typeface="+mn-ea"/>
              </a:rPr>
              <a:t>...</a:t>
            </a:r>
            <a:endParaRPr 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演示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Jun</dc:creator>
  <cp:lastModifiedBy>Guo Jun</cp:lastModifiedBy>
  <cp:revision>2</cp:revision>
  <dcterms:created xsi:type="dcterms:W3CDTF">2017-03-19T02:36:47Z</dcterms:created>
  <dcterms:modified xsi:type="dcterms:W3CDTF">2017-03-19T05:43:41Z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