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020310" y="254635"/>
            <a:ext cx="2527300" cy="33782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Application Clients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2450" y="974090"/>
            <a:ext cx="10271125" cy="56445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5020" y="1049020"/>
            <a:ext cx="154051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Server Side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20310" y="1129030"/>
            <a:ext cx="2527300" cy="33782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Nginx Server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690" y="1579245"/>
            <a:ext cx="9786620" cy="4906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>
            <a:stCxn id="4" idx="2"/>
            <a:endCxn id="10" idx="0"/>
          </p:cNvCxnSpPr>
          <p:nvPr/>
        </p:nvCxnSpPr>
        <p:spPr>
          <a:xfrm>
            <a:off x="6283960" y="592455"/>
            <a:ext cx="0" cy="5365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574290" y="1804670"/>
            <a:ext cx="1900555" cy="55626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Service Qualifier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Server Swarm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肘形连接符 13"/>
          <p:cNvCxnSpPr>
            <a:stCxn id="13" idx="0"/>
            <a:endCxn id="10" idx="1"/>
          </p:cNvCxnSpPr>
          <p:nvPr/>
        </p:nvCxnSpPr>
        <p:spPr>
          <a:xfrm rot="16200000">
            <a:off x="4019550" y="803910"/>
            <a:ext cx="506730" cy="1495425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52190" y="1272540"/>
            <a:ext cx="92265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Register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33780" y="1696720"/>
            <a:ext cx="1540510" cy="532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Container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Manager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肘形连接符 17"/>
          <p:cNvCxnSpPr>
            <a:stCxn id="17" idx="2"/>
            <a:endCxn id="13" idx="2"/>
          </p:cNvCxnSpPr>
          <p:nvPr/>
        </p:nvCxnSpPr>
        <p:spPr>
          <a:xfrm rot="5400000" flipV="1">
            <a:off x="2598738" y="1434783"/>
            <a:ext cx="131445" cy="1720850"/>
          </a:xfrm>
          <a:prstGeom prst="bentConnector3">
            <a:avLst>
              <a:gd name="adj1" fmla="val 280918"/>
            </a:avLst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40940" y="2661285"/>
            <a:ext cx="17786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Service Qualifier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693660" y="1899920"/>
            <a:ext cx="2102485" cy="35369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Auth Server Swarm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10" idx="3"/>
            <a:endCxn id="20" idx="0"/>
          </p:cNvCxnSpPr>
          <p:nvPr/>
        </p:nvCxnSpPr>
        <p:spPr>
          <a:xfrm>
            <a:off x="7547610" y="1297940"/>
            <a:ext cx="1197610" cy="601980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40940" y="1674495"/>
            <a:ext cx="7903210" cy="460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80145" y="1129030"/>
            <a:ext cx="1778635" cy="532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Sign, Toekn, Session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17" idx="2"/>
            <a:endCxn id="24" idx="1"/>
          </p:cNvCxnSpPr>
          <p:nvPr/>
        </p:nvCxnSpPr>
        <p:spPr>
          <a:xfrm rot="5400000" flipV="1">
            <a:off x="1249680" y="2783840"/>
            <a:ext cx="1745615" cy="636905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33780" y="3975100"/>
            <a:ext cx="1664335" cy="95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Build, 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run,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scale, manage </a:t>
            </a:r>
            <a:b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container</a:t>
            </a:r>
            <a:b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swarms 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442325" y="5907405"/>
            <a:ext cx="190182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Container Services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00095" y="3125470"/>
            <a:ext cx="5976620" cy="96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 flipH="1">
            <a:off x="9775825" y="3265170"/>
            <a:ext cx="474980" cy="227266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Log Server Swarm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780145" y="4133850"/>
            <a:ext cx="663575" cy="532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Watch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72170" y="2511425"/>
            <a:ext cx="17786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authorization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9" name="直接箭头连接符 38"/>
          <p:cNvCxnSpPr>
            <a:stCxn id="20" idx="2"/>
          </p:cNvCxnSpPr>
          <p:nvPr/>
        </p:nvCxnSpPr>
        <p:spPr>
          <a:xfrm flipH="1">
            <a:off x="8739505" y="2253615"/>
            <a:ext cx="5715" cy="87503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311515" y="2253615"/>
            <a:ext cx="0" cy="86550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423785" y="2511425"/>
            <a:ext cx="114871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Verify</a:t>
            </a:r>
            <a:endParaRPr 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617970" y="2191385"/>
            <a:ext cx="1148715" cy="532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Restful Api Request</a:t>
            </a:r>
            <a:endParaRPr 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685280" y="1473835"/>
            <a:ext cx="6350" cy="169291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5724525" y="1454785"/>
            <a:ext cx="0" cy="169291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474845" y="2084705"/>
            <a:ext cx="1271905" cy="746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 Body &amp; Status Code Response</a:t>
            </a:r>
            <a:endParaRPr 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168390" y="654685"/>
            <a:ext cx="304482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Load Balance &amp; Reverse Proxy</a:t>
            </a:r>
            <a:endParaRPr 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300095" y="4598670"/>
            <a:ext cx="5977255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0">
            <a:off x="3789045" y="4771390"/>
            <a:ext cx="3251200" cy="766445"/>
            <a:chOff x="5941" y="6140"/>
            <a:chExt cx="5120" cy="1207"/>
          </a:xfrm>
        </p:grpSpPr>
        <p:sp>
          <p:nvSpPr>
            <p:cNvPr id="55" name="圆角矩形 54"/>
            <p:cNvSpPr/>
            <p:nvPr/>
          </p:nvSpPr>
          <p:spPr>
            <a:xfrm>
              <a:off x="5941" y="6140"/>
              <a:ext cx="2261" cy="1207"/>
            </a:xfrm>
            <a:prstGeom prst="round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Slave Database Swarm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8681" y="6140"/>
              <a:ext cx="2380" cy="1207"/>
            </a:xfrm>
            <a:prstGeom prst="round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Master Database Swarm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6054725" y="4133850"/>
            <a:ext cx="114871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CRUD</a:t>
            </a:r>
            <a:endParaRPr 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9" name="组合 68"/>
          <p:cNvGrpSpPr/>
          <p:nvPr/>
        </p:nvGrpSpPr>
        <p:grpSpPr>
          <a:xfrm rot="0">
            <a:off x="3646805" y="3302635"/>
            <a:ext cx="4990465" cy="613410"/>
            <a:chOff x="5743" y="4907"/>
            <a:chExt cx="7859" cy="966"/>
          </a:xfrm>
        </p:grpSpPr>
        <p:sp>
          <p:nvSpPr>
            <p:cNvPr id="30" name="圆角矩形 29"/>
            <p:cNvSpPr/>
            <p:nvPr/>
          </p:nvSpPr>
          <p:spPr>
            <a:xfrm>
              <a:off x="11342" y="4907"/>
              <a:ext cx="2261" cy="967"/>
            </a:xfrm>
            <a:prstGeom prst="round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Api Service 3 Server Swarm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743" y="4907"/>
              <a:ext cx="2261" cy="967"/>
            </a:xfrm>
            <a:prstGeom prst="round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Api Service1 Server Swarm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8541" y="4907"/>
              <a:ext cx="2261" cy="967"/>
            </a:xfrm>
            <a:prstGeom prst="round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Api Service2 Server Swarm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59" name="直接箭头连接符 58"/>
            <p:cNvCxnSpPr>
              <a:stCxn id="43" idx="3"/>
              <a:endCxn id="44" idx="1"/>
            </p:cNvCxnSpPr>
            <p:nvPr/>
          </p:nvCxnSpPr>
          <p:spPr>
            <a:xfrm>
              <a:off x="8004" y="5391"/>
              <a:ext cx="5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4" idx="3"/>
              <a:endCxn id="30" idx="1"/>
            </p:cNvCxnSpPr>
            <p:nvPr/>
          </p:nvCxnSpPr>
          <p:spPr>
            <a:xfrm>
              <a:off x="10802" y="5391"/>
              <a:ext cx="5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直接箭头连接符 61"/>
          <p:cNvCxnSpPr>
            <a:stCxn id="32" idx="2"/>
            <a:endCxn id="52" idx="0"/>
          </p:cNvCxnSpPr>
          <p:nvPr/>
        </p:nvCxnSpPr>
        <p:spPr>
          <a:xfrm>
            <a:off x="6288405" y="4094480"/>
            <a:ext cx="635" cy="5041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344410" y="4770755"/>
            <a:ext cx="1435735" cy="76644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Slave Database Swarm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4" name="直接箭头连接符 63"/>
          <p:cNvCxnSpPr>
            <a:stCxn id="55" idx="3"/>
            <a:endCxn id="56" idx="1"/>
          </p:cNvCxnSpPr>
          <p:nvPr/>
        </p:nvCxnSpPr>
        <p:spPr>
          <a:xfrm>
            <a:off x="5224780" y="5154930"/>
            <a:ext cx="30416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3"/>
            <a:endCxn id="63" idx="1"/>
          </p:cNvCxnSpPr>
          <p:nvPr/>
        </p:nvCxnSpPr>
        <p:spPr>
          <a:xfrm flipV="1">
            <a:off x="7040245" y="5154295"/>
            <a:ext cx="304165" cy="63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2" idx="3"/>
            <a:endCxn id="34" idx="3"/>
          </p:cNvCxnSpPr>
          <p:nvPr/>
        </p:nvCxnSpPr>
        <p:spPr>
          <a:xfrm>
            <a:off x="9276715" y="3609975"/>
            <a:ext cx="499110" cy="791845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2" idx="3"/>
            <a:endCxn id="34" idx="3"/>
          </p:cNvCxnSpPr>
          <p:nvPr/>
        </p:nvCxnSpPr>
        <p:spPr>
          <a:xfrm flipV="1">
            <a:off x="9277350" y="4401820"/>
            <a:ext cx="498475" cy="752475"/>
          </a:xfrm>
          <a:prstGeom prst="bentConnector3">
            <a:avLst>
              <a:gd name="adj1" fmla="val 50064"/>
            </a:avLst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8311515" y="3466465"/>
            <a:ext cx="114871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...</a:t>
            </a:r>
            <a:endParaRPr lang="en-US" sz="1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120265" y="1483995"/>
            <a:ext cx="741680" cy="2016125"/>
            <a:chOff x="3549" y="1693"/>
            <a:chExt cx="1168" cy="3175"/>
          </a:xfrm>
        </p:grpSpPr>
        <p:sp>
          <p:nvSpPr>
            <p:cNvPr id="4" name="矩形 3"/>
            <p:cNvSpPr/>
            <p:nvPr/>
          </p:nvSpPr>
          <p:spPr>
            <a:xfrm>
              <a:off x="3549" y="1693"/>
              <a:ext cx="1169" cy="9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App </a:t>
              </a:r>
              <a:b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</a:b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49" y="2681"/>
              <a:ext cx="1169" cy="9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Bins/Libs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49" y="3670"/>
              <a:ext cx="1169" cy="11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Guset OS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83585" y="1483995"/>
            <a:ext cx="741680" cy="2016125"/>
            <a:chOff x="3549" y="1693"/>
            <a:chExt cx="1168" cy="3175"/>
          </a:xfrm>
        </p:grpSpPr>
        <p:sp>
          <p:nvSpPr>
            <p:cNvPr id="9" name="矩形 8"/>
            <p:cNvSpPr/>
            <p:nvPr/>
          </p:nvSpPr>
          <p:spPr>
            <a:xfrm>
              <a:off x="3549" y="1693"/>
              <a:ext cx="1169" cy="9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App </a:t>
              </a:r>
              <a:b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</a:b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49" y="2681"/>
              <a:ext cx="1169" cy="9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Bins/Libs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549" y="3670"/>
              <a:ext cx="1169" cy="11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Guset OS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13580" y="1483995"/>
            <a:ext cx="741680" cy="2016125"/>
            <a:chOff x="3549" y="1693"/>
            <a:chExt cx="1168" cy="3175"/>
          </a:xfrm>
        </p:grpSpPr>
        <p:sp>
          <p:nvSpPr>
            <p:cNvPr id="13" name="矩形 12"/>
            <p:cNvSpPr/>
            <p:nvPr/>
          </p:nvSpPr>
          <p:spPr>
            <a:xfrm>
              <a:off x="3549" y="1693"/>
              <a:ext cx="1169" cy="9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App </a:t>
              </a:r>
              <a:b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</a:b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49" y="2681"/>
              <a:ext cx="1169" cy="9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Bins/Libs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549" y="3670"/>
              <a:ext cx="1169" cy="11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Guset OS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20265" y="3500755"/>
            <a:ext cx="3134995" cy="979805"/>
            <a:chOff x="3549" y="1693"/>
            <a:chExt cx="1168" cy="3175"/>
          </a:xfrm>
        </p:grpSpPr>
        <p:sp>
          <p:nvSpPr>
            <p:cNvPr id="17" name="矩形 16"/>
            <p:cNvSpPr/>
            <p:nvPr/>
          </p:nvSpPr>
          <p:spPr>
            <a:xfrm>
              <a:off x="3549" y="1693"/>
              <a:ext cx="1169" cy="9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Hypervisor (type 2)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549" y="2681"/>
              <a:ext cx="1169" cy="9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Host OS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49" y="3670"/>
              <a:ext cx="1169" cy="11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Server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147060" y="4583430"/>
            <a:ext cx="108458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VM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37250" y="1483995"/>
            <a:ext cx="352425" cy="1710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App A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37250" y="3194685"/>
            <a:ext cx="979805" cy="306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Bins/Libs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937250" y="3500755"/>
            <a:ext cx="2969260" cy="979805"/>
            <a:chOff x="3549" y="1693"/>
            <a:chExt cx="1168" cy="3175"/>
          </a:xfrm>
        </p:grpSpPr>
        <p:sp>
          <p:nvSpPr>
            <p:cNvPr id="35" name="矩形 34"/>
            <p:cNvSpPr/>
            <p:nvPr/>
          </p:nvSpPr>
          <p:spPr>
            <a:xfrm>
              <a:off x="3549" y="1693"/>
              <a:ext cx="1169" cy="9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Docker Engine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549" y="2681"/>
              <a:ext cx="1169" cy="9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Host OS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549" y="3670"/>
              <a:ext cx="1169" cy="11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Server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552565" y="4583430"/>
            <a:ext cx="174117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Container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64630" y="1483995"/>
            <a:ext cx="352425" cy="1710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App A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52995" y="1483995"/>
            <a:ext cx="352425" cy="1710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App B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452995" y="3194685"/>
            <a:ext cx="1455420" cy="306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Bins/Libs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555990" y="1483995"/>
            <a:ext cx="352425" cy="1710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App B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004175" y="1483995"/>
            <a:ext cx="352425" cy="1710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App B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65045" y="1112520"/>
            <a:ext cx="6762115" cy="4194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3845" y="1312545"/>
            <a:ext cx="1131570" cy="97917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Resource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Owner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60750" y="2785745"/>
            <a:ext cx="1726565" cy="4699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(A) Resource Owner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Password Credentials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23845" y="3750310"/>
            <a:ext cx="1131570" cy="119761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Client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34885" y="3750310"/>
            <a:ext cx="1131570" cy="119761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Auth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Server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/>
          <p:cNvCxnSpPr>
            <a:stCxn id="5" idx="2"/>
            <a:endCxn id="8" idx="0"/>
          </p:cNvCxnSpPr>
          <p:nvPr/>
        </p:nvCxnSpPr>
        <p:spPr>
          <a:xfrm>
            <a:off x="3389630" y="2291715"/>
            <a:ext cx="0" cy="1458595"/>
          </a:xfrm>
          <a:prstGeom prst="straightConnector1">
            <a:avLst/>
          </a:prstGeom>
          <a:ln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55415" y="4100195"/>
            <a:ext cx="3379470" cy="0"/>
          </a:xfrm>
          <a:prstGeom prst="straightConnector1">
            <a:avLst/>
          </a:prstGeom>
          <a:ln cap="sq">
            <a:beve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955415" y="4589145"/>
            <a:ext cx="3379470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82185" y="3569970"/>
            <a:ext cx="1726565" cy="4699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(B) Resource Owner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Password Credentials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97730" y="4606925"/>
            <a:ext cx="1896110" cy="4699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(C) Access Token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(optional refresh token)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65045" y="1112520"/>
            <a:ext cx="6762115" cy="4194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3845" y="1312545"/>
            <a:ext cx="1131570" cy="97917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Resource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Owner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60750" y="2785745"/>
            <a:ext cx="1726565" cy="4699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(A) Resource Owner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Password Credentials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23845" y="3750310"/>
            <a:ext cx="1131570" cy="119761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Client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34885" y="3750310"/>
            <a:ext cx="1131570" cy="119761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Auth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Server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/>
          <p:cNvCxnSpPr>
            <a:stCxn id="5" idx="2"/>
            <a:endCxn id="8" idx="0"/>
          </p:cNvCxnSpPr>
          <p:nvPr/>
        </p:nvCxnSpPr>
        <p:spPr>
          <a:xfrm>
            <a:off x="3389630" y="2291715"/>
            <a:ext cx="0" cy="1458595"/>
          </a:xfrm>
          <a:prstGeom prst="straightConnector1">
            <a:avLst/>
          </a:prstGeom>
          <a:ln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55415" y="4100195"/>
            <a:ext cx="3379470" cy="0"/>
          </a:xfrm>
          <a:prstGeom prst="straightConnector1">
            <a:avLst/>
          </a:prstGeom>
          <a:ln cap="sq">
            <a:beve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955415" y="4589145"/>
            <a:ext cx="3379470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82185" y="3569970"/>
            <a:ext cx="1726565" cy="4699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(B) Resource Owner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Password Credentials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97730" y="4606925"/>
            <a:ext cx="1896110" cy="4699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(C) Access Token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(optional refresh token)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45615" y="1234440"/>
            <a:ext cx="2187575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 Application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45615" y="1646555"/>
            <a:ext cx="2187575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Driver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065655" y="2118995"/>
            <a:ext cx="789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Writes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61945" y="2118995"/>
            <a:ext cx="734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Reads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065655" y="2990850"/>
            <a:ext cx="1565275" cy="390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Primary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89000" y="4630420"/>
            <a:ext cx="1570355" cy="390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Secondary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459355" y="2460625"/>
            <a:ext cx="1270" cy="51752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29610" y="2469515"/>
            <a:ext cx="0" cy="508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229610" y="4630420"/>
            <a:ext cx="1570355" cy="390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Secondary</a:t>
            </a:r>
            <a:endParaRPr lang="en-US" altLang="zh-CN"/>
          </a:p>
        </p:txBody>
      </p:sp>
      <p:cxnSp>
        <p:nvCxnSpPr>
          <p:cNvPr id="14" name="直接箭头连接符 13"/>
          <p:cNvCxnSpPr>
            <a:endCxn id="9" idx="0"/>
          </p:cNvCxnSpPr>
          <p:nvPr/>
        </p:nvCxnSpPr>
        <p:spPr>
          <a:xfrm flipH="1">
            <a:off x="1683385" y="3337560"/>
            <a:ext cx="784860" cy="129286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3" idx="0"/>
          </p:cNvCxnSpPr>
          <p:nvPr/>
        </p:nvCxnSpPr>
        <p:spPr>
          <a:xfrm>
            <a:off x="3209925" y="3356610"/>
            <a:ext cx="814070" cy="127381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18180000">
            <a:off x="1193800" y="3709035"/>
            <a:ext cx="1212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Replication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 rot="3480000">
            <a:off x="3261360" y="3712210"/>
            <a:ext cx="1212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Replication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52930" y="4292600"/>
            <a:ext cx="1591310" cy="3378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or more Shards</a:t>
            </a:r>
            <a:endParaRPr lang="en-US" altLang="zh-CN" sz="1600"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3920" y="4630420"/>
            <a:ext cx="1570355" cy="6534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Shard</a:t>
            </a:r>
            <a:br>
              <a:rPr lang="en-US" altLang="zh-CN"/>
            </a:br>
            <a:r>
              <a:rPr lang="en-US" altLang="zh-CN"/>
              <a:t>(relica set)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646680" y="2767330"/>
            <a:ext cx="3810" cy="115633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37565" y="926465"/>
            <a:ext cx="1673860" cy="1083310"/>
            <a:chOff x="1319" y="1459"/>
            <a:chExt cx="2636" cy="1706"/>
          </a:xfrm>
        </p:grpSpPr>
        <p:sp>
          <p:nvSpPr>
            <p:cNvPr id="18" name="矩形 17"/>
            <p:cNvSpPr/>
            <p:nvPr/>
          </p:nvSpPr>
          <p:spPr>
            <a:xfrm>
              <a:off x="1319" y="1459"/>
              <a:ext cx="2636" cy="1707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00" y="2060"/>
              <a:ext cx="2465" cy="10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Router</a:t>
              </a:r>
              <a:br>
                <a:rPr lang="en-US" altLang="zh-CN"/>
              </a:br>
              <a:r>
                <a:rPr lang="en-US" altLang="zh-CN"/>
                <a:t>(mongos)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19" y="1480"/>
              <a:ext cx="189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App Server</a:t>
              </a:r>
              <a:endParaRPr lang="en-US" altLang="zh-CN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813685" y="926465"/>
            <a:ext cx="1673860" cy="1083310"/>
            <a:chOff x="1319" y="1459"/>
            <a:chExt cx="2636" cy="1706"/>
          </a:xfrm>
        </p:grpSpPr>
        <p:sp>
          <p:nvSpPr>
            <p:cNvPr id="28" name="矩形 27"/>
            <p:cNvSpPr/>
            <p:nvPr/>
          </p:nvSpPr>
          <p:spPr>
            <a:xfrm>
              <a:off x="1319" y="1459"/>
              <a:ext cx="2636" cy="1707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00" y="2060"/>
              <a:ext cx="2465" cy="10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Router</a:t>
              </a:r>
              <a:br>
                <a:rPr lang="en-US" altLang="zh-CN"/>
              </a:br>
              <a:r>
                <a:rPr lang="en-US" altLang="zh-CN"/>
                <a:t>(mongos)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19" y="1480"/>
              <a:ext cx="189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App Server</a:t>
              </a:r>
              <a:endParaRPr lang="en-US" altLang="zh-CN"/>
            </a:p>
          </p:txBody>
        </p:sp>
      </p:grpSp>
      <p:sp>
        <p:nvSpPr>
          <p:cNvPr id="31" name="矩形 30"/>
          <p:cNvSpPr/>
          <p:nvPr/>
        </p:nvSpPr>
        <p:spPr>
          <a:xfrm>
            <a:off x="2865755" y="4630420"/>
            <a:ext cx="1570355" cy="6534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Shard</a:t>
            </a:r>
            <a:br>
              <a:rPr lang="en-US" altLang="zh-CN"/>
            </a:br>
            <a:r>
              <a:rPr lang="en-US" altLang="zh-CN"/>
              <a:t>(relica set)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3954145" y="2931160"/>
            <a:ext cx="1693545" cy="6534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Config Servers</a:t>
            </a:r>
            <a:br>
              <a:rPr lang="en-US" altLang="zh-CN"/>
            </a:br>
            <a:r>
              <a:rPr lang="en-US" altLang="zh-CN"/>
              <a:t>(relica set)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1852930" y="2010410"/>
            <a:ext cx="1673225" cy="3378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or more Routers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左大括号 35"/>
          <p:cNvSpPr/>
          <p:nvPr/>
        </p:nvSpPr>
        <p:spPr>
          <a:xfrm rot="5400000">
            <a:off x="2336165" y="3336925"/>
            <a:ext cx="610870" cy="197612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 rot="16200000">
            <a:off x="2343150" y="1377315"/>
            <a:ext cx="610870" cy="1976120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endCxn id="32" idx="1"/>
          </p:cNvCxnSpPr>
          <p:nvPr/>
        </p:nvCxnSpPr>
        <p:spPr>
          <a:xfrm>
            <a:off x="2728595" y="2800350"/>
            <a:ext cx="1225550" cy="457835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2" idx="1"/>
          </p:cNvCxnSpPr>
          <p:nvPr/>
        </p:nvCxnSpPr>
        <p:spPr>
          <a:xfrm flipV="1">
            <a:off x="2757170" y="3258185"/>
            <a:ext cx="1196975" cy="617220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</Words>
  <Application>WPS 演示</Application>
  <PresentationFormat>宽屏</PresentationFormat>
  <Paragraphs>162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Jun</dc:creator>
  <cp:lastModifiedBy>Guo Jun</cp:lastModifiedBy>
  <cp:revision>6</cp:revision>
  <dcterms:created xsi:type="dcterms:W3CDTF">2017-03-19T02:36:00Z</dcterms:created>
  <dcterms:modified xsi:type="dcterms:W3CDTF">2017-05-08T04:08:44Z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