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020310" y="254635"/>
            <a:ext cx="2527300" cy="33782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Application Clients</a:t>
            </a:r>
          </a:p>
        </p:txBody>
      </p:sp>
      <p:sp>
        <p:nvSpPr>
          <p:cNvPr id="7" name="矩形 6"/>
          <p:cNvSpPr/>
          <p:nvPr/>
        </p:nvSpPr>
        <p:spPr>
          <a:xfrm>
            <a:off x="552450" y="974090"/>
            <a:ext cx="10271125" cy="56445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5020" y="1049020"/>
            <a:ext cx="154051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Server Side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020310" y="1129030"/>
            <a:ext cx="2527300" cy="33782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Nginx Server</a:t>
            </a:r>
          </a:p>
        </p:txBody>
      </p:sp>
      <p:sp>
        <p:nvSpPr>
          <p:cNvPr id="11" name="矩形 10"/>
          <p:cNvSpPr/>
          <p:nvPr/>
        </p:nvSpPr>
        <p:spPr>
          <a:xfrm>
            <a:off x="821690" y="1579245"/>
            <a:ext cx="9786620" cy="4906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>
            <a:stCxn id="4" idx="2"/>
            <a:endCxn id="10" idx="0"/>
          </p:cNvCxnSpPr>
          <p:nvPr/>
        </p:nvCxnSpPr>
        <p:spPr>
          <a:xfrm>
            <a:off x="6283960" y="592455"/>
            <a:ext cx="0" cy="53657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2574290" y="1804670"/>
            <a:ext cx="1900555" cy="55626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Service Qualifier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 Server Swarm</a:t>
            </a:r>
          </a:p>
        </p:txBody>
      </p:sp>
      <p:cxnSp>
        <p:nvCxnSpPr>
          <p:cNvPr id="14" name="肘形连接符 13"/>
          <p:cNvCxnSpPr>
            <a:stCxn id="13" idx="0"/>
            <a:endCxn id="10" idx="1"/>
          </p:cNvCxnSpPr>
          <p:nvPr/>
        </p:nvCxnSpPr>
        <p:spPr>
          <a:xfrm rot="16200000">
            <a:off x="4019550" y="803910"/>
            <a:ext cx="506730" cy="1495425"/>
          </a:xfrm>
          <a:prstGeom prst="bentConnector2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52190" y="1272540"/>
            <a:ext cx="92265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Register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33780" y="1696720"/>
            <a:ext cx="1540510" cy="53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Container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 Manager</a:t>
            </a:r>
          </a:p>
        </p:txBody>
      </p:sp>
      <p:cxnSp>
        <p:nvCxnSpPr>
          <p:cNvPr id="18" name="肘形连接符 17"/>
          <p:cNvCxnSpPr>
            <a:stCxn id="17" idx="2"/>
            <a:endCxn id="13" idx="2"/>
          </p:cNvCxnSpPr>
          <p:nvPr/>
        </p:nvCxnSpPr>
        <p:spPr>
          <a:xfrm rot="5400000" flipV="1">
            <a:off x="2598738" y="1434783"/>
            <a:ext cx="131445" cy="1720850"/>
          </a:xfrm>
          <a:prstGeom prst="bentConnector3">
            <a:avLst>
              <a:gd name="adj1" fmla="val 280918"/>
            </a:avLst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440940" y="2661285"/>
            <a:ext cx="177863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Service Qualifier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7693660" y="1899920"/>
            <a:ext cx="2102485" cy="353695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Auth Server Swarm</a:t>
            </a:r>
          </a:p>
        </p:txBody>
      </p:sp>
      <p:cxnSp>
        <p:nvCxnSpPr>
          <p:cNvPr id="21" name="肘形连接符 20"/>
          <p:cNvCxnSpPr>
            <a:stCxn id="10" idx="3"/>
            <a:endCxn id="20" idx="0"/>
          </p:cNvCxnSpPr>
          <p:nvPr/>
        </p:nvCxnSpPr>
        <p:spPr>
          <a:xfrm>
            <a:off x="7547610" y="1297940"/>
            <a:ext cx="1197610" cy="601980"/>
          </a:xfrm>
          <a:prstGeom prst="bentConnector2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40940" y="1674495"/>
            <a:ext cx="7903210" cy="460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780145" y="1129030"/>
            <a:ext cx="1778635" cy="53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Sign, Toekn, Session</a:t>
            </a:r>
          </a:p>
        </p:txBody>
      </p:sp>
      <p:cxnSp>
        <p:nvCxnSpPr>
          <p:cNvPr id="26" name="肘形连接符 25"/>
          <p:cNvCxnSpPr>
            <a:stCxn id="17" idx="2"/>
            <a:endCxn id="24" idx="1"/>
          </p:cNvCxnSpPr>
          <p:nvPr/>
        </p:nvCxnSpPr>
        <p:spPr>
          <a:xfrm rot="5400000" flipV="1">
            <a:off x="1249680" y="2783840"/>
            <a:ext cx="1745615" cy="636905"/>
          </a:xfrm>
          <a:prstGeom prst="bentConnector2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33780" y="3975100"/>
            <a:ext cx="1664335" cy="95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Build, 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run,</a:t>
            </a: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scale, manage </a:t>
            </a:r>
            <a:b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container</a:t>
            </a:r>
            <a:b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swarms 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442325" y="5907405"/>
            <a:ext cx="190182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Container Services</a:t>
            </a:r>
          </a:p>
        </p:txBody>
      </p:sp>
      <p:sp>
        <p:nvSpPr>
          <p:cNvPr id="32" name="矩形 31"/>
          <p:cNvSpPr/>
          <p:nvPr/>
        </p:nvSpPr>
        <p:spPr>
          <a:xfrm>
            <a:off x="3300095" y="3125470"/>
            <a:ext cx="5976620" cy="96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 flipH="1">
            <a:off x="9775825" y="3265170"/>
            <a:ext cx="474980" cy="2272665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Log Server Swarm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780145" y="4133850"/>
            <a:ext cx="663575" cy="53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Watch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472170" y="2511425"/>
            <a:ext cx="177863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authorization</a:t>
            </a:r>
          </a:p>
        </p:txBody>
      </p:sp>
      <p:cxnSp>
        <p:nvCxnSpPr>
          <p:cNvPr id="39" name="直接箭头连接符 38"/>
          <p:cNvCxnSpPr>
            <a:stCxn id="20" idx="2"/>
          </p:cNvCxnSpPr>
          <p:nvPr/>
        </p:nvCxnSpPr>
        <p:spPr>
          <a:xfrm flipH="1">
            <a:off x="8739505" y="2253615"/>
            <a:ext cx="5715" cy="87503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8311515" y="2253615"/>
            <a:ext cx="0" cy="86550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423785" y="2511425"/>
            <a:ext cx="114871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Verify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6617970" y="2191385"/>
            <a:ext cx="1148715" cy="53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Restful Api Request</a:t>
            </a: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6685280" y="1473835"/>
            <a:ext cx="6350" cy="169291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5724525" y="1454785"/>
            <a:ext cx="0" cy="169291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474845" y="2084705"/>
            <a:ext cx="1271905" cy="746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 Body &amp; Status Code Response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168390" y="654685"/>
            <a:ext cx="304482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Load Balance &amp; Reverse Proxy</a:t>
            </a:r>
          </a:p>
        </p:txBody>
      </p:sp>
      <p:sp>
        <p:nvSpPr>
          <p:cNvPr id="52" name="矩形 51"/>
          <p:cNvSpPr/>
          <p:nvPr/>
        </p:nvSpPr>
        <p:spPr>
          <a:xfrm>
            <a:off x="3300095" y="4598670"/>
            <a:ext cx="5977255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789045" y="4771390"/>
            <a:ext cx="3251200" cy="766445"/>
            <a:chOff x="5941" y="6140"/>
            <a:chExt cx="5120" cy="1207"/>
          </a:xfrm>
        </p:grpSpPr>
        <p:sp>
          <p:nvSpPr>
            <p:cNvPr id="55" name="圆角矩形 54"/>
            <p:cNvSpPr/>
            <p:nvPr/>
          </p:nvSpPr>
          <p:spPr>
            <a:xfrm>
              <a:off x="5941" y="6140"/>
              <a:ext cx="2261" cy="1207"/>
            </a:xfrm>
            <a:prstGeom prst="round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</a:rPr>
                <a:t>Slave Database Swarm</a:t>
              </a: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8681" y="6140"/>
              <a:ext cx="2380" cy="1207"/>
            </a:xfrm>
            <a:prstGeom prst="round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</a:rPr>
                <a:t>Master Database Swarm</a:t>
              </a: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6054725" y="4133850"/>
            <a:ext cx="114871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CRUD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3646805" y="3302635"/>
            <a:ext cx="4990465" cy="613410"/>
            <a:chOff x="5743" y="4907"/>
            <a:chExt cx="7859" cy="966"/>
          </a:xfrm>
        </p:grpSpPr>
        <p:sp>
          <p:nvSpPr>
            <p:cNvPr id="30" name="圆角矩形 29"/>
            <p:cNvSpPr/>
            <p:nvPr/>
          </p:nvSpPr>
          <p:spPr>
            <a:xfrm>
              <a:off x="11342" y="4907"/>
              <a:ext cx="2261" cy="967"/>
            </a:xfrm>
            <a:prstGeom prst="round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</a:rPr>
                <a:t>Api Service 3 Server Swarm</a:t>
              </a: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5743" y="4907"/>
              <a:ext cx="2261" cy="967"/>
            </a:xfrm>
            <a:prstGeom prst="round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</a:rPr>
                <a:t>Api Service1 Server Swarm</a:t>
              </a: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8541" y="4907"/>
              <a:ext cx="2261" cy="967"/>
            </a:xfrm>
            <a:prstGeom prst="round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</a:rPr>
                <a:t>Api Service2 Server Swarm</a:t>
              </a:r>
            </a:p>
          </p:txBody>
        </p:sp>
        <p:cxnSp>
          <p:nvCxnSpPr>
            <p:cNvPr id="59" name="直接箭头连接符 58"/>
            <p:cNvCxnSpPr>
              <a:stCxn id="43" idx="3"/>
              <a:endCxn id="44" idx="1"/>
            </p:cNvCxnSpPr>
            <p:nvPr/>
          </p:nvCxnSpPr>
          <p:spPr>
            <a:xfrm>
              <a:off x="8004" y="5391"/>
              <a:ext cx="5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4" idx="3"/>
              <a:endCxn id="30" idx="1"/>
            </p:cNvCxnSpPr>
            <p:nvPr/>
          </p:nvCxnSpPr>
          <p:spPr>
            <a:xfrm>
              <a:off x="10802" y="5391"/>
              <a:ext cx="5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直接箭头连接符 61"/>
          <p:cNvCxnSpPr>
            <a:stCxn id="32" idx="2"/>
            <a:endCxn id="52" idx="0"/>
          </p:cNvCxnSpPr>
          <p:nvPr/>
        </p:nvCxnSpPr>
        <p:spPr>
          <a:xfrm>
            <a:off x="6288405" y="4094480"/>
            <a:ext cx="635" cy="5041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7344410" y="4770755"/>
            <a:ext cx="1435735" cy="766445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Slave Database Swarm</a:t>
            </a:r>
          </a:p>
        </p:txBody>
      </p:sp>
      <p:cxnSp>
        <p:nvCxnSpPr>
          <p:cNvPr id="64" name="直接箭头连接符 63"/>
          <p:cNvCxnSpPr>
            <a:stCxn id="55" idx="3"/>
            <a:endCxn id="56" idx="1"/>
          </p:cNvCxnSpPr>
          <p:nvPr/>
        </p:nvCxnSpPr>
        <p:spPr>
          <a:xfrm>
            <a:off x="5224780" y="5154930"/>
            <a:ext cx="30416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3"/>
            <a:endCxn id="63" idx="1"/>
          </p:cNvCxnSpPr>
          <p:nvPr/>
        </p:nvCxnSpPr>
        <p:spPr>
          <a:xfrm flipV="1">
            <a:off x="7040245" y="5154295"/>
            <a:ext cx="304165" cy="63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32" idx="3"/>
            <a:endCxn id="34" idx="3"/>
          </p:cNvCxnSpPr>
          <p:nvPr/>
        </p:nvCxnSpPr>
        <p:spPr>
          <a:xfrm>
            <a:off x="9276715" y="3609975"/>
            <a:ext cx="499110" cy="791845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52" idx="3"/>
            <a:endCxn id="34" idx="3"/>
          </p:cNvCxnSpPr>
          <p:nvPr/>
        </p:nvCxnSpPr>
        <p:spPr>
          <a:xfrm flipV="1">
            <a:off x="9277350" y="4401820"/>
            <a:ext cx="498475" cy="752475"/>
          </a:xfrm>
          <a:prstGeom prst="bentConnector3">
            <a:avLst>
              <a:gd name="adj1" fmla="val 50064"/>
            </a:avLst>
          </a:prstGeom>
          <a:ln>
            <a:headEnd type="non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8311515" y="3466465"/>
            <a:ext cx="114871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120265" y="1483995"/>
            <a:ext cx="741680" cy="2016125"/>
            <a:chOff x="3549" y="1693"/>
            <a:chExt cx="1168" cy="3175"/>
          </a:xfrm>
        </p:grpSpPr>
        <p:sp>
          <p:nvSpPr>
            <p:cNvPr id="4" name="矩形 3"/>
            <p:cNvSpPr/>
            <p:nvPr/>
          </p:nvSpPr>
          <p:spPr>
            <a:xfrm>
              <a:off x="3549" y="1693"/>
              <a:ext cx="1169" cy="9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App </a:t>
              </a:r>
              <a:b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</a:b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A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3549" y="2681"/>
              <a:ext cx="1169" cy="9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Bins/Libs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3549" y="3670"/>
              <a:ext cx="1169" cy="11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Guset OS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83585" y="1483995"/>
            <a:ext cx="741680" cy="2016125"/>
            <a:chOff x="3549" y="1693"/>
            <a:chExt cx="1168" cy="3175"/>
          </a:xfrm>
        </p:grpSpPr>
        <p:sp>
          <p:nvSpPr>
            <p:cNvPr id="9" name="矩形 8"/>
            <p:cNvSpPr/>
            <p:nvPr/>
          </p:nvSpPr>
          <p:spPr>
            <a:xfrm>
              <a:off x="3549" y="1693"/>
              <a:ext cx="1169" cy="9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App </a:t>
              </a:r>
              <a:b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</a:b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A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549" y="2681"/>
              <a:ext cx="1169" cy="9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Bins/Libs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549" y="3670"/>
              <a:ext cx="1169" cy="11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Guset OS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513580" y="1483995"/>
            <a:ext cx="741680" cy="2016125"/>
            <a:chOff x="3549" y="1693"/>
            <a:chExt cx="1168" cy="3175"/>
          </a:xfrm>
        </p:grpSpPr>
        <p:sp>
          <p:nvSpPr>
            <p:cNvPr id="13" name="矩形 12"/>
            <p:cNvSpPr/>
            <p:nvPr/>
          </p:nvSpPr>
          <p:spPr>
            <a:xfrm>
              <a:off x="3549" y="1693"/>
              <a:ext cx="1169" cy="9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App </a:t>
              </a:r>
              <a:b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</a:b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A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3549" y="2681"/>
              <a:ext cx="1169" cy="9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Bins/Libs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3549" y="3670"/>
              <a:ext cx="1169" cy="11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Guset OS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20265" y="3500755"/>
            <a:ext cx="3134995" cy="979805"/>
            <a:chOff x="3549" y="1693"/>
            <a:chExt cx="1168" cy="3175"/>
          </a:xfrm>
        </p:grpSpPr>
        <p:sp>
          <p:nvSpPr>
            <p:cNvPr id="17" name="矩形 16"/>
            <p:cNvSpPr/>
            <p:nvPr/>
          </p:nvSpPr>
          <p:spPr>
            <a:xfrm>
              <a:off x="3549" y="1693"/>
              <a:ext cx="1169" cy="9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Hypervisor (type 2)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549" y="2681"/>
              <a:ext cx="1169" cy="9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Host OS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549" y="3670"/>
              <a:ext cx="1169" cy="11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Server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147060" y="4583430"/>
            <a:ext cx="108458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VM</a:t>
            </a:r>
          </a:p>
        </p:txBody>
      </p:sp>
      <p:sp>
        <p:nvSpPr>
          <p:cNvPr id="23" name="矩形 22"/>
          <p:cNvSpPr/>
          <p:nvPr/>
        </p:nvSpPr>
        <p:spPr>
          <a:xfrm>
            <a:off x="5937250" y="1483995"/>
            <a:ext cx="352425" cy="1710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App A</a:t>
            </a:r>
          </a:p>
        </p:txBody>
      </p:sp>
      <p:sp>
        <p:nvSpPr>
          <p:cNvPr id="24" name="矩形 23"/>
          <p:cNvSpPr/>
          <p:nvPr/>
        </p:nvSpPr>
        <p:spPr>
          <a:xfrm>
            <a:off x="5937250" y="3194685"/>
            <a:ext cx="979805" cy="306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Bins/Libs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5937250" y="3500755"/>
            <a:ext cx="2969260" cy="979805"/>
            <a:chOff x="3549" y="1693"/>
            <a:chExt cx="1168" cy="3175"/>
          </a:xfrm>
        </p:grpSpPr>
        <p:sp>
          <p:nvSpPr>
            <p:cNvPr id="35" name="矩形 34"/>
            <p:cNvSpPr/>
            <p:nvPr/>
          </p:nvSpPr>
          <p:spPr>
            <a:xfrm>
              <a:off x="3549" y="1693"/>
              <a:ext cx="1169" cy="9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Docker Engine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3549" y="2681"/>
              <a:ext cx="1169" cy="9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Host OS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3549" y="3670"/>
              <a:ext cx="1169" cy="11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Server</a:t>
              </a: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552565" y="4583430"/>
            <a:ext cx="174117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Container</a:t>
            </a:r>
          </a:p>
        </p:txBody>
      </p:sp>
      <p:sp>
        <p:nvSpPr>
          <p:cNvPr id="39" name="矩形 38"/>
          <p:cNvSpPr/>
          <p:nvPr/>
        </p:nvSpPr>
        <p:spPr>
          <a:xfrm>
            <a:off x="6564630" y="1483995"/>
            <a:ext cx="352425" cy="1710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App A</a:t>
            </a:r>
          </a:p>
        </p:txBody>
      </p:sp>
      <p:sp>
        <p:nvSpPr>
          <p:cNvPr id="40" name="矩形 39"/>
          <p:cNvSpPr/>
          <p:nvPr/>
        </p:nvSpPr>
        <p:spPr>
          <a:xfrm>
            <a:off x="7452995" y="1483995"/>
            <a:ext cx="352425" cy="1710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App B</a:t>
            </a:r>
          </a:p>
        </p:txBody>
      </p:sp>
      <p:sp>
        <p:nvSpPr>
          <p:cNvPr id="41" name="矩形 40"/>
          <p:cNvSpPr/>
          <p:nvPr/>
        </p:nvSpPr>
        <p:spPr>
          <a:xfrm>
            <a:off x="7452995" y="3194685"/>
            <a:ext cx="1455420" cy="306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Bins/Libs</a:t>
            </a:r>
          </a:p>
        </p:txBody>
      </p:sp>
      <p:sp>
        <p:nvSpPr>
          <p:cNvPr id="42" name="矩形 41"/>
          <p:cNvSpPr/>
          <p:nvPr/>
        </p:nvSpPr>
        <p:spPr>
          <a:xfrm>
            <a:off x="8555990" y="1483995"/>
            <a:ext cx="352425" cy="1710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App B</a:t>
            </a:r>
          </a:p>
        </p:txBody>
      </p:sp>
      <p:sp>
        <p:nvSpPr>
          <p:cNvPr id="43" name="矩形 42"/>
          <p:cNvSpPr/>
          <p:nvPr/>
        </p:nvSpPr>
        <p:spPr>
          <a:xfrm>
            <a:off x="8004175" y="1483995"/>
            <a:ext cx="352425" cy="1710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App 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65045" y="1112520"/>
            <a:ext cx="6762115" cy="41941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3845" y="1312545"/>
            <a:ext cx="1131570" cy="97917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Resource</a:t>
            </a:r>
            <a:b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Owner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460750" y="2785745"/>
            <a:ext cx="1726565" cy="469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(A) Resource Owner</a:t>
            </a:r>
            <a:b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Password Credentials</a:t>
            </a:r>
          </a:p>
        </p:txBody>
      </p:sp>
      <p:sp>
        <p:nvSpPr>
          <p:cNvPr id="8" name="矩形 7"/>
          <p:cNvSpPr/>
          <p:nvPr/>
        </p:nvSpPr>
        <p:spPr>
          <a:xfrm>
            <a:off x="2823845" y="3750310"/>
            <a:ext cx="1131570" cy="119761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Client</a:t>
            </a:r>
          </a:p>
        </p:txBody>
      </p:sp>
      <p:sp>
        <p:nvSpPr>
          <p:cNvPr id="9" name="矩形 8"/>
          <p:cNvSpPr/>
          <p:nvPr/>
        </p:nvSpPr>
        <p:spPr>
          <a:xfrm>
            <a:off x="7334885" y="3750310"/>
            <a:ext cx="1131570" cy="119761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Auth</a:t>
            </a:r>
            <a:b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Server</a:t>
            </a:r>
          </a:p>
        </p:txBody>
      </p:sp>
      <p:cxnSp>
        <p:nvCxnSpPr>
          <p:cNvPr id="10" name="直接箭头连接符 9"/>
          <p:cNvCxnSpPr>
            <a:stCxn id="5" idx="2"/>
            <a:endCxn id="8" idx="0"/>
          </p:cNvCxnSpPr>
          <p:nvPr/>
        </p:nvCxnSpPr>
        <p:spPr>
          <a:xfrm>
            <a:off x="3389630" y="2291715"/>
            <a:ext cx="0" cy="1458595"/>
          </a:xfrm>
          <a:prstGeom prst="straightConnector1">
            <a:avLst/>
          </a:prstGeom>
          <a:ln>
            <a:solidFill>
              <a:schemeClr val="accent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955415" y="4100195"/>
            <a:ext cx="3379470" cy="0"/>
          </a:xfrm>
          <a:prstGeom prst="straightConnector1">
            <a:avLst/>
          </a:prstGeom>
          <a:ln cap="sq">
            <a:bevel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955415" y="4589145"/>
            <a:ext cx="3379470" cy="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82185" y="3569970"/>
            <a:ext cx="1726565" cy="469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(B) Resource Owner</a:t>
            </a:r>
            <a:b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Password Credentials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697730" y="4606925"/>
            <a:ext cx="1896110" cy="469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(C) Access Token</a:t>
            </a:r>
            <a:b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(optional refresh token)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01947" y="316047"/>
            <a:ext cx="6762115" cy="5501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61701" y="637844"/>
            <a:ext cx="1131570" cy="97917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Resource</a:t>
            </a:r>
            <a:b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Owner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11569" y="2132878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(A) 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Client Identifier </a:t>
            </a:r>
            <a:b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Redirection URI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1701" y="4239712"/>
            <a:ext cx="1131570" cy="119761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Client</a:t>
            </a:r>
          </a:p>
        </p:txBody>
      </p:sp>
      <p:sp>
        <p:nvSpPr>
          <p:cNvPr id="9" name="矩形 8"/>
          <p:cNvSpPr/>
          <p:nvPr/>
        </p:nvSpPr>
        <p:spPr>
          <a:xfrm>
            <a:off x="7288207" y="2404414"/>
            <a:ext cx="1131570" cy="119761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Auth</a:t>
            </a:r>
            <a:b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Server</a:t>
            </a:r>
          </a:p>
        </p:txBody>
      </p:sp>
      <p:cxnSp>
        <p:nvCxnSpPr>
          <p:cNvPr id="10" name="直接箭头连接符 9"/>
          <p:cNvCxnSpPr>
            <a:endCxn id="5" idx="2"/>
          </p:cNvCxnSpPr>
          <p:nvPr/>
        </p:nvCxnSpPr>
        <p:spPr>
          <a:xfrm flipV="1">
            <a:off x="3327486" y="1617014"/>
            <a:ext cx="0" cy="787400"/>
          </a:xfrm>
          <a:prstGeom prst="straightConnector1">
            <a:avLst/>
          </a:prstGeom>
          <a:ln>
            <a:solidFill>
              <a:schemeClr val="accent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893270" y="2588534"/>
            <a:ext cx="3379470" cy="0"/>
          </a:xfrm>
          <a:prstGeom prst="straightConnector1">
            <a:avLst/>
          </a:prstGeom>
          <a:ln cap="sq">
            <a:bevel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893270" y="3442638"/>
            <a:ext cx="3379470" cy="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19721" y="2725685"/>
            <a:ext cx="181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(B) 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User Authenticates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19721" y="3167386"/>
            <a:ext cx="1871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(C) 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Authorization Code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509191" y="-35037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800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授权码模式（authorization code）是功能最完整、流程最严密的授权模式。它的特点就是通过客户端的后台服务器，与"服务提供商"的认证服务器进行互动。</a:t>
            </a:r>
            <a:endParaRPr kumimoji="0" lang="zh-CN" altLang="zh-CN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800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  </a:t>
            </a:r>
            <a:r>
              <a:rPr kumimoji="0" lang="zh-CN" altLang="zh-CN" sz="31700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zh-CN" altLang="zh-CN" sz="12800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                       </a:t>
            </a:r>
          </a:p>
        </p:txBody>
      </p:sp>
      <p:sp>
        <p:nvSpPr>
          <p:cNvPr id="19" name="矩形 18"/>
          <p:cNvSpPr/>
          <p:nvPr/>
        </p:nvSpPr>
        <p:spPr>
          <a:xfrm>
            <a:off x="2761701" y="2404414"/>
            <a:ext cx="1131570" cy="119761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User-Agent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629325" y="3602024"/>
            <a:ext cx="0" cy="637688"/>
          </a:xfrm>
          <a:prstGeom prst="straightConnector1">
            <a:avLst/>
          </a:prstGeom>
          <a:ln>
            <a:solidFill>
              <a:schemeClr val="accent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141054" y="3602024"/>
            <a:ext cx="0" cy="637688"/>
          </a:xfrm>
          <a:prstGeom prst="straightConnector1">
            <a:avLst/>
          </a:prstGeom>
          <a:ln>
            <a:solidFill>
              <a:schemeClr val="accent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3"/>
            <a:endCxn id="9" idx="1"/>
          </p:cNvCxnSpPr>
          <p:nvPr/>
        </p:nvCxnSpPr>
        <p:spPr>
          <a:xfrm>
            <a:off x="3893271" y="3003219"/>
            <a:ext cx="3394936" cy="0"/>
          </a:xfrm>
          <a:prstGeom prst="straightConnector1">
            <a:avLst/>
          </a:prstGeom>
          <a:ln cap="sq">
            <a:bevel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716265" y="3782368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(A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293749" y="3782367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(C)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942923" y="187448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(B)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肘形连接符 31"/>
          <p:cNvCxnSpPr/>
          <p:nvPr/>
        </p:nvCxnSpPr>
        <p:spPr>
          <a:xfrm flipV="1">
            <a:off x="3906795" y="3608551"/>
            <a:ext cx="3728001" cy="911121"/>
          </a:xfrm>
          <a:prstGeom prst="bentConnector3">
            <a:avLst>
              <a:gd name="adj1" fmla="val 10024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rot="10800000" flipV="1">
            <a:off x="3893273" y="3622984"/>
            <a:ext cx="4247551" cy="1464656"/>
          </a:xfrm>
          <a:prstGeom prst="bentConnector3">
            <a:avLst>
              <a:gd name="adj1" fmla="val -371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785230" y="4059366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(D) Authorization Code</a:t>
            </a:r>
            <a:b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Redirection URI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785230" y="4646935"/>
            <a:ext cx="2639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charset="-122"/>
                <a:ea typeface="微软雅黑" panose="020B0503020204020204" charset="-122"/>
              </a:rPr>
              <a:t>(E) Access Token ( Refresh Token )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45615" y="1234440"/>
            <a:ext cx="2187575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Client Application</a:t>
            </a:r>
          </a:p>
        </p:txBody>
      </p:sp>
      <p:sp>
        <p:nvSpPr>
          <p:cNvPr id="5" name="矩形 4"/>
          <p:cNvSpPr/>
          <p:nvPr/>
        </p:nvSpPr>
        <p:spPr>
          <a:xfrm>
            <a:off x="1745615" y="1646555"/>
            <a:ext cx="2187575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Driver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65655" y="2118995"/>
            <a:ext cx="789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Writes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861945" y="2118995"/>
            <a:ext cx="7346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Reads</a:t>
            </a:r>
          </a:p>
        </p:txBody>
      </p:sp>
      <p:sp>
        <p:nvSpPr>
          <p:cNvPr id="8" name="矩形 7"/>
          <p:cNvSpPr/>
          <p:nvPr/>
        </p:nvSpPr>
        <p:spPr>
          <a:xfrm>
            <a:off x="2065655" y="2990850"/>
            <a:ext cx="1565275" cy="390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Primary</a:t>
            </a:r>
          </a:p>
        </p:txBody>
      </p:sp>
      <p:sp>
        <p:nvSpPr>
          <p:cNvPr id="9" name="矩形 8"/>
          <p:cNvSpPr/>
          <p:nvPr/>
        </p:nvSpPr>
        <p:spPr>
          <a:xfrm>
            <a:off x="889000" y="4630420"/>
            <a:ext cx="1570355" cy="390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Secondary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459355" y="2460625"/>
            <a:ext cx="1270" cy="51752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229610" y="2469515"/>
            <a:ext cx="0" cy="5080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229610" y="4630420"/>
            <a:ext cx="1570355" cy="390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Secondary</a:t>
            </a:r>
          </a:p>
        </p:txBody>
      </p:sp>
      <p:cxnSp>
        <p:nvCxnSpPr>
          <p:cNvPr id="14" name="直接箭头连接符 13"/>
          <p:cNvCxnSpPr>
            <a:endCxn id="9" idx="0"/>
          </p:cNvCxnSpPr>
          <p:nvPr/>
        </p:nvCxnSpPr>
        <p:spPr>
          <a:xfrm flipH="1">
            <a:off x="1683385" y="3337560"/>
            <a:ext cx="784860" cy="129286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3" idx="0"/>
          </p:cNvCxnSpPr>
          <p:nvPr/>
        </p:nvCxnSpPr>
        <p:spPr>
          <a:xfrm>
            <a:off x="3209925" y="3356610"/>
            <a:ext cx="814070" cy="127381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 rot="18180000">
            <a:off x="1193800" y="3709035"/>
            <a:ext cx="1212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Replication</a:t>
            </a:r>
          </a:p>
        </p:txBody>
      </p:sp>
      <p:sp>
        <p:nvSpPr>
          <p:cNvPr id="17" name="文本框 16"/>
          <p:cNvSpPr txBox="1"/>
          <p:nvPr/>
        </p:nvSpPr>
        <p:spPr>
          <a:xfrm rot="3480000">
            <a:off x="3261360" y="3712210"/>
            <a:ext cx="1212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Replication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52930" y="4292600"/>
            <a:ext cx="1591310" cy="33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or more Shards</a:t>
            </a:r>
          </a:p>
        </p:txBody>
      </p:sp>
      <p:sp>
        <p:nvSpPr>
          <p:cNvPr id="9" name="矩形 8"/>
          <p:cNvSpPr/>
          <p:nvPr/>
        </p:nvSpPr>
        <p:spPr>
          <a:xfrm>
            <a:off x="883920" y="4630420"/>
            <a:ext cx="1570355" cy="6534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Shard</a:t>
            </a:r>
            <a:br>
              <a:rPr lang="en-US" altLang="zh-CN"/>
            </a:br>
            <a:r>
              <a:rPr lang="en-US" altLang="zh-CN"/>
              <a:t>(relica set)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646680" y="2767330"/>
            <a:ext cx="3810" cy="115633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37565" y="926465"/>
            <a:ext cx="1673860" cy="1083310"/>
            <a:chOff x="1319" y="1459"/>
            <a:chExt cx="2636" cy="1706"/>
          </a:xfrm>
        </p:grpSpPr>
        <p:sp>
          <p:nvSpPr>
            <p:cNvPr id="18" name="矩形 17"/>
            <p:cNvSpPr/>
            <p:nvPr/>
          </p:nvSpPr>
          <p:spPr>
            <a:xfrm>
              <a:off x="1319" y="1459"/>
              <a:ext cx="2636" cy="1707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00" y="2060"/>
              <a:ext cx="2465" cy="107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Router</a:t>
              </a:r>
              <a:br>
                <a:rPr lang="en-US" altLang="zh-CN"/>
              </a:br>
              <a:r>
                <a:rPr lang="en-US" altLang="zh-CN"/>
                <a:t>(mongos)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19" y="1480"/>
              <a:ext cx="189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App Server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813685" y="926465"/>
            <a:ext cx="1673860" cy="1083310"/>
            <a:chOff x="1319" y="1459"/>
            <a:chExt cx="2636" cy="1706"/>
          </a:xfrm>
        </p:grpSpPr>
        <p:sp>
          <p:nvSpPr>
            <p:cNvPr id="28" name="矩形 27"/>
            <p:cNvSpPr/>
            <p:nvPr/>
          </p:nvSpPr>
          <p:spPr>
            <a:xfrm>
              <a:off x="1319" y="1459"/>
              <a:ext cx="2636" cy="1707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00" y="2060"/>
              <a:ext cx="2465" cy="107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Router</a:t>
              </a:r>
              <a:br>
                <a:rPr lang="en-US" altLang="zh-CN"/>
              </a:br>
              <a:r>
                <a:rPr lang="en-US" altLang="zh-CN"/>
                <a:t>(mongos)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19" y="1480"/>
              <a:ext cx="189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App Server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2865755" y="4630420"/>
            <a:ext cx="1570355" cy="6534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Shard</a:t>
            </a:r>
            <a:br>
              <a:rPr lang="en-US" altLang="zh-CN"/>
            </a:br>
            <a:r>
              <a:rPr lang="en-US" altLang="zh-CN"/>
              <a:t>(relica set)</a:t>
            </a:r>
          </a:p>
        </p:txBody>
      </p:sp>
      <p:sp>
        <p:nvSpPr>
          <p:cNvPr id="32" name="矩形 31"/>
          <p:cNvSpPr/>
          <p:nvPr/>
        </p:nvSpPr>
        <p:spPr>
          <a:xfrm>
            <a:off x="3954145" y="2931160"/>
            <a:ext cx="1693545" cy="6534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Config Servers</a:t>
            </a:r>
            <a:br>
              <a:rPr lang="en-US" altLang="zh-CN"/>
            </a:br>
            <a:r>
              <a:rPr lang="en-US" altLang="zh-CN"/>
              <a:t>(relica set)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852930" y="2010410"/>
            <a:ext cx="1673225" cy="33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or more Routers</a:t>
            </a:r>
          </a:p>
        </p:txBody>
      </p:sp>
      <p:sp>
        <p:nvSpPr>
          <p:cNvPr id="36" name="左大括号 35"/>
          <p:cNvSpPr/>
          <p:nvPr/>
        </p:nvSpPr>
        <p:spPr>
          <a:xfrm rot="5400000">
            <a:off x="2336165" y="3336925"/>
            <a:ext cx="610870" cy="197612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大括号 36"/>
          <p:cNvSpPr/>
          <p:nvPr/>
        </p:nvSpPr>
        <p:spPr>
          <a:xfrm rot="16200000">
            <a:off x="2343150" y="1377315"/>
            <a:ext cx="610870" cy="1976120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endCxn id="32" idx="1"/>
          </p:cNvCxnSpPr>
          <p:nvPr/>
        </p:nvCxnSpPr>
        <p:spPr>
          <a:xfrm>
            <a:off x="2728595" y="2800350"/>
            <a:ext cx="1225550" cy="457835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2" idx="1"/>
          </p:cNvCxnSpPr>
          <p:nvPr/>
        </p:nvCxnSpPr>
        <p:spPr>
          <a:xfrm flipV="1">
            <a:off x="2757170" y="3258185"/>
            <a:ext cx="1196975" cy="617220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246</Words>
  <Application>Microsoft Office PowerPoint</Application>
  <PresentationFormat>宽屏</PresentationFormat>
  <Paragraphs>90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Georgia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Jun</dc:creator>
  <cp:lastModifiedBy>郭俊</cp:lastModifiedBy>
  <cp:revision>17</cp:revision>
  <dcterms:created xsi:type="dcterms:W3CDTF">2017-03-19T02:36:00Z</dcterms:created>
  <dcterms:modified xsi:type="dcterms:W3CDTF">2017-05-08T18:10:25Z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