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624" r:id="rId5"/>
    <p:sldId id="614" r:id="rId6"/>
    <p:sldId id="619" r:id="rId7"/>
    <p:sldId id="618" r:id="rId8"/>
    <p:sldId id="621" r:id="rId9"/>
    <p:sldId id="623" r:id="rId10"/>
    <p:sldId id="622" r:id="rId11"/>
    <p:sldId id="625" r:id="rId12"/>
  </p:sldIdLst>
  <p:sldSz cx="12192000" cy="6858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986F5-677F-4B1C-B401-90CC2221A0EE}" v="26" dt="2022-06-19T16:43:47.5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5" autoAdjust="0"/>
    <p:restoredTop sz="90823" autoAdjust="0"/>
  </p:normalViewPr>
  <p:slideViewPr>
    <p:cSldViewPr snapToObjects="1">
      <p:cViewPr varScale="1">
        <p:scale>
          <a:sx n="57" d="100"/>
          <a:sy n="57" d="100"/>
        </p:scale>
        <p:origin x="832" y="48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3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A2BB3073-373B-460E-BC93-4F1D218A43FC}"/>
    <pc:docChg chg="undo redo custSel addSld delSld modSld sldOrd">
      <pc:chgData name="Øyvind Wiig Petersen" userId="8db00c4c-acc5-4dea-8516-ccf730572e42" providerId="ADAL" clId="{A2BB3073-373B-460E-BC93-4F1D218A43FC}" dt="2022-04-04T06:45:42.761" v="2244" actId="1076"/>
      <pc:docMkLst>
        <pc:docMk/>
      </pc:docMkLst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212662827" sldId="52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4181682755" sldId="52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297208258" sldId="571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20026693" sldId="613"/>
        </pc:sldMkLst>
      </pc:sldChg>
      <pc:sldChg chg="addSp delSp modSp mod">
        <pc:chgData name="Øyvind Wiig Petersen" userId="8db00c4c-acc5-4dea-8516-ccf730572e42" providerId="ADAL" clId="{A2BB3073-373B-460E-BC93-4F1D218A43FC}" dt="2022-03-09T08:47:35.264" v="1789" actId="1076"/>
        <pc:sldMkLst>
          <pc:docMk/>
          <pc:sldMk cId="531684205" sldId="614"/>
        </pc:sldMkLst>
        <pc:spChg chg="mod">
          <ac:chgData name="Øyvind Wiig Petersen" userId="8db00c4c-acc5-4dea-8516-ccf730572e42" providerId="ADAL" clId="{A2BB3073-373B-460E-BC93-4F1D218A43FC}" dt="2022-03-08T09:33:32.750" v="628" actId="20577"/>
          <ac:spMkLst>
            <pc:docMk/>
            <pc:sldMk cId="531684205" sldId="614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5" creationId="{DAFD9338-19DB-40AF-8569-2664CB1B37A9}"/>
          </ac:spMkLst>
        </pc:spChg>
        <pc:spChg chg="del">
          <ac:chgData name="Øyvind Wiig Petersen" userId="8db00c4c-acc5-4dea-8516-ccf730572e42" providerId="ADAL" clId="{A2BB3073-373B-460E-BC93-4F1D218A43FC}" dt="2022-03-08T09:32:05.617" v="497" actId="478"/>
          <ac:spMkLst>
            <pc:docMk/>
            <pc:sldMk cId="531684205" sldId="614"/>
            <ac:spMk id="8" creationId="{36A7E46D-B20D-4BCA-BB75-C25AE67923A7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9" creationId="{B1BB1BF2-F358-43A6-B4E7-119C44C27A20}"/>
          </ac:spMkLst>
        </pc:spChg>
        <pc:spChg chg="add mod">
          <ac:chgData name="Øyvind Wiig Petersen" userId="8db00c4c-acc5-4dea-8516-ccf730572e42" providerId="ADAL" clId="{A2BB3073-373B-460E-BC93-4F1D218A43FC}" dt="2022-03-09T08:47:29.707" v="1788" actId="20577"/>
          <ac:spMkLst>
            <pc:docMk/>
            <pc:sldMk cId="531684205" sldId="614"/>
            <ac:spMk id="12" creationId="{D548317B-CE7D-48DC-89DB-17AAEAB2EBE5}"/>
          </ac:spMkLst>
        </pc:spChg>
        <pc:spChg chg="add mod">
          <ac:chgData name="Øyvind Wiig Petersen" userId="8db00c4c-acc5-4dea-8516-ccf730572e42" providerId="ADAL" clId="{A2BB3073-373B-460E-BC93-4F1D218A43FC}" dt="2022-03-08T09:36:15.394" v="730" actId="14100"/>
          <ac:spMkLst>
            <pc:docMk/>
            <pc:sldMk cId="531684205" sldId="614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A2BB3073-373B-460E-BC93-4F1D218A43FC}" dt="2022-03-08T09:36:59.499" v="752" actId="20577"/>
          <ac:spMkLst>
            <pc:docMk/>
            <pc:sldMk cId="531684205" sldId="614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8T09:54:21.435" v="83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11.015" v="371" actId="478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35.264" v="1789" actId="1076"/>
          <ac:graphicFrameMkLst>
            <pc:docMk/>
            <pc:sldMk cId="531684205" sldId="614"/>
            <ac:graphicFrameMk id="10" creationId="{705CB2F5-9F0E-40F3-81BC-42746D822C1C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6:19.388" v="734"/>
          <ac:graphicFrameMkLst>
            <pc:docMk/>
            <pc:sldMk cId="531684205" sldId="614"/>
            <ac:graphicFrameMk id="11" creationId="{167A1144-74DA-4E93-BB34-FF851EC17FAA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13" creationId="{386DF237-E167-4308-A60D-267D408D23D7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4" creationId="{FFA402BD-0D20-4E8E-BD7B-A0C709FA5CD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5" creationId="{4374C6B9-2B87-4197-8C0B-95097FCAFCC4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03.536" v="1771" actId="1076"/>
          <ac:graphicFrameMkLst>
            <pc:docMk/>
            <pc:sldMk cId="531684205" sldId="614"/>
            <ac:graphicFrameMk id="17" creationId="{D125A421-BF3A-48C2-92B8-A75987EB7CB0}"/>
          </ac:graphicFrameMkLst>
        </pc:graphicFrameChg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69930188" sldId="6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951995722" sldId="617"/>
        </pc:sldMkLst>
      </pc:sldChg>
      <pc:sldChg chg="addSp delSp modSp mod">
        <pc:chgData name="Øyvind Wiig Petersen" userId="8db00c4c-acc5-4dea-8516-ccf730572e42" providerId="ADAL" clId="{A2BB3073-373B-460E-BC93-4F1D218A43FC}" dt="2022-04-04T06:45:42.761" v="2244" actId="1076"/>
        <pc:sldMkLst>
          <pc:docMk/>
          <pc:sldMk cId="3378448526" sldId="618"/>
        </pc:sldMkLst>
        <pc:spChg chg="add mod">
          <ac:chgData name="Øyvind Wiig Petersen" userId="8db00c4c-acc5-4dea-8516-ccf730572e42" providerId="ADAL" clId="{A2BB3073-373B-460E-BC93-4F1D218A43FC}" dt="2022-03-11T20:23:09.847" v="2190" actId="1076"/>
          <ac:spMkLst>
            <pc:docMk/>
            <pc:sldMk cId="3378448526" sldId="618"/>
            <ac:spMk id="2" creationId="{7349F54D-C8F4-474B-A3E0-19F14F976DA1}"/>
          </ac:spMkLst>
        </pc:spChg>
        <pc:spChg chg="add mod">
          <ac:chgData name="Øyvind Wiig Petersen" userId="8db00c4c-acc5-4dea-8516-ccf730572e42" providerId="ADAL" clId="{A2BB3073-373B-460E-BC93-4F1D218A43FC}" dt="2022-03-08T09:24:35.262" v="80" actId="14100"/>
          <ac:spMkLst>
            <pc:docMk/>
            <pc:sldMk cId="3378448526" sldId="618"/>
            <ac:spMk id="10" creationId="{7CECBCD1-A4C1-4BB6-812D-45425BBA144C}"/>
          </ac:spMkLst>
        </pc:spChg>
        <pc:spChg chg="mod">
          <ac:chgData name="Øyvind Wiig Petersen" userId="8db00c4c-acc5-4dea-8516-ccf730572e42" providerId="ADAL" clId="{A2BB3073-373B-460E-BC93-4F1D218A43FC}" dt="2022-03-08T10:32:16.793" v="1595" actId="21"/>
          <ac:spMkLst>
            <pc:docMk/>
            <pc:sldMk cId="3378448526" sldId="618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10T14:38:22.598" v="2003" actId="1076"/>
          <ac:spMkLst>
            <pc:docMk/>
            <pc:sldMk cId="3378448526" sldId="618"/>
            <ac:spMk id="13" creationId="{4F530410-AA65-48E9-BF2F-6BE3EAE8E1F1}"/>
          </ac:spMkLst>
        </pc:spChg>
        <pc:spChg chg="add mod">
          <ac:chgData name="Øyvind Wiig Petersen" userId="8db00c4c-acc5-4dea-8516-ccf730572e42" providerId="ADAL" clId="{A2BB3073-373B-460E-BC93-4F1D218A43FC}" dt="2022-03-10T14:40:07.706" v="2065" actId="1076"/>
          <ac:spMkLst>
            <pc:docMk/>
            <pc:sldMk cId="3378448526" sldId="618"/>
            <ac:spMk id="15" creationId="{4836D30D-0D91-428C-BBD5-0540B987A26D}"/>
          </ac:spMkLst>
        </pc:spChg>
        <pc:spChg chg="add mod">
          <ac:chgData name="Øyvind Wiig Petersen" userId="8db00c4c-acc5-4dea-8516-ccf730572e42" providerId="ADAL" clId="{A2BB3073-373B-460E-BC93-4F1D218A43FC}" dt="2022-03-10T14:38:40.866" v="2009" actId="1076"/>
          <ac:spMkLst>
            <pc:docMk/>
            <pc:sldMk cId="3378448526" sldId="618"/>
            <ac:spMk id="18" creationId="{7E0E75C6-F844-486B-ABC9-654E193046AD}"/>
          </ac:spMkLst>
        </pc:spChg>
        <pc:spChg chg="add mod">
          <ac:chgData name="Øyvind Wiig Petersen" userId="8db00c4c-acc5-4dea-8516-ccf730572e42" providerId="ADAL" clId="{A2BB3073-373B-460E-BC93-4F1D218A43FC}" dt="2022-04-04T06:45:42.761" v="2244" actId="1076"/>
          <ac:spMkLst>
            <pc:docMk/>
            <pc:sldMk cId="3378448526" sldId="618"/>
            <ac:spMk id="21" creationId="{F0B5F13D-BD88-4866-A706-EEAD82C317A0}"/>
          </ac:spMkLst>
        </pc:spChg>
        <pc:spChg chg="add mod">
          <ac:chgData name="Øyvind Wiig Petersen" userId="8db00c4c-acc5-4dea-8516-ccf730572e42" providerId="ADAL" clId="{A2BB3073-373B-460E-BC93-4F1D218A43FC}" dt="2022-03-10T14:39:13.659" v="2014" actId="1076"/>
          <ac:spMkLst>
            <pc:docMk/>
            <pc:sldMk cId="3378448526" sldId="618"/>
            <ac:spMk id="22" creationId="{D7680EFB-1A8F-4904-B14C-85F7DFCE3B87}"/>
          </ac:spMkLst>
        </pc:spChg>
        <pc:spChg chg="add mod">
          <ac:chgData name="Øyvind Wiig Petersen" userId="8db00c4c-acc5-4dea-8516-ccf730572e42" providerId="ADAL" clId="{A2BB3073-373B-460E-BC93-4F1D218A43FC}" dt="2022-03-11T20:23:25.229" v="2194" actId="1076"/>
          <ac:spMkLst>
            <pc:docMk/>
            <pc:sldMk cId="3378448526" sldId="618"/>
            <ac:spMk id="23" creationId="{59C1E34A-B13C-4F5D-B3AC-0AC660D01EFF}"/>
          </ac:spMkLst>
        </pc:spChg>
        <pc:spChg chg="add mod">
          <ac:chgData name="Øyvind Wiig Petersen" userId="8db00c4c-acc5-4dea-8516-ccf730572e42" providerId="ADAL" clId="{A2BB3073-373B-460E-BC93-4F1D218A43FC}" dt="2022-03-10T14:39:23.240" v="2018" actId="1076"/>
          <ac:spMkLst>
            <pc:docMk/>
            <pc:sldMk cId="3378448526" sldId="618"/>
            <ac:spMk id="24" creationId="{77DECE0B-04FD-44C6-B272-CD572C9B4712}"/>
          </ac:spMkLst>
        </pc:spChg>
        <pc:graphicFrameChg chg="add del mod">
          <ac:chgData name="Øyvind Wiig Petersen" userId="8db00c4c-acc5-4dea-8516-ccf730572e42" providerId="ADAL" clId="{A2BB3073-373B-460E-BC93-4F1D218A43FC}" dt="2022-03-08T09:28:02.850" v="219" actId="478"/>
          <ac:graphicFrameMkLst>
            <pc:docMk/>
            <pc:sldMk cId="3378448526" sldId="618"/>
            <ac:graphicFrameMk id="3" creationId="{41608126-03B8-454C-B205-D91125AB6F4B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08:48:03.196" v="1790" actId="1076"/>
          <ac:graphicFrameMkLst>
            <pc:docMk/>
            <pc:sldMk cId="3378448526" sldId="618"/>
            <ac:graphicFrameMk id="4" creationId="{ED6DE24D-FA28-4B16-8CE0-D549FEE1299F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8:01.981" v="218" actId="478"/>
          <ac:graphicFrameMkLst>
            <pc:docMk/>
            <pc:sldMk cId="3378448526" sldId="618"/>
            <ac:graphicFrameMk id="5" creationId="{7BF85FBC-A62F-4100-86B6-B46F35DACF36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15.965" v="2015" actId="1076"/>
          <ac:graphicFrameMkLst>
            <pc:docMk/>
            <pc:sldMk cId="3378448526" sldId="618"/>
            <ac:graphicFrameMk id="6" creationId="{F8E2A63C-AE3F-4182-9AE8-DB2BB3FEBFBB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25.423" v="2019" actId="1076"/>
          <ac:graphicFrameMkLst>
            <pc:docMk/>
            <pc:sldMk cId="3378448526" sldId="618"/>
            <ac:graphicFrameMk id="7" creationId="{F83BCE15-370C-47B2-8F3C-B7BF6972D51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22:32.902" v="1107" actId="478"/>
          <ac:graphicFrameMkLst>
            <pc:docMk/>
            <pc:sldMk cId="3378448526" sldId="618"/>
            <ac:graphicFrameMk id="8" creationId="{85494BC1-1867-42C8-8007-9D87687FE9A1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2.598" v="2003" actId="1076"/>
          <ac:graphicFrameMkLst>
            <pc:docMk/>
            <pc:sldMk cId="3378448526" sldId="618"/>
            <ac:graphicFrameMk id="12" creationId="{9395CD2C-BAA9-4BB3-8F09-932005527392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9.366" v="2007" actId="1076"/>
          <ac:graphicFrameMkLst>
            <pc:docMk/>
            <pc:sldMk cId="3378448526" sldId="618"/>
            <ac:graphicFrameMk id="14" creationId="{47C2D52E-72F9-43EB-AC3D-C973D70E96A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36.081" v="2008" actId="1076"/>
          <ac:graphicFrameMkLst>
            <pc:docMk/>
            <pc:sldMk cId="3378448526" sldId="618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4-02T08:11:08.122" v="2243"/>
          <ac:graphicFrameMkLst>
            <pc:docMk/>
            <pc:sldMk cId="3378448526" sldId="618"/>
            <ac:graphicFrameMk id="17" creationId="{FD18D9C3-4F1A-487B-96D1-697C22F6A956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6:45.308" v="199" actId="478"/>
          <ac:graphicFrameMkLst>
            <pc:docMk/>
            <pc:sldMk cId="3378448526" sldId="618"/>
            <ac:graphicFrameMk id="18" creationId="{2B9E2635-DAD3-4368-B9A5-C9F026DB3A2A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19" creationId="{9B04FDAE-AEAB-4813-BF21-A23310CBB166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20" creationId="{E0E8EB0E-DF92-4DA2-A916-4D70031E8B98}"/>
          </ac:graphicFrameMkLst>
        </pc:graphicFrameChg>
      </pc:sldChg>
      <pc:sldChg chg="addSp delSp modSp mod ord">
        <pc:chgData name="Øyvind Wiig Petersen" userId="8db00c4c-acc5-4dea-8516-ccf730572e42" providerId="ADAL" clId="{A2BB3073-373B-460E-BC93-4F1D218A43FC}" dt="2022-03-24T08:58:55.101" v="2206" actId="20577"/>
        <pc:sldMkLst>
          <pc:docMk/>
          <pc:sldMk cId="1438416825" sldId="619"/>
        </pc:sldMkLst>
        <pc:spChg chg="add mod">
          <ac:chgData name="Øyvind Wiig Petersen" userId="8db00c4c-acc5-4dea-8516-ccf730572e42" providerId="ADAL" clId="{A2BB3073-373B-460E-BC93-4F1D218A43FC}" dt="2022-03-09T14:39:11.494" v="1911" actId="20577"/>
          <ac:spMkLst>
            <pc:docMk/>
            <pc:sldMk cId="1438416825" sldId="619"/>
            <ac:spMk id="5" creationId="{E88AA78D-D737-42DF-856A-9309A7266429}"/>
          </ac:spMkLst>
        </pc:spChg>
        <pc:spChg chg="add del">
          <ac:chgData name="Øyvind Wiig Petersen" userId="8db00c4c-acc5-4dea-8516-ccf730572e42" providerId="ADAL" clId="{A2BB3073-373B-460E-BC93-4F1D218A43FC}" dt="2022-03-08T09:53:27.522" v="790" actId="22"/>
          <ac:spMkLst>
            <pc:docMk/>
            <pc:sldMk cId="1438416825" sldId="619"/>
            <ac:spMk id="7" creationId="{39B945F8-C693-40E1-A8C2-6420428ECC89}"/>
          </ac:spMkLst>
        </pc:spChg>
        <pc:spChg chg="add del">
          <ac:chgData name="Øyvind Wiig Petersen" userId="8db00c4c-acc5-4dea-8516-ccf730572e42" providerId="ADAL" clId="{A2BB3073-373B-460E-BC93-4F1D218A43FC}" dt="2022-03-08T09:53:49.038" v="822" actId="478"/>
          <ac:spMkLst>
            <pc:docMk/>
            <pc:sldMk cId="1438416825" sldId="619"/>
            <ac:spMk id="9" creationId="{14D25827-564A-4FBD-98A5-F7AED4A15340}"/>
          </ac:spMkLst>
        </pc:spChg>
        <pc:spChg chg="mod">
          <ac:chgData name="Øyvind Wiig Petersen" userId="8db00c4c-acc5-4dea-8516-ccf730572e42" providerId="ADAL" clId="{A2BB3073-373B-460E-BC93-4F1D218A43FC}" dt="2022-03-08T10:32:07.903" v="1593" actId="21"/>
          <ac:spMkLst>
            <pc:docMk/>
            <pc:sldMk cId="1438416825" sldId="619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08T10:00:04.450" v="922" actId="1076"/>
          <ac:spMkLst>
            <pc:docMk/>
            <pc:sldMk cId="1438416825" sldId="619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24T08:58:55.101" v="2206" actId="20577"/>
          <ac:spMkLst>
            <pc:docMk/>
            <pc:sldMk cId="1438416825" sldId="619"/>
            <ac:spMk id="13" creationId="{0D814A65-3B76-4265-8390-22BE11D6F7CB}"/>
          </ac:spMkLst>
        </pc:spChg>
        <pc:spChg chg="del">
          <ac:chgData name="Øyvind Wiig Petersen" userId="8db00c4c-acc5-4dea-8516-ccf730572e42" providerId="ADAL" clId="{A2BB3073-373B-460E-BC93-4F1D218A43FC}" dt="2022-03-08T09:37:29.130" v="754" actId="478"/>
          <ac:spMkLst>
            <pc:docMk/>
            <pc:sldMk cId="1438416825" sldId="619"/>
            <ac:spMk id="23" creationId="{DF63CA27-0111-47E0-B41E-191D9F3008CA}"/>
          </ac:spMkLst>
        </pc:spChg>
        <pc:graphicFrameChg chg="add mod">
          <ac:chgData name="Øyvind Wiig Petersen" userId="8db00c4c-acc5-4dea-8516-ccf730572e42" providerId="ADAL" clId="{A2BB3073-373B-460E-BC93-4F1D218A43FC}" dt="2022-03-08T10:29:29.113" v="1497" actId="1076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8T10:29:30.891" v="1498" actId="107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addSp delSp modSp add del mod modShow">
        <pc:chgData name="Øyvind Wiig Petersen" userId="8db00c4c-acc5-4dea-8516-ccf730572e42" providerId="ADAL" clId="{A2BB3073-373B-460E-BC93-4F1D218A43FC}" dt="2022-03-11T20:23:49.284" v="2195" actId="2696"/>
        <pc:sldMkLst>
          <pc:docMk/>
          <pc:sldMk cId="605497452" sldId="620"/>
        </pc:sldMkLst>
        <pc:spChg chg="mod">
          <ac:chgData name="Øyvind Wiig Petersen" userId="8db00c4c-acc5-4dea-8516-ccf730572e42" providerId="ADAL" clId="{A2BB3073-373B-460E-BC93-4F1D218A43FC}" dt="2022-03-08T10:24:00.804" v="1199" actId="20577"/>
          <ac:spMkLst>
            <pc:docMk/>
            <pc:sldMk cId="605497452" sldId="620"/>
            <ac:spMk id="5" creationId="{E88AA78D-D737-42DF-856A-9309A7266429}"/>
          </ac:spMkLst>
        </pc:spChg>
        <pc:spChg chg="add mod">
          <ac:chgData name="Øyvind Wiig Petersen" userId="8db00c4c-acc5-4dea-8516-ccf730572e42" providerId="ADAL" clId="{A2BB3073-373B-460E-BC93-4F1D218A43FC}" dt="2022-03-08T10:24:27.209" v="1227" actId="20577"/>
          <ac:spMkLst>
            <pc:docMk/>
            <pc:sldMk cId="605497452" sldId="620"/>
            <ac:spMk id="10" creationId="{40C22DD7-9280-4C4F-A67D-67EE7943F377}"/>
          </ac:spMkLst>
        </pc:spChg>
        <pc:spChg chg="del">
          <ac:chgData name="Øyvind Wiig Petersen" userId="8db00c4c-acc5-4dea-8516-ccf730572e42" providerId="ADAL" clId="{A2BB3073-373B-460E-BC93-4F1D218A43FC}" dt="2022-03-08T10:14:39.219" v="1046" actId="478"/>
          <ac:spMkLst>
            <pc:docMk/>
            <pc:sldMk cId="605497452" sldId="620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09T19:02:39.337" v="1990" actId="6549"/>
          <ac:spMkLst>
            <pc:docMk/>
            <pc:sldMk cId="605497452" sldId="620"/>
            <ac:spMk id="13" creationId="{DD3BF503-E427-4A26-9174-7A2882ED7A71}"/>
          </ac:spMkLst>
        </pc:spChg>
        <pc:spChg chg="add mod">
          <ac:chgData name="Øyvind Wiig Petersen" userId="8db00c4c-acc5-4dea-8516-ccf730572e42" providerId="ADAL" clId="{A2BB3073-373B-460E-BC93-4F1D218A43FC}" dt="2022-03-09T08:53:34.022" v="1863" actId="6549"/>
          <ac:spMkLst>
            <pc:docMk/>
            <pc:sldMk cId="605497452" sldId="620"/>
            <ac:spMk id="14" creationId="{AD08724C-EEEF-4E0B-8572-BAC89AD55A27}"/>
          </ac:spMkLst>
        </pc:spChg>
        <pc:graphicFrameChg chg="add mod">
          <ac:chgData name="Øyvind Wiig Petersen" userId="8db00c4c-acc5-4dea-8516-ccf730572e42" providerId="ADAL" clId="{A2BB3073-373B-460E-BC93-4F1D218A43FC}" dt="2022-03-09T18:58:28.131" v="1965"/>
          <ac:graphicFrameMkLst>
            <pc:docMk/>
            <pc:sldMk cId="605497452" sldId="620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14:39.619" v="1047" actId="478"/>
          <ac:graphicFrameMkLst>
            <pc:docMk/>
            <pc:sldMk cId="605497452" sldId="620"/>
            <ac:graphicFrameMk id="3" creationId="{4C098328-5A16-4F18-9102-AE44AE4E71D9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05:26.875" v="1015" actId="478"/>
          <ac:graphicFrameMkLst>
            <pc:docMk/>
            <pc:sldMk cId="605497452" sldId="620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19:02:30.165" v="1986" actId="1076"/>
          <ac:graphicFrameMkLst>
            <pc:docMk/>
            <pc:sldMk cId="605497452" sldId="620"/>
            <ac:graphicFrameMk id="6" creationId="{ECC4173A-EFA9-4CE7-A280-6D6A542608C3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19:02:29.892" v="1985" actId="1076"/>
          <ac:graphicFrameMkLst>
            <pc:docMk/>
            <pc:sldMk cId="605497452" sldId="620"/>
            <ac:graphicFrameMk id="7" creationId="{ED646AEA-79FB-4565-AE98-0CD4165F0C09}"/>
          </ac:graphicFrameMkLst>
        </pc:graphicFrameChg>
      </pc:sldChg>
      <pc:sldChg chg="addSp delSp modSp new mod">
        <pc:chgData name="Øyvind Wiig Petersen" userId="8db00c4c-acc5-4dea-8516-ccf730572e42" providerId="ADAL" clId="{A2BB3073-373B-460E-BC93-4F1D218A43FC}" dt="2022-03-09T18:57:39.518" v="1964" actId="20577"/>
        <pc:sldMkLst>
          <pc:docMk/>
          <pc:sldMk cId="24138218" sldId="621"/>
        </pc:sldMkLst>
        <pc:spChg chg="mod">
          <ac:chgData name="Øyvind Wiig Petersen" userId="8db00c4c-acc5-4dea-8516-ccf730572e42" providerId="ADAL" clId="{A2BB3073-373B-460E-BC93-4F1D218A43FC}" dt="2022-03-09T18:57:39.518" v="1964" actId="20577"/>
          <ac:spMkLst>
            <pc:docMk/>
            <pc:sldMk cId="24138218" sldId="621"/>
            <ac:spMk id="2" creationId="{DFFE5FED-D9FC-44C0-8A22-E84A8866DD25}"/>
          </ac:spMkLst>
        </pc:spChg>
        <pc:spChg chg="mod">
          <ac:chgData name="Øyvind Wiig Petersen" userId="8db00c4c-acc5-4dea-8516-ccf730572e42" providerId="ADAL" clId="{A2BB3073-373B-460E-BC93-4F1D218A43FC}" dt="2022-03-08T10:32:10.944" v="1594" actId="21"/>
          <ac:spMkLst>
            <pc:docMk/>
            <pc:sldMk cId="24138218" sldId="621"/>
            <ac:spMk id="3" creationId="{55112635-42CD-45F8-8899-8A259645A827}"/>
          </ac:spMkLst>
        </pc:spChg>
        <pc:graphicFrameChg chg="add del mod">
          <ac:chgData name="Øyvind Wiig Petersen" userId="8db00c4c-acc5-4dea-8516-ccf730572e42" providerId="ADAL" clId="{A2BB3073-373B-460E-BC93-4F1D218A43FC}" dt="2022-03-08T10:28:01.671" v="1388"/>
          <ac:graphicFrameMkLst>
            <pc:docMk/>
            <pc:sldMk cId="24138218" sldId="621"/>
            <ac:graphicFrameMk id="4" creationId="{808FAFFC-3BE6-4595-8641-81A19DD6DDE3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59:04.517" v="1757"/>
          <ac:graphicFrameMkLst>
            <pc:docMk/>
            <pc:sldMk cId="24138218" sldId="621"/>
            <ac:graphicFrameMk id="6" creationId="{5A12D9A7-37B4-46D7-8C6E-7F8939ECE227}"/>
          </ac:graphicFrameMkLst>
        </pc:graphicFrameChg>
        <pc:picChg chg="add del mod modCrop">
          <ac:chgData name="Øyvind Wiig Petersen" userId="8db00c4c-acc5-4dea-8516-ccf730572e42" providerId="ADAL" clId="{A2BB3073-373B-460E-BC93-4F1D218A43FC}" dt="2022-03-08T10:59:04.159" v="1754" actId="478"/>
          <ac:picMkLst>
            <pc:docMk/>
            <pc:sldMk cId="24138218" sldId="621"/>
            <ac:picMk id="5" creationId="{41F58D8A-E9C5-4CC4-ADD9-E0D5E6B63552}"/>
          </ac:picMkLst>
        </pc:picChg>
        <pc:picChg chg="add mod">
          <ac:chgData name="Øyvind Wiig Petersen" userId="8db00c4c-acc5-4dea-8516-ccf730572e42" providerId="ADAL" clId="{A2BB3073-373B-460E-BC93-4F1D218A43FC}" dt="2022-03-08T11:50:01.618" v="1763" actId="14100"/>
          <ac:picMkLst>
            <pc:docMk/>
            <pc:sldMk cId="24138218" sldId="621"/>
            <ac:picMk id="7" creationId="{35EF6A44-96C7-4439-BB68-77D006E2D97D}"/>
          </ac:picMkLst>
        </pc:picChg>
      </pc:sldChg>
      <pc:sldChg chg="addSp delSp modSp add mod">
        <pc:chgData name="Øyvind Wiig Petersen" userId="8db00c4c-acc5-4dea-8516-ccf730572e42" providerId="ADAL" clId="{A2BB3073-373B-460E-BC93-4F1D218A43FC}" dt="2022-03-24T09:03:34.396" v="2242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A2BB3073-373B-460E-BC93-4F1D218A43FC}" dt="2022-03-24T09:03:28.875" v="2240" actId="20577"/>
          <ac:spMkLst>
            <pc:docMk/>
            <pc:sldMk cId="3895436875" sldId="622"/>
            <ac:spMk id="5" creationId="{E88AA78D-D737-42DF-856A-9309A7266429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0" creationId="{40C22DD7-9280-4C4F-A67D-67EE7943F377}"/>
          </ac:spMkLst>
        </pc:spChg>
        <pc:spChg chg="add mod">
          <ac:chgData name="Øyvind Wiig Petersen" userId="8db00c4c-acc5-4dea-8516-ccf730572e42" providerId="ADAL" clId="{A2BB3073-373B-460E-BC93-4F1D218A43FC}" dt="2022-03-24T09:03:03.219" v="2224" actId="20577"/>
          <ac:spMkLst>
            <pc:docMk/>
            <pc:sldMk cId="3895436875" sldId="622"/>
            <ac:spMk id="12" creationId="{4E5AB06C-D6FC-484E-AA04-73C3121F1363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4" creationId="{AD08724C-EEEF-4E0B-8572-BAC89AD55A27}"/>
          </ac:spMkLst>
        </pc:spChg>
        <pc:spChg chg="add mod">
          <ac:chgData name="Øyvind Wiig Petersen" userId="8db00c4c-acc5-4dea-8516-ccf730572e42" providerId="ADAL" clId="{A2BB3073-373B-460E-BC93-4F1D218A43FC}" dt="2022-03-11T06:46:49.645" v="2187" actId="14100"/>
          <ac:spMkLst>
            <pc:docMk/>
            <pc:sldMk cId="3895436875" sldId="622"/>
            <ac:spMk id="16" creationId="{B8DB1B43-24A2-4D75-AFE3-3F7B64671DF2}"/>
          </ac:spMkLst>
        </pc:sp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2" creationId="{7576B42E-F2B1-492F-ADE0-A46AB183AC9A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24T09:03:08.677" v="2225" actId="1076"/>
          <ac:graphicFrameMkLst>
            <pc:docMk/>
            <pc:sldMk cId="3895436875" sldId="622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3:34.396" v="2242" actId="1076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7" creationId="{ED646AEA-79FB-4565-AE98-0CD4165F0C09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1T06:46:52.407" v="2188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modSp add mod">
        <pc:chgData name="Øyvind Wiig Petersen" userId="8db00c4c-acc5-4dea-8516-ccf730572e42" providerId="ADAL" clId="{A2BB3073-373B-460E-BC93-4F1D218A43FC}" dt="2022-03-24T09:01:36.280" v="2219"/>
        <pc:sldMkLst>
          <pc:docMk/>
          <pc:sldMk cId="2816610699" sldId="623"/>
        </pc:sldMkLst>
        <pc:spChg chg="mod">
          <ac:chgData name="Øyvind Wiig Petersen" userId="8db00c4c-acc5-4dea-8516-ccf730572e42" providerId="ADAL" clId="{A2BB3073-373B-460E-BC93-4F1D218A43FC}" dt="2022-03-11T06:46:09.077" v="2153" actId="1076"/>
          <ac:spMkLst>
            <pc:docMk/>
            <pc:sldMk cId="2816610699" sldId="623"/>
            <ac:spMk id="13" creationId="{DD3BF503-E427-4A26-9174-7A2882ED7A71}"/>
          </ac:spMkLst>
        </pc:spChg>
        <pc:spChg chg="mod">
          <ac:chgData name="Øyvind Wiig Petersen" userId="8db00c4c-acc5-4dea-8516-ccf730572e42" providerId="ADAL" clId="{A2BB3073-373B-460E-BC93-4F1D218A43FC}" dt="2022-03-10T15:17:36.525" v="2152" actId="20577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A2BB3073-373B-460E-BC93-4F1D218A43FC}" dt="2022-03-24T09:01:36.280" v="2219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0.381" v="2207" actId="1076"/>
          <ac:graphicFrameMkLst>
            <pc:docMk/>
            <pc:sldMk cId="2816610699" sldId="623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2.146" v="2208" actId="1076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</pc:docChg>
  </pc:docChgLst>
  <pc:docChgLst>
    <pc:chgData name="Øyvind Wiig Petersen" userId="8db00c4c-acc5-4dea-8516-ccf730572e42" providerId="ADAL" clId="{D8A986F5-677F-4B1C-B401-90CC2221A0EE}"/>
    <pc:docChg chg="custSel modSld">
      <pc:chgData name="Øyvind Wiig Petersen" userId="8db00c4c-acc5-4dea-8516-ccf730572e42" providerId="ADAL" clId="{D8A986F5-677F-4B1C-B401-90CC2221A0EE}" dt="2022-06-19T16:53:08.097" v="22" actId="478"/>
      <pc:docMkLst>
        <pc:docMk/>
      </pc:docMkLst>
      <pc:sldChg chg="addSp delSp modSp mod">
        <pc:chgData name="Øyvind Wiig Petersen" userId="8db00c4c-acc5-4dea-8516-ccf730572e42" providerId="ADAL" clId="{D8A986F5-677F-4B1C-B401-90CC2221A0EE}" dt="2022-06-19T16:53:08.097" v="22" actId="478"/>
        <pc:sldMkLst>
          <pc:docMk/>
          <pc:sldMk cId="2816610699" sldId="623"/>
        </pc:sldMkLst>
        <pc:graphicFrameChg chg="add mod">
          <ac:chgData name="Øyvind Wiig Petersen" userId="8db00c4c-acc5-4dea-8516-ccf730572e42" providerId="ADAL" clId="{D8A986F5-677F-4B1C-B401-90CC2221A0EE}" dt="2022-06-19T16:43:44.809" v="21" actId="1076"/>
          <ac:graphicFrameMkLst>
            <pc:docMk/>
            <pc:sldMk cId="2816610699" sldId="623"/>
            <ac:graphicFrameMk id="3" creationId="{CD398AAB-9292-4499-8CEA-B614E017AA5A}"/>
          </ac:graphicFrameMkLst>
        </pc:graphicFrameChg>
        <pc:graphicFrameChg chg="del mod">
          <ac:chgData name="Øyvind Wiig Petersen" userId="8db00c4c-acc5-4dea-8516-ccf730572e42" providerId="ADAL" clId="{D8A986F5-677F-4B1C-B401-90CC2221A0EE}" dt="2022-06-19T16:53:08.097" v="22" actId="478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24.06.2022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7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03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785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000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67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1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B07CF6-120E-BEC2-B283-F2056C6A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F06951-B5A1-449E-CD7E-5A539148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1400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state-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568061" y="1285416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Goal: design </a:t>
            </a:r>
            <a:r>
              <a:rPr lang="nb-NO" dirty="0" err="1"/>
              <a:t>the</a:t>
            </a:r>
            <a:r>
              <a:rPr lang="nb-NO" dirty="0"/>
              <a:t> state-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328756"/>
              </p:ext>
            </p:extLst>
          </p:nvPr>
        </p:nvGraphicFramePr>
        <p:xfrm>
          <a:off x="1153022" y="1924509"/>
          <a:ext cx="2331504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4" imgW="1295280" imgH="457200" progId="Equation.DSMT4">
                  <p:embed/>
                </p:oleObj>
              </mc:Choice>
              <mc:Fallback>
                <p:oleObj name="Equation" r:id="rId4" imgW="12952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53022" y="1924509"/>
                        <a:ext cx="2331504" cy="82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48317B-CE7D-48DC-89DB-17AAEAB2EBE5}"/>
              </a:ext>
            </a:extLst>
          </p:cNvPr>
          <p:cNvSpPr txBox="1">
            <a:spLocks/>
          </p:cNvSpPr>
          <p:nvPr/>
        </p:nvSpPr>
        <p:spPr>
          <a:xfrm>
            <a:off x="577503" y="2840985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output p(t) has CF (</a:t>
            </a:r>
            <a:r>
              <a:rPr lang="nb-NO" dirty="0" err="1"/>
              <a:t>approximately</a:t>
            </a:r>
            <a:r>
              <a:rPr lang="nb-NO" dirty="0"/>
              <a:t>)  </a:t>
            </a:r>
            <a:endParaRPr lang="nb-NO" b="1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05CB2F5-9F0E-40F3-81BC-42746D822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256514"/>
              </p:ext>
            </p:extLst>
          </p:nvPr>
        </p:nvGraphicFramePr>
        <p:xfrm>
          <a:off x="5692000" y="2912555"/>
          <a:ext cx="300355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6" imgW="3003889" imgH="467950" progId="Equation.DSMT4">
                  <p:embed/>
                </p:oleObj>
              </mc:Choice>
              <mc:Fallback>
                <p:oleObj name="Equation" r:id="rId6" imgW="3003889" imgH="46795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05CB2F5-9F0E-40F3-81BC-42746D822C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2000" y="2912555"/>
                        <a:ext cx="3003550" cy="468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240AD8-2A35-4F12-AC45-9BAB3DF3FC9E}"/>
              </a:ext>
            </a:extLst>
          </p:cNvPr>
          <p:cNvSpPr txBox="1">
            <a:spLocks/>
          </p:cNvSpPr>
          <p:nvPr/>
        </p:nvSpPr>
        <p:spPr>
          <a:xfrm>
            <a:off x="587375" y="3575888"/>
            <a:ext cx="5220593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w(t) is a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input </a:t>
            </a:r>
            <a:r>
              <a:rPr lang="nb-NO" dirty="0" err="1"/>
              <a:t>with</a:t>
            </a:r>
            <a:r>
              <a:rPr lang="nb-NO" dirty="0"/>
              <a:t> standard </a:t>
            </a:r>
            <a:r>
              <a:rPr lang="nb-NO" dirty="0" err="1"/>
              <a:t>deviation</a:t>
            </a:r>
            <a:endParaRPr lang="nb-NO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125A421-BF3A-48C2-92B8-A75987EB7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40453"/>
              </p:ext>
            </p:extLst>
          </p:nvPr>
        </p:nvGraphicFramePr>
        <p:xfrm>
          <a:off x="5701736" y="3654161"/>
          <a:ext cx="365472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Equation" r:id="rId8" imgW="203040" imgH="228600" progId="Equation.DSMT4">
                  <p:embed/>
                </p:oleObj>
              </mc:Choice>
              <mc:Fallback>
                <p:oleObj name="Equation" r:id="rId8" imgW="203040" imgH="2286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125A421-BF3A-48C2-92B8-A75987EB7C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01736" y="3654161"/>
                        <a:ext cx="365472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68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7F3FFE8-761D-4361-BC7C-E2AAD9937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2384605"/>
              </p:ext>
            </p:extLst>
          </p:nvPr>
        </p:nvGraphicFramePr>
        <p:xfrm>
          <a:off x="4823357" y="1216071"/>
          <a:ext cx="404495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4" imgW="2247840" imgH="1498320" progId="Equation.DSMT4">
                  <p:embed/>
                </p:oleObj>
              </mc:Choice>
              <mc:Fallback>
                <p:oleObj name="Equation" r:id="rId4" imgW="2247840" imgH="1498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7F3FFE8-761D-4361-BC7C-E2AAD99374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23357" y="1216071"/>
                        <a:ext cx="4044950" cy="269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598860" y="1293676"/>
            <a:ext cx="3912964" cy="839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form: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dirty="0"/>
              <a:t>(</a:t>
            </a:r>
            <a:r>
              <a:rPr lang="nb-NO" dirty="0" err="1"/>
              <a:t>model</a:t>
            </a:r>
            <a:r>
              <a:rPr lang="nb-NO" dirty="0"/>
              <a:t> order 3 as an </a:t>
            </a:r>
            <a:r>
              <a:rPr lang="nb-NO" dirty="0" err="1"/>
              <a:t>example</a:t>
            </a:r>
            <a:r>
              <a:rPr lang="nb-NO" dirty="0"/>
              <a:t>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092386"/>
              </p:ext>
            </p:extLst>
          </p:nvPr>
        </p:nvGraphicFramePr>
        <p:xfrm>
          <a:off x="4737508" y="4158865"/>
          <a:ext cx="3818911" cy="74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6" imgW="2209680" imgH="431640" progId="Equation.DSMT4">
                  <p:embed/>
                </p:oleObj>
              </mc:Choice>
              <mc:Fallback>
                <p:oleObj name="Equation" r:id="rId6" imgW="2209680" imgH="431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737508" y="4158865"/>
                        <a:ext cx="3818911" cy="74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934B9A-A6DC-4943-8381-1AE8EF236BAF}"/>
              </a:ext>
            </a:extLst>
          </p:cNvPr>
          <p:cNvSpPr txBox="1">
            <a:spLocks/>
          </p:cNvSpPr>
          <p:nvPr/>
        </p:nvSpPr>
        <p:spPr>
          <a:xfrm>
            <a:off x="587375" y="4229589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which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IO-TF: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814A65-3B76-4265-8390-22BE11D6F7CB}"/>
              </a:ext>
            </a:extLst>
          </p:cNvPr>
          <p:cNvSpPr txBox="1">
            <a:spLocks/>
          </p:cNvSpPr>
          <p:nvPr/>
        </p:nvSpPr>
        <p:spPr>
          <a:xfrm>
            <a:off x="606710" y="5333491"/>
            <a:ext cx="826159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c-</a:t>
            </a:r>
            <a:r>
              <a:rPr lang="nb-NO" dirty="0" err="1"/>
              <a:t>coefficients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polynomial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page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841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476647"/>
              </p:ext>
            </p:extLst>
          </p:nvPr>
        </p:nvGraphicFramePr>
        <p:xfrm>
          <a:off x="3697846" y="1335198"/>
          <a:ext cx="3003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4" imgW="1638000" imgH="253800" progId="Equation.DSMT4">
                  <p:embed/>
                </p:oleObj>
              </mc:Choice>
              <mc:Fallback>
                <p:oleObj name="Equation" r:id="rId4" imgW="163800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97846" y="1335198"/>
                        <a:ext cx="300355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95CD2C-BAA9-4BB3-8F09-932005527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40078"/>
              </p:ext>
            </p:extLst>
          </p:nvPr>
        </p:nvGraphicFramePr>
        <p:xfrm>
          <a:off x="3697846" y="2136218"/>
          <a:ext cx="6560352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6" imgW="3644640" imgH="419040" progId="Equation.DSMT4">
                  <p:embed/>
                </p:oleObj>
              </mc:Choice>
              <mc:Fallback>
                <p:oleObj name="Equation" r:id="rId6" imgW="3644640" imgH="419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395CD2C-BAA9-4BB3-8F09-932005527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97846" y="2136218"/>
                        <a:ext cx="6560352" cy="754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7C2D52E-72F9-43EB-AC3D-C973D70E9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527107"/>
              </p:ext>
            </p:extLst>
          </p:nvPr>
        </p:nvGraphicFramePr>
        <p:xfrm>
          <a:off x="2702091" y="3113083"/>
          <a:ext cx="85518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8" imgW="4749480" imgH="495000" progId="Equation.DSMT4">
                  <p:embed/>
                </p:oleObj>
              </mc:Choice>
              <mc:Fallback>
                <p:oleObj name="Equation" r:id="rId8" imgW="4749480" imgH="4950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7C2D52E-72F9-43EB-AC3D-C973D70E9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2091" y="3113083"/>
                        <a:ext cx="855186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8984A41-EDA9-4914-B1A3-67B7BA29D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434161"/>
              </p:ext>
            </p:extLst>
          </p:nvPr>
        </p:nvGraphicFramePr>
        <p:xfrm>
          <a:off x="9975454" y="4481685"/>
          <a:ext cx="982368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10" imgW="545760" imgH="228600" progId="Equation.DSMT4">
                  <p:embed/>
                </p:oleObj>
              </mc:Choice>
              <mc:Fallback>
                <p:oleObj name="Equation" r:id="rId10" imgW="545760" imgH="2286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8984A41-EDA9-4914-B1A3-67B7BA29D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75454" y="4481685"/>
                        <a:ext cx="982368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D18D9C3-4F1A-487B-96D1-697C22F6A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1586259"/>
              </p:ext>
            </p:extLst>
          </p:nvPr>
        </p:nvGraphicFramePr>
        <p:xfrm>
          <a:off x="8227538" y="4520442"/>
          <a:ext cx="754272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2" imgW="419040" imgH="228600" progId="Equation.DSMT4">
                  <p:embed/>
                </p:oleObj>
              </mc:Choice>
              <mc:Fallback>
                <p:oleObj name="Equation" r:id="rId12" imgW="419040" imgH="2286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D18D9C3-4F1A-487B-96D1-697C22F6A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27538" y="4520442"/>
                        <a:ext cx="754272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ECBCD1-A4C1-4BB6-812D-45425BBA144C}"/>
              </a:ext>
            </a:extLst>
          </p:cNvPr>
          <p:cNvSpPr txBox="1">
            <a:spLocks/>
          </p:cNvSpPr>
          <p:nvPr/>
        </p:nvSpPr>
        <p:spPr>
          <a:xfrm>
            <a:off x="606295" y="12604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CF: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530410-AA65-48E9-BF2F-6BE3EAE8E1F1}"/>
              </a:ext>
            </a:extLst>
          </p:cNvPr>
          <p:cNvSpPr txBox="1">
            <a:spLocks/>
          </p:cNvSpPr>
          <p:nvPr/>
        </p:nvSpPr>
        <p:spPr>
          <a:xfrm>
            <a:off x="599871" y="22039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PSD: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36D30D-0D91-428C-BBD5-0540B987A26D}"/>
              </a:ext>
            </a:extLst>
          </p:cNvPr>
          <p:cNvSpPr txBox="1">
            <a:spLocks/>
          </p:cNvSpPr>
          <p:nvPr/>
        </p:nvSpPr>
        <p:spPr>
          <a:xfrm>
            <a:off x="586390" y="3113083"/>
            <a:ext cx="2115701" cy="1071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Taylor </a:t>
            </a:r>
            <a:r>
              <a:rPr lang="nb-NO" dirty="0" err="1"/>
              <a:t>expansion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N+1 terms: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49F54D-C8F4-474B-A3E0-19F14F976DA1}"/>
              </a:ext>
            </a:extLst>
          </p:cNvPr>
          <p:cNvSpPr/>
          <p:nvPr/>
        </p:nvSpPr>
        <p:spPr>
          <a:xfrm rot="16200000">
            <a:off x="8592850" y="3575433"/>
            <a:ext cx="342115" cy="1404154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0B5F13D-BD88-4866-A706-EEAD82C317A0}"/>
              </a:ext>
            </a:extLst>
          </p:cNvPr>
          <p:cNvSpPr/>
          <p:nvPr/>
        </p:nvSpPr>
        <p:spPr>
          <a:xfrm rot="16200000">
            <a:off x="10310630" y="3430919"/>
            <a:ext cx="392641" cy="1743708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8E2A63C-AE3F-4182-9AE8-DB2BB3FEB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588736"/>
              </p:ext>
            </p:extLst>
          </p:nvPr>
        </p:nvGraphicFramePr>
        <p:xfrm>
          <a:off x="6119373" y="4470345"/>
          <a:ext cx="754272" cy="4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14" imgW="419040" imgH="241200" progId="Equation.DSMT4">
                  <p:embed/>
                </p:oleObj>
              </mc:Choice>
              <mc:Fallback>
                <p:oleObj name="Equation" r:id="rId14" imgW="41904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8E2A63C-AE3F-4182-9AE8-DB2BB3FEB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19373" y="4470345"/>
                        <a:ext cx="754272" cy="43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>
            <a:extLst>
              <a:ext uri="{FF2B5EF4-FFF2-40B4-BE49-F238E27FC236}">
                <a16:creationId xmlns:a16="http://schemas.microsoft.com/office/drawing/2014/main" id="{D7680EFB-1A8F-4904-B14C-85F7DFCE3B87}"/>
              </a:ext>
            </a:extLst>
          </p:cNvPr>
          <p:cNvSpPr/>
          <p:nvPr/>
        </p:nvSpPr>
        <p:spPr>
          <a:xfrm rot="16200000">
            <a:off x="6280941" y="2971427"/>
            <a:ext cx="311864" cy="2599735"/>
          </a:xfrm>
          <a:prstGeom prst="leftBrace">
            <a:avLst/>
          </a:prstGeom>
          <a:ln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9C1E34A-B13C-4F5D-B3AC-0AC660D01EFF}"/>
              </a:ext>
            </a:extLst>
          </p:cNvPr>
          <p:cNvSpPr txBox="1">
            <a:spLocks/>
          </p:cNvSpPr>
          <p:nvPr/>
        </p:nvSpPr>
        <p:spPr>
          <a:xfrm>
            <a:off x="9635095" y="4966818"/>
            <a:ext cx="2466510" cy="1186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Polynomial </a:t>
            </a:r>
            <a:r>
              <a:rPr lang="nb-NO" sz="1200" dirty="0" err="1"/>
              <a:t>with</a:t>
            </a:r>
            <a:r>
              <a:rPr lang="nb-NO" sz="1200" dirty="0"/>
              <a:t> </a:t>
            </a:r>
            <a:r>
              <a:rPr lang="nb-NO" sz="1200" dirty="0" err="1"/>
              <a:t>coeff</a:t>
            </a:r>
            <a:r>
              <a:rPr lang="nb-NO" sz="1200" dirty="0"/>
              <a:t> </a:t>
            </a:r>
            <a:r>
              <a:rPr lang="nb-NO" sz="1200" dirty="0" err="1"/>
              <a:t>equal</a:t>
            </a:r>
            <a:r>
              <a:rPr lang="nb-NO" sz="1200" dirty="0"/>
              <a:t> to 1 for </a:t>
            </a:r>
            <a:r>
              <a:rPr lang="nb-NO" sz="1200" dirty="0" err="1"/>
              <a:t>highest</a:t>
            </a:r>
            <a:r>
              <a:rPr lang="nb-NO" sz="1200" dirty="0"/>
              <a:t> term (w^2N). Matches </a:t>
            </a:r>
            <a:r>
              <a:rPr lang="nb-NO" sz="1200" dirty="0" err="1"/>
              <a:t>the</a:t>
            </a:r>
            <a:r>
              <a:rPr lang="nb-NO" sz="1200" dirty="0"/>
              <a:t> TF for a state-</a:t>
            </a:r>
            <a:r>
              <a:rPr lang="nb-NO" sz="1200" dirty="0" err="1"/>
              <a:t>space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3BCE15-370C-47B2-8F3C-B7BF6972D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8266"/>
              </p:ext>
            </p:extLst>
          </p:nvPr>
        </p:nvGraphicFramePr>
        <p:xfrm>
          <a:off x="3941173" y="5080596"/>
          <a:ext cx="15779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16" imgW="838080" imgH="457200" progId="Equation.DSMT4">
                  <p:embed/>
                </p:oleObj>
              </mc:Choice>
              <mc:Fallback>
                <p:oleObj name="Equation" r:id="rId16" imgW="83808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3BCE15-370C-47B2-8F3C-B7BF6972D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41173" y="5080596"/>
                        <a:ext cx="1577975" cy="86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7DECE0B-04FD-44C6-B272-CD572C9B4712}"/>
              </a:ext>
            </a:extLst>
          </p:cNvPr>
          <p:cNvSpPr txBox="1">
            <a:spLocks/>
          </p:cNvSpPr>
          <p:nvPr/>
        </p:nvSpPr>
        <p:spPr>
          <a:xfrm>
            <a:off x="620146" y="5239982"/>
            <a:ext cx="3925434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Rescaled</a:t>
            </a:r>
            <a:r>
              <a:rPr lang="nb-NO" dirty="0"/>
              <a:t> </a:t>
            </a:r>
            <a:r>
              <a:rPr lang="nb-NO" dirty="0" err="1"/>
              <a:t>coeff</a:t>
            </a:r>
            <a:r>
              <a:rPr lang="nb-NO" dirty="0"/>
              <a:t> (</a:t>
            </a:r>
            <a:r>
              <a:rPr lang="nb-NO" dirty="0" err="1"/>
              <a:t>denoted</a:t>
            </a:r>
            <a:r>
              <a:rPr lang="nb-NO" dirty="0"/>
              <a:t> bar):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E0E75C6-F844-486B-ABC9-654E193046AD}"/>
              </a:ext>
            </a:extLst>
          </p:cNvPr>
          <p:cNvSpPr txBox="1">
            <a:spLocks/>
          </p:cNvSpPr>
          <p:nvPr/>
        </p:nvSpPr>
        <p:spPr>
          <a:xfrm>
            <a:off x="7801647" y="5005356"/>
            <a:ext cx="1606055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PSD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white</a:t>
            </a:r>
            <a:r>
              <a:rPr lang="nb-NO" sz="1200" dirty="0"/>
              <a:t> </a:t>
            </a:r>
            <a:r>
              <a:rPr lang="nb-NO" sz="1200" dirty="0" err="1"/>
              <a:t>noise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378448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E5FED-D9FC-44C0-8A22-E84A8866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/>
              <a:t>Coefficients</a:t>
            </a:r>
            <a:r>
              <a:rPr lang="nb-NO" dirty="0"/>
              <a:t> a in Taylor </a:t>
            </a:r>
            <a:r>
              <a:rPr lang="nb-NO" dirty="0" err="1"/>
              <a:t>expansion</a:t>
            </a:r>
            <a:r>
              <a:rPr lang="nb-NO" dirty="0"/>
              <a:t> given from Maple: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12635-42CD-45F8-8899-8A259645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F6A44-96C7-4439-BB68-77D006E2D9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11"/>
          <a:stretch/>
        </p:blipFill>
        <p:spPr>
          <a:xfrm>
            <a:off x="239688" y="2183290"/>
            <a:ext cx="11712624" cy="166602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38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598860" y="129367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TF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written</a:t>
            </a:r>
            <a:r>
              <a:rPr lang="nb-NO" dirty="0"/>
              <a:t> in pole form: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10417"/>
              </p:ext>
            </p:extLst>
          </p:nvPr>
        </p:nvGraphicFramePr>
        <p:xfrm>
          <a:off x="4419236" y="1249679"/>
          <a:ext cx="586263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4" imgW="3390840" imgH="457200" progId="Equation.DSMT4">
                  <p:embed/>
                </p:oleObj>
              </mc:Choice>
              <mc:Fallback>
                <p:oleObj name="Equation" r:id="rId4" imgW="3390840" imgH="457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19236" y="1249679"/>
                        <a:ext cx="5862637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911035"/>
              </p:ext>
            </p:extLst>
          </p:nvPr>
        </p:nvGraphicFramePr>
        <p:xfrm>
          <a:off x="874713" y="4297363"/>
          <a:ext cx="760888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6" imgW="4228920" imgH="838080" progId="Equation.DSMT4">
                  <p:embed/>
                </p:oleObj>
              </mc:Choice>
              <mc:Fallback>
                <p:oleObj name="Equation" r:id="rId6" imgW="4228920" imgH="8380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74713" y="4297363"/>
                        <a:ext cx="7608887" cy="150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22DD7-9280-4C4F-A67D-67EE7943F377}"/>
              </a:ext>
            </a:extLst>
          </p:cNvPr>
          <p:cNvSpPr txBox="1">
            <a:spLocks/>
          </p:cNvSpPr>
          <p:nvPr/>
        </p:nvSpPr>
        <p:spPr>
          <a:xfrm>
            <a:off x="578731" y="2674867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absolute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3BF503-E427-4A26-9174-7A2882ED7A71}"/>
              </a:ext>
            </a:extLst>
          </p:cNvPr>
          <p:cNvSpPr txBox="1">
            <a:spLocks/>
          </p:cNvSpPr>
          <p:nvPr/>
        </p:nvSpPr>
        <p:spPr>
          <a:xfrm>
            <a:off x="578730" y="3683089"/>
            <a:ext cx="8577609" cy="479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Conclusion</a:t>
            </a:r>
            <a:r>
              <a:rPr lang="nb-NO" dirty="0"/>
              <a:t>: poles </a:t>
            </a:r>
            <a:r>
              <a:rPr lang="nb-NO" dirty="0" err="1"/>
              <a:t>p</a:t>
            </a:r>
            <a:r>
              <a:rPr lang="nb-NO" baseline="-25000" dirty="0" err="1"/>
              <a:t>k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w^2N-polynomial in </a:t>
            </a:r>
            <a:r>
              <a:rPr lang="nb-NO" dirty="0" err="1"/>
              <a:t>the</a:t>
            </a:r>
            <a:r>
              <a:rPr lang="nb-NO" dirty="0"/>
              <a:t> Taylor </a:t>
            </a:r>
            <a:r>
              <a:rPr lang="nb-NO" dirty="0" err="1"/>
              <a:t>expansion</a:t>
            </a:r>
            <a:r>
              <a:rPr lang="nb-NO" dirty="0"/>
              <a:t>: 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D08724C-EEEF-4E0B-8572-BAC89AD55A27}"/>
              </a:ext>
            </a:extLst>
          </p:cNvPr>
          <p:cNvSpPr txBox="1">
            <a:spLocks/>
          </p:cNvSpPr>
          <p:nvPr/>
        </p:nvSpPr>
        <p:spPr>
          <a:xfrm>
            <a:off x="578730" y="5903439"/>
            <a:ext cx="10261153" cy="547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Select </a:t>
            </a:r>
            <a:r>
              <a:rPr lang="nb-NO" dirty="0" err="1"/>
              <a:t>only</a:t>
            </a:r>
            <a:r>
              <a:rPr lang="nb-NO" dirty="0"/>
              <a:t> half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poles (negative real part) and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to </a:t>
            </a:r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coefficients</a:t>
            </a:r>
            <a:r>
              <a:rPr lang="nb-NO" dirty="0"/>
              <a:t> c</a:t>
            </a:r>
            <a:r>
              <a:rPr lang="nb-NO" baseline="-25000" dirty="0"/>
              <a:t>0</a:t>
            </a:r>
            <a:r>
              <a:rPr lang="nb-NO" dirty="0"/>
              <a:t>, c</a:t>
            </a:r>
            <a:r>
              <a:rPr lang="nb-NO" baseline="-25000" dirty="0"/>
              <a:t>1</a:t>
            </a:r>
            <a:r>
              <a:rPr lang="nb-NO" dirty="0"/>
              <a:t>, c</a:t>
            </a:r>
            <a:r>
              <a:rPr lang="nb-NO" baseline="-25000" dirty="0"/>
              <a:t>2</a:t>
            </a:r>
            <a:endParaRPr lang="nb-NO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D398AAB-9292-4499-8CEA-B614E017AA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089641"/>
              </p:ext>
            </p:extLst>
          </p:nvPr>
        </p:nvGraphicFramePr>
        <p:xfrm>
          <a:off x="2792845" y="2604575"/>
          <a:ext cx="80470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8" imgW="4470120" imgH="457200" progId="Equation.DSMT4">
                  <p:embed/>
                </p:oleObj>
              </mc:Choice>
              <mc:Fallback>
                <p:oleObj name="Equation" r:id="rId8" imgW="4470120" imgH="4572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CD398AAB-9292-4499-8CEA-B614E017AA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92845" y="2604575"/>
                        <a:ext cx="8047038" cy="82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6610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598860" y="129367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PSD (by </a:t>
            </a:r>
            <a:r>
              <a:rPr lang="nb-NO" dirty="0" err="1"/>
              <a:t>defintion</a:t>
            </a:r>
            <a:r>
              <a:rPr lang="nb-NO" dirty="0"/>
              <a:t>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108316"/>
              </p:ext>
            </p:extLst>
          </p:nvPr>
        </p:nvGraphicFramePr>
        <p:xfrm>
          <a:off x="5239020" y="1261988"/>
          <a:ext cx="1713960" cy="70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4" imgW="952200" imgH="393480" progId="Equation.DSMT4">
                  <p:embed/>
                </p:oleObj>
              </mc:Choice>
              <mc:Fallback>
                <p:oleObj name="Equation" r:id="rId4" imgW="95220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9020" y="1261988"/>
                        <a:ext cx="1713960" cy="708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71CBD68-7631-4771-B58D-E1E609737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989128"/>
              </p:ext>
            </p:extLst>
          </p:nvPr>
        </p:nvGraphicFramePr>
        <p:xfrm>
          <a:off x="3247895" y="2073422"/>
          <a:ext cx="2788344" cy="84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6" imgW="1549080" imgH="469800" progId="Equation.DSMT4">
                  <p:embed/>
                </p:oleObj>
              </mc:Choice>
              <mc:Fallback>
                <p:oleObj name="Equation" r:id="rId6" imgW="1549080" imgH="469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71CBD68-7631-4771-B58D-E1E609737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47895" y="2073422"/>
                        <a:ext cx="2788344" cy="84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5AB06C-D6FC-484E-AA04-73C3121F1363}"/>
              </a:ext>
            </a:extLst>
          </p:cNvPr>
          <p:cNvSpPr txBox="1">
            <a:spLocks/>
          </p:cNvSpPr>
          <p:nvPr/>
        </p:nvSpPr>
        <p:spPr>
          <a:xfrm>
            <a:off x="607232" y="2221893"/>
            <a:ext cx="282288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pages</a:t>
            </a:r>
            <a:r>
              <a:rPr lang="nb-NO" dirty="0"/>
              <a:t>: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E5210A2-7F00-4B10-9830-C46A1EA27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98005"/>
              </p:ext>
            </p:extLst>
          </p:nvPr>
        </p:nvGraphicFramePr>
        <p:xfrm>
          <a:off x="4398956" y="3160447"/>
          <a:ext cx="2971728" cy="77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8" imgW="1650960" imgH="431640" progId="Equation.DSMT4">
                  <p:embed/>
                </p:oleObj>
              </mc:Choice>
              <mc:Fallback>
                <p:oleObj name="Equation" r:id="rId8" imgW="1650960" imgH="431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E5210A2-7F00-4B10-9830-C46A1EA27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98956" y="3160447"/>
                        <a:ext cx="2971728" cy="776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DB1B43-24A2-4D75-AFE3-3F7B64671DF2}"/>
              </a:ext>
            </a:extLst>
          </p:cNvPr>
          <p:cNvSpPr txBox="1">
            <a:spLocks/>
          </p:cNvSpPr>
          <p:nvPr/>
        </p:nvSpPr>
        <p:spPr>
          <a:xfrm>
            <a:off x="580951" y="3237144"/>
            <a:ext cx="393087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thus</a:t>
            </a:r>
            <a:r>
              <a:rPr lang="nb-NO" dirty="0"/>
              <a:t> </a:t>
            </a:r>
            <a:r>
              <a:rPr lang="nb-NO" dirty="0" err="1"/>
              <a:t>becomes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9543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484336-1512-6772-61B0-5DA349C92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DE0F7A-4471-0543-D9F9-A3C8C6C8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Hida-Matern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69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C2C04E8-859A-4A48-8B82-9D65E9A426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Office PowerPoint</Application>
  <PresentationFormat>Widescreen</PresentationFormat>
  <Paragraphs>33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Office-tema</vt:lpstr>
      <vt:lpstr>Equation</vt:lpstr>
      <vt:lpstr>MathType 7.0 Equation</vt:lpstr>
      <vt:lpstr>PowerPoint Presentation</vt:lpstr>
      <vt:lpstr>Squared exponential state-state space model</vt:lpstr>
      <vt:lpstr>SE</vt:lpstr>
      <vt:lpstr>SE</vt:lpstr>
      <vt:lpstr>SE</vt:lpstr>
      <vt:lpstr>SE</vt:lpstr>
      <vt:lpstr>SE</vt:lpstr>
      <vt:lpstr>Hida-Matern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Øyvind Wiig Petersen</cp:lastModifiedBy>
  <cp:revision>1650</cp:revision>
  <cp:lastPrinted>2017-03-02T14:22:20Z</cp:lastPrinted>
  <dcterms:created xsi:type="dcterms:W3CDTF">2013-06-10T16:56:09Z</dcterms:created>
  <dcterms:modified xsi:type="dcterms:W3CDTF">2022-06-25T16:44:41Z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