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18" r:id="rId5"/>
    <p:sldId id="819" r:id="rId6"/>
    <p:sldId id="813" r:id="rId7"/>
    <p:sldId id="809" r:id="rId8"/>
    <p:sldId id="810" r:id="rId9"/>
    <p:sldId id="818" r:id="rId10"/>
    <p:sldId id="820" r:id="rId11"/>
    <p:sldId id="815" r:id="rId12"/>
    <p:sldId id="811" r:id="rId13"/>
    <p:sldId id="814" r:id="rId14"/>
    <p:sldId id="816" r:id="rId15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475"/>
    <a:srgbClr val="2D24E8"/>
    <a:srgbClr val="BBA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86714-B0A9-4656-A8AA-8B0732665752}" v="412" dt="2025-04-24T19:56:41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32" autoAdjust="0"/>
    <p:restoredTop sz="89919" autoAdjust="0"/>
  </p:normalViewPr>
  <p:slideViewPr>
    <p:cSldViewPr snapToObjects="1">
      <p:cViewPr>
        <p:scale>
          <a:sx n="75" d="100"/>
          <a:sy n="75" d="100"/>
        </p:scale>
        <p:origin x="36" y="-424"/>
      </p:cViewPr>
      <p:guideLst>
        <p:guide orient="horz" pos="663"/>
        <p:guide orient="horz" pos="232"/>
        <p:guide pos="733"/>
        <p:guide pos="55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ABF936AE-F45E-4713-AE28-3E16E91DD8D8}"/>
    <pc:docChg chg="undo custSel addSld delSld modSld modMainMaster">
      <pc:chgData name="Øyvind Wiig Petersen" userId="8db00c4c-acc5-4dea-8516-ccf730572e42" providerId="ADAL" clId="{ABF936AE-F45E-4713-AE28-3E16E91DD8D8}" dt="2025-04-18T06:56:34.455" v="678"/>
      <pc:docMkLst>
        <pc:docMk/>
      </pc:docMkLst>
      <pc:sldChg chg="addSp modSp mod">
        <pc:chgData name="Øyvind Wiig Petersen" userId="8db00c4c-acc5-4dea-8516-ccf730572e42" providerId="ADAL" clId="{ABF936AE-F45E-4713-AE28-3E16E91DD8D8}" dt="2025-04-18T06:44:44.161" v="509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ABF936AE-F45E-4713-AE28-3E16E91DD8D8}" dt="2025-04-18T06:44:44.161" v="509" actId="20577"/>
          <ac:spMkLst>
            <pc:docMk/>
            <pc:sldMk cId="1834186742" sldId="618"/>
            <ac:spMk id="5" creationId="{88DF976C-9E0C-B282-871A-B232386F08E1}"/>
          </ac:spMkLst>
        </pc:spChg>
      </pc:sldChg>
      <pc:sldChg chg="delSp modSp mod">
        <pc:chgData name="Øyvind Wiig Petersen" userId="8db00c4c-acc5-4dea-8516-ccf730572e42" providerId="ADAL" clId="{ABF936AE-F45E-4713-AE28-3E16E91DD8D8}" dt="2025-04-18T06:23:29.599" v="179" actId="20577"/>
        <pc:sldMkLst>
          <pc:docMk/>
          <pc:sldMk cId="826905363" sldId="800"/>
        </pc:sldMkLst>
      </pc:sldChg>
      <pc:sldChg chg="modSp del mod chgLayout">
        <pc:chgData name="Øyvind Wiig Petersen" userId="8db00c4c-acc5-4dea-8516-ccf730572e42" providerId="ADAL" clId="{ABF936AE-F45E-4713-AE28-3E16E91DD8D8}" dt="2025-04-18T06:41:43.928" v="394" actId="2696"/>
        <pc:sldMkLst>
          <pc:docMk/>
          <pc:sldMk cId="1794502438" sldId="803"/>
        </pc:sldMkLst>
      </pc:sldChg>
      <pc:sldChg chg="addSp modSp mod chgLayout">
        <pc:chgData name="Øyvind Wiig Petersen" userId="8db00c4c-acc5-4dea-8516-ccf730572e42" providerId="ADAL" clId="{ABF936AE-F45E-4713-AE28-3E16E91DD8D8}" dt="2025-04-18T06:03:49.442" v="14" actId="700"/>
        <pc:sldMkLst>
          <pc:docMk/>
          <pc:sldMk cId="859428247" sldId="805"/>
        </pc:sldMkLst>
      </pc:sldChg>
      <pc:sldChg chg="modSp new del mod">
        <pc:chgData name="Øyvind Wiig Petersen" userId="8db00c4c-acc5-4dea-8516-ccf730572e42" providerId="ADAL" clId="{ABF936AE-F45E-4713-AE28-3E16E91DD8D8}" dt="2025-04-18T06:44:59.867" v="510" actId="2696"/>
        <pc:sldMkLst>
          <pc:docMk/>
          <pc:sldMk cId="1500832124" sldId="806"/>
        </pc:sldMkLst>
      </pc:sldChg>
      <pc:sldChg chg="addSp delSp modSp new mod chgLayout">
        <pc:chgData name="Øyvind Wiig Petersen" userId="8db00c4c-acc5-4dea-8516-ccf730572e42" providerId="ADAL" clId="{ABF936AE-F45E-4713-AE28-3E16E91DD8D8}" dt="2025-04-18T06:53:03.098" v="555" actId="20577"/>
        <pc:sldMkLst>
          <pc:docMk/>
          <pc:sldMk cId="2225040921" sldId="807"/>
        </pc:sldMkLst>
      </pc:sldChg>
      <pc:sldChg chg="addSp modSp new mod modAnim">
        <pc:chgData name="Øyvind Wiig Petersen" userId="8db00c4c-acc5-4dea-8516-ccf730572e42" providerId="ADAL" clId="{ABF936AE-F45E-4713-AE28-3E16E91DD8D8}" dt="2025-04-18T06:56:34.455" v="678"/>
        <pc:sldMkLst>
          <pc:docMk/>
          <pc:sldMk cId="1001351402" sldId="808"/>
        </pc:sldMkLst>
      </pc:sldChg>
      <pc:sldMasterChg chg="modSldLayout">
        <pc:chgData name="Øyvind Wiig Petersen" userId="8db00c4c-acc5-4dea-8516-ccf730572e42" providerId="ADAL" clId="{ABF936AE-F45E-4713-AE28-3E16E91DD8D8}" dt="2025-04-18T06:52:50.883" v="548" actId="1036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ABF936AE-F45E-4713-AE28-3E16E91DD8D8}" dt="2025-04-18T06:52:50.883" v="548" actId="1036"/>
          <pc:sldLayoutMkLst>
            <pc:docMk/>
            <pc:sldMasterMk cId="5777989" sldId="2147483648"/>
            <pc:sldLayoutMk cId="2060019826" sldId="2147483650"/>
          </pc:sldLayoutMkLst>
          <pc:spChg chg="mod">
            <ac:chgData name="Øyvind Wiig Petersen" userId="8db00c4c-acc5-4dea-8516-ccf730572e42" providerId="ADAL" clId="{ABF936AE-F45E-4713-AE28-3E16E91DD8D8}" dt="2025-04-18T06:52:50.883" v="548" actId="1036"/>
            <ac:spMkLst>
              <pc:docMk/>
              <pc:sldMasterMk cId="5777989" sldId="2147483648"/>
              <pc:sldLayoutMk cId="2060019826" sldId="2147483650"/>
              <ac:spMk id="3" creationId="{00000000-0000-0000-0000-000000000000}"/>
            </ac:spMkLst>
          </pc:spChg>
          <pc:spChg chg="mod">
            <ac:chgData name="Øyvind Wiig Petersen" userId="8db00c4c-acc5-4dea-8516-ccf730572e42" providerId="ADAL" clId="{ABF936AE-F45E-4713-AE28-3E16E91DD8D8}" dt="2025-04-18T06:02:40.017" v="7" actId="1035"/>
            <ac:spMkLst>
              <pc:docMk/>
              <pc:sldMasterMk cId="5777989" sldId="2147483648"/>
              <pc:sldLayoutMk cId="2060019826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Øyvind Wiig Petersen" userId="8db00c4c-acc5-4dea-8516-ccf730572e42" providerId="ADAL" clId="{8DC92F34-75AC-4DAD-9FFF-796430380402}"/>
    <pc:docChg chg="undo redo custSel addSld delSld modSld sldOrd">
      <pc:chgData name="Øyvind Wiig Petersen" userId="8db00c4c-acc5-4dea-8516-ccf730572e42" providerId="ADAL" clId="{8DC92F34-75AC-4DAD-9FFF-796430380402}" dt="2022-09-14T06:14:42.080" v="8121"/>
      <pc:docMkLst>
        <pc:docMk/>
      </pc:docMkLst>
      <pc:sldChg chg="add del mod modShow">
        <pc:chgData name="Øyvind Wiig Petersen" userId="8db00c4c-acc5-4dea-8516-ccf730572e42" providerId="ADAL" clId="{8DC92F34-75AC-4DAD-9FFF-796430380402}" dt="2022-09-06T11:17:42.300" v="1272" actId="2696"/>
        <pc:sldMkLst>
          <pc:docMk/>
          <pc:sldMk cId="3427696724" sldId="322"/>
        </pc:sldMkLst>
      </pc:sldChg>
      <pc:sldChg chg="modSp add mod">
        <pc:chgData name="Øyvind Wiig Petersen" userId="8db00c4c-acc5-4dea-8516-ccf730572e42" providerId="ADAL" clId="{8DC92F34-75AC-4DAD-9FFF-796430380402}" dt="2022-09-07T11:29:08.171" v="5315" actId="20577"/>
        <pc:sldMkLst>
          <pc:docMk/>
          <pc:sldMk cId="2637228749" sldId="478"/>
        </pc:sldMkLst>
      </pc:sldChg>
      <pc:sldChg chg="modSp add del mod">
        <pc:chgData name="Øyvind Wiig Petersen" userId="8db00c4c-acc5-4dea-8516-ccf730572e42" providerId="ADAL" clId="{8DC92F34-75AC-4DAD-9FFF-796430380402}" dt="2022-09-06T19:05:24.443" v="2933" actId="2696"/>
        <pc:sldMkLst>
          <pc:docMk/>
          <pc:sldMk cId="2162128973" sldId="524"/>
        </pc:sldMkLst>
      </pc:sldChg>
      <pc:sldChg chg="addSp delSp modSp add mod ord delAnim modAnim">
        <pc:chgData name="Øyvind Wiig Petersen" userId="8db00c4c-acc5-4dea-8516-ccf730572e42" providerId="ADAL" clId="{8DC92F34-75AC-4DAD-9FFF-796430380402}" dt="2022-09-11T16:03:16.515" v="7898" actId="1076"/>
        <pc:sldMkLst>
          <pc:docMk/>
          <pc:sldMk cId="3212662827" sldId="526"/>
        </pc:sldMkLst>
      </pc:sldChg>
      <pc:sldChg chg="addSp delSp modSp add mod ord addAnim delAnim modAnim">
        <pc:chgData name="Øyvind Wiig Petersen" userId="8db00c4c-acc5-4dea-8516-ccf730572e42" providerId="ADAL" clId="{8DC92F34-75AC-4DAD-9FFF-796430380402}" dt="2022-09-11T15:11:13.965" v="7616" actId="20577"/>
        <pc:sldMkLst>
          <pc:docMk/>
          <pc:sldMk cId="1752375410" sldId="614"/>
        </pc:sldMkLst>
      </pc:sldChg>
      <pc:sldChg chg="modSp mod">
        <pc:chgData name="Øyvind Wiig Petersen" userId="8db00c4c-acc5-4dea-8516-ccf730572e42" providerId="ADAL" clId="{8DC92F34-75AC-4DAD-9FFF-796430380402}" dt="2022-09-13T11:04:03.531" v="8120" actId="20577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8DC92F34-75AC-4DAD-9FFF-796430380402}" dt="2022-09-05T06:27:19.835" v="124" actId="2696"/>
        <pc:sldMkLst>
          <pc:docMk/>
          <pc:sldMk cId="1438416825" sldId="619"/>
        </pc:sldMkLst>
      </pc:sldChg>
      <pc:sldChg chg="addSp delSp modSp new mod ord modAnim">
        <pc:chgData name="Øyvind Wiig Petersen" userId="8db00c4c-acc5-4dea-8516-ccf730572e42" providerId="ADAL" clId="{8DC92F34-75AC-4DAD-9FFF-796430380402}" dt="2022-09-11T15:07:31.146" v="7579"/>
        <pc:sldMkLst>
          <pc:docMk/>
          <pc:sldMk cId="1681259329" sldId="619"/>
        </pc:sldMkLst>
      </pc:sldChg>
      <pc:sldChg chg="addSp modSp new mod ord modShow">
        <pc:chgData name="Øyvind Wiig Petersen" userId="8db00c4c-acc5-4dea-8516-ccf730572e42" providerId="ADAL" clId="{8DC92F34-75AC-4DAD-9FFF-796430380402}" dt="2022-09-13T05:35:32.626" v="8023"/>
        <pc:sldMkLst>
          <pc:docMk/>
          <pc:sldMk cId="1890548604" sldId="620"/>
        </pc:sldMkLst>
      </pc:sldChg>
      <pc:sldChg chg="addSp delSp modSp new mod ord delAnim modAnim">
        <pc:chgData name="Øyvind Wiig Petersen" userId="8db00c4c-acc5-4dea-8516-ccf730572e42" providerId="ADAL" clId="{8DC92F34-75AC-4DAD-9FFF-796430380402}" dt="2022-09-11T15:58:16.365" v="7891"/>
        <pc:sldMkLst>
          <pc:docMk/>
          <pc:sldMk cId="927731508" sldId="621"/>
        </pc:sldMkLst>
      </pc:sldChg>
      <pc:sldChg chg="addSp delSp modSp add del mod ord delAnim modAnim">
        <pc:chgData name="Øyvind Wiig Petersen" userId="8db00c4c-acc5-4dea-8516-ccf730572e42" providerId="ADAL" clId="{8DC92F34-75AC-4DAD-9FFF-796430380402}" dt="2022-09-06T13:15:42.478" v="2088" actId="2696"/>
        <pc:sldMkLst>
          <pc:docMk/>
          <pc:sldMk cId="2096386371" sldId="622"/>
        </pc:sldMkLst>
      </pc:sldChg>
      <pc:sldChg chg="del">
        <pc:chgData name="Øyvind Wiig Petersen" userId="8db00c4c-acc5-4dea-8516-ccf730572e42" providerId="ADAL" clId="{8DC92F34-75AC-4DAD-9FFF-796430380402}" dt="2022-09-05T06:27:19.835" v="124" actId="2696"/>
        <pc:sldMkLst>
          <pc:docMk/>
          <pc:sldMk cId="3895436875" sldId="622"/>
        </pc:sldMkLst>
      </pc:sldChg>
      <pc:sldChg chg="del">
        <pc:chgData name="Øyvind Wiig Petersen" userId="8db00c4c-acc5-4dea-8516-ccf730572e42" providerId="ADAL" clId="{8DC92F34-75AC-4DAD-9FFF-796430380402}" dt="2022-09-05T06:27:19.835" v="124" actId="2696"/>
        <pc:sldMkLst>
          <pc:docMk/>
          <pc:sldMk cId="2816610699" sldId="623"/>
        </pc:sldMkLst>
      </pc:sldChg>
      <pc:sldChg chg="addSp delSp modSp add del mod ord">
        <pc:chgData name="Øyvind Wiig Petersen" userId="8db00c4c-acc5-4dea-8516-ccf730572e42" providerId="ADAL" clId="{8DC92F34-75AC-4DAD-9FFF-796430380402}" dt="2022-09-07T11:13:06.923" v="5100" actId="2696"/>
        <pc:sldMkLst>
          <pc:docMk/>
          <pc:sldMk cId="3072523716" sldId="623"/>
        </pc:sldMkLst>
      </pc:sldChg>
      <pc:sldChg chg="addSp delSp modSp add del mod">
        <pc:chgData name="Øyvind Wiig Petersen" userId="8db00c4c-acc5-4dea-8516-ccf730572e42" providerId="ADAL" clId="{8DC92F34-75AC-4DAD-9FFF-796430380402}" dt="2022-09-05T06:47:43.886" v="194" actId="2696"/>
        <pc:sldMkLst>
          <pc:docMk/>
          <pc:sldMk cId="1276415203" sldId="624"/>
        </pc:sldMkLst>
      </pc:sldChg>
      <pc:sldChg chg="addSp delSp modSp new del mod ord modShow">
        <pc:chgData name="Øyvind Wiig Petersen" userId="8db00c4c-acc5-4dea-8516-ccf730572e42" providerId="ADAL" clId="{8DC92F34-75AC-4DAD-9FFF-796430380402}" dt="2022-09-06T13:55:20.685" v="2325" actId="2696"/>
        <pc:sldMkLst>
          <pc:docMk/>
          <pc:sldMk cId="3111162986" sldId="625"/>
        </pc:sldMkLst>
      </pc:sldChg>
      <pc:sldChg chg="modSp add del mod ord">
        <pc:chgData name="Øyvind Wiig Petersen" userId="8db00c4c-acc5-4dea-8516-ccf730572e42" providerId="ADAL" clId="{8DC92F34-75AC-4DAD-9FFF-796430380402}" dt="2022-09-05T06:50:02.834" v="244" actId="47"/>
        <pc:sldMkLst>
          <pc:docMk/>
          <pc:sldMk cId="1759004606" sldId="626"/>
        </pc:sldMkLst>
      </pc:sldChg>
      <pc:sldChg chg="modSp new mod modAnim">
        <pc:chgData name="Øyvind Wiig Petersen" userId="8db00c4c-acc5-4dea-8516-ccf730572e42" providerId="ADAL" clId="{8DC92F34-75AC-4DAD-9FFF-796430380402}" dt="2022-09-11T16:19:26.246" v="7948"/>
        <pc:sldMkLst>
          <pc:docMk/>
          <pc:sldMk cId="3651255113" sldId="627"/>
        </pc:sldMkLst>
      </pc:sldChg>
      <pc:sldChg chg="del">
        <pc:chgData name="Øyvind Wiig Petersen" userId="8db00c4c-acc5-4dea-8516-ccf730572e42" providerId="ADAL" clId="{8DC92F34-75AC-4DAD-9FFF-796430380402}" dt="2022-09-05T06:27:19.835" v="124" actId="2696"/>
        <pc:sldMkLst>
          <pc:docMk/>
          <pc:sldMk cId="3803654784" sldId="627"/>
        </pc:sldMkLst>
      </pc:sldChg>
      <pc:sldChg chg="new del">
        <pc:chgData name="Øyvind Wiig Petersen" userId="8db00c4c-acc5-4dea-8516-ccf730572e42" providerId="ADAL" clId="{8DC92F34-75AC-4DAD-9FFF-796430380402}" dt="2022-09-06T11:29:25.624" v="1520" actId="2696"/>
        <pc:sldMkLst>
          <pc:docMk/>
          <pc:sldMk cId="3622520127" sldId="628"/>
        </pc:sldMkLst>
      </pc:sldChg>
      <pc:sldChg chg="addSp delSp modSp add mod delAnim modAnim">
        <pc:chgData name="Øyvind Wiig Petersen" userId="8db00c4c-acc5-4dea-8516-ccf730572e42" providerId="ADAL" clId="{8DC92F34-75AC-4DAD-9FFF-796430380402}" dt="2022-09-12T04:04:06.248" v="7982" actId="20577"/>
        <pc:sldMkLst>
          <pc:docMk/>
          <pc:sldMk cId="506570632" sldId="629"/>
        </pc:sldMkLst>
      </pc:sldChg>
      <pc:sldChg chg="del">
        <pc:chgData name="Øyvind Wiig Petersen" userId="8db00c4c-acc5-4dea-8516-ccf730572e42" providerId="ADAL" clId="{8DC92F34-75AC-4DAD-9FFF-796430380402}" dt="2022-09-05T06:27:19.835" v="124" actId="2696"/>
        <pc:sldMkLst>
          <pc:docMk/>
          <pc:sldMk cId="2140013030" sldId="629"/>
        </pc:sldMkLst>
      </pc:sldChg>
      <pc:sldChg chg="addSp delSp modSp add del mod ord delAnim">
        <pc:chgData name="Øyvind Wiig Petersen" userId="8db00c4c-acc5-4dea-8516-ccf730572e42" providerId="ADAL" clId="{8DC92F34-75AC-4DAD-9FFF-796430380402}" dt="2022-09-06T13:18:25.648" v="2120" actId="2696"/>
        <pc:sldMkLst>
          <pc:docMk/>
          <pc:sldMk cId="1495508462" sldId="630"/>
        </pc:sldMkLst>
      </pc:sldChg>
      <pc:sldChg chg="addSp delSp modSp new del mod ord">
        <pc:chgData name="Øyvind Wiig Petersen" userId="8db00c4c-acc5-4dea-8516-ccf730572e42" providerId="ADAL" clId="{8DC92F34-75AC-4DAD-9FFF-796430380402}" dt="2022-09-06T12:23:39.021" v="1662" actId="2696"/>
        <pc:sldMkLst>
          <pc:docMk/>
          <pc:sldMk cId="807933685" sldId="631"/>
        </pc:sldMkLst>
      </pc:sldChg>
      <pc:sldChg chg="addSp delSp modSp new mod">
        <pc:chgData name="Øyvind Wiig Petersen" userId="8db00c4c-acc5-4dea-8516-ccf730572e42" providerId="ADAL" clId="{8DC92F34-75AC-4DAD-9FFF-796430380402}" dt="2022-09-12T05:58:50.509" v="8011" actId="21"/>
        <pc:sldMkLst>
          <pc:docMk/>
          <pc:sldMk cId="665360108" sldId="632"/>
        </pc:sldMkLst>
      </pc:sldChg>
      <pc:sldChg chg="addSp delSp modSp add mod ord">
        <pc:chgData name="Øyvind Wiig Petersen" userId="8db00c4c-acc5-4dea-8516-ccf730572e42" providerId="ADAL" clId="{8DC92F34-75AC-4DAD-9FFF-796430380402}" dt="2022-09-11T15:09:37.219" v="7581"/>
        <pc:sldMkLst>
          <pc:docMk/>
          <pc:sldMk cId="711529541" sldId="633"/>
        </pc:sldMkLst>
      </pc:sldChg>
      <pc:sldChg chg="modSp add">
        <pc:chgData name="Øyvind Wiig Petersen" userId="8db00c4c-acc5-4dea-8516-ccf730572e42" providerId="ADAL" clId="{8DC92F34-75AC-4DAD-9FFF-796430380402}" dt="2022-09-07T11:37:14.123" v="5325"/>
        <pc:sldMkLst>
          <pc:docMk/>
          <pc:sldMk cId="1259499637" sldId="634"/>
        </pc:sldMkLst>
      </pc:sldChg>
      <pc:sldChg chg="addSp delSp modSp add mod">
        <pc:chgData name="Øyvind Wiig Petersen" userId="8db00c4c-acc5-4dea-8516-ccf730572e42" providerId="ADAL" clId="{8DC92F34-75AC-4DAD-9FFF-796430380402}" dt="2022-09-08T07:56:57.390" v="6298" actId="1076"/>
        <pc:sldMkLst>
          <pc:docMk/>
          <pc:sldMk cId="3981282395" sldId="635"/>
        </pc:sldMkLst>
      </pc:sldChg>
      <pc:sldChg chg="addSp delSp modSp add mod modShow">
        <pc:chgData name="Øyvind Wiig Petersen" userId="8db00c4c-acc5-4dea-8516-ccf730572e42" providerId="ADAL" clId="{8DC92F34-75AC-4DAD-9FFF-796430380402}" dt="2022-09-07T11:24:25.906" v="5286" actId="14100"/>
        <pc:sldMkLst>
          <pc:docMk/>
          <pc:sldMk cId="2968337039" sldId="636"/>
        </pc:sldMkLst>
      </pc:sldChg>
      <pc:sldChg chg="modSp add mod">
        <pc:chgData name="Øyvind Wiig Petersen" userId="8db00c4c-acc5-4dea-8516-ccf730572e42" providerId="ADAL" clId="{8DC92F34-75AC-4DAD-9FFF-796430380402}" dt="2022-09-11T16:05:06.707" v="7900"/>
        <pc:sldMkLst>
          <pc:docMk/>
          <pc:sldMk cId="1918281337" sldId="637"/>
        </pc:sldMkLst>
      </pc:sldChg>
      <pc:sldChg chg="addSp delSp modSp new mod delAnim modAnim">
        <pc:chgData name="Øyvind Wiig Petersen" userId="8db00c4c-acc5-4dea-8516-ccf730572e42" providerId="ADAL" clId="{8DC92F34-75AC-4DAD-9FFF-796430380402}" dt="2022-09-14T06:14:42.080" v="8121"/>
        <pc:sldMkLst>
          <pc:docMk/>
          <pc:sldMk cId="3663575347" sldId="638"/>
        </pc:sldMkLst>
      </pc:sldChg>
      <pc:sldChg chg="addSp delSp modSp new mod">
        <pc:chgData name="Øyvind Wiig Petersen" userId="8db00c4c-acc5-4dea-8516-ccf730572e42" providerId="ADAL" clId="{8DC92F34-75AC-4DAD-9FFF-796430380402}" dt="2022-09-12T06:03:26.483" v="8021" actId="14100"/>
        <pc:sldMkLst>
          <pc:docMk/>
          <pc:sldMk cId="1609943779" sldId="639"/>
        </pc:sldMkLst>
      </pc:sldChg>
      <pc:sldChg chg="addSp delSp modSp new mod ord">
        <pc:chgData name="Øyvind Wiig Petersen" userId="8db00c4c-acc5-4dea-8516-ccf730572e42" providerId="ADAL" clId="{8DC92F34-75AC-4DAD-9FFF-796430380402}" dt="2022-09-09T06:16:20.571" v="7540" actId="1038"/>
        <pc:sldMkLst>
          <pc:docMk/>
          <pc:sldMk cId="2659096790" sldId="640"/>
        </pc:sldMkLst>
      </pc:sldChg>
      <pc:sldChg chg="addSp delSp modSp new mod ord">
        <pc:chgData name="Øyvind Wiig Petersen" userId="8db00c4c-acc5-4dea-8516-ccf730572e42" providerId="ADAL" clId="{8DC92F34-75AC-4DAD-9FFF-796430380402}" dt="2022-09-11T16:08:01.651" v="7907" actId="20577"/>
        <pc:sldMkLst>
          <pc:docMk/>
          <pc:sldMk cId="2723178053" sldId="641"/>
        </pc:sldMkLst>
      </pc:sldChg>
      <pc:sldChg chg="addSp delSp modSp new mod">
        <pc:chgData name="Øyvind Wiig Petersen" userId="8db00c4c-acc5-4dea-8516-ccf730572e42" providerId="ADAL" clId="{8DC92F34-75AC-4DAD-9FFF-796430380402}" dt="2022-09-11T15:30:31.732" v="7743" actId="1076"/>
        <pc:sldMkLst>
          <pc:docMk/>
          <pc:sldMk cId="1660373059" sldId="642"/>
        </pc:sldMkLst>
      </pc:sldChg>
      <pc:sldChg chg="addSp delSp modSp add mod">
        <pc:chgData name="Øyvind Wiig Petersen" userId="8db00c4c-acc5-4dea-8516-ccf730572e42" providerId="ADAL" clId="{8DC92F34-75AC-4DAD-9FFF-796430380402}" dt="2022-09-11T16:11:13.224" v="7912" actId="14100"/>
        <pc:sldMkLst>
          <pc:docMk/>
          <pc:sldMk cId="956341682" sldId="643"/>
        </pc:sldMkLst>
      </pc:sldChg>
      <pc:sldChg chg="addSp delSp modSp add mod">
        <pc:chgData name="Øyvind Wiig Petersen" userId="8db00c4c-acc5-4dea-8516-ccf730572e42" providerId="ADAL" clId="{8DC92F34-75AC-4DAD-9FFF-796430380402}" dt="2022-09-08T08:52:17.449" v="6749" actId="1076"/>
        <pc:sldMkLst>
          <pc:docMk/>
          <pc:sldMk cId="966818036" sldId="644"/>
        </pc:sldMkLst>
      </pc:sldChg>
      <pc:sldChg chg="addSp delSp modSp add mod ord">
        <pc:chgData name="Øyvind Wiig Petersen" userId="8db00c4c-acc5-4dea-8516-ccf730572e42" providerId="ADAL" clId="{8DC92F34-75AC-4DAD-9FFF-796430380402}" dt="2022-09-11T15:30:03.297" v="7740" actId="6549"/>
        <pc:sldMkLst>
          <pc:docMk/>
          <pc:sldMk cId="787789059" sldId="645"/>
        </pc:sldMkLst>
      </pc:sldChg>
      <pc:sldChg chg="addSp delSp modSp add del mod">
        <pc:chgData name="Øyvind Wiig Petersen" userId="8db00c4c-acc5-4dea-8516-ccf730572e42" providerId="ADAL" clId="{8DC92F34-75AC-4DAD-9FFF-796430380402}" dt="2022-09-08T07:51:01.833" v="6195" actId="2696"/>
        <pc:sldMkLst>
          <pc:docMk/>
          <pc:sldMk cId="161806983" sldId="646"/>
        </pc:sldMkLst>
      </pc:sldChg>
      <pc:sldChg chg="addSp delSp modSp add mod ord">
        <pc:chgData name="Øyvind Wiig Petersen" userId="8db00c4c-acc5-4dea-8516-ccf730572e42" providerId="ADAL" clId="{8DC92F34-75AC-4DAD-9FFF-796430380402}" dt="2022-09-08T11:34:54.378" v="6885" actId="1076"/>
        <pc:sldMkLst>
          <pc:docMk/>
          <pc:sldMk cId="2048755618" sldId="647"/>
        </pc:sldMkLst>
      </pc:sldChg>
      <pc:sldChg chg="addSp delSp modSp add mod ord">
        <pc:chgData name="Øyvind Wiig Petersen" userId="8db00c4c-acc5-4dea-8516-ccf730572e42" providerId="ADAL" clId="{8DC92F34-75AC-4DAD-9FFF-796430380402}" dt="2022-09-08T12:39:03.540" v="7499" actId="1076"/>
        <pc:sldMkLst>
          <pc:docMk/>
          <pc:sldMk cId="270232912" sldId="648"/>
        </pc:sldMkLst>
      </pc:sldChg>
      <pc:sldChg chg="addSp delSp modSp add del mod addAnim delAnim">
        <pc:chgData name="Øyvind Wiig Petersen" userId="8db00c4c-acc5-4dea-8516-ccf730572e42" providerId="ADAL" clId="{8DC92F34-75AC-4DAD-9FFF-796430380402}" dt="2022-09-08T08:29:30.803" v="6433" actId="2890"/>
        <pc:sldMkLst>
          <pc:docMk/>
          <pc:sldMk cId="1138287675" sldId="648"/>
        </pc:sldMkLst>
      </pc:sldChg>
      <pc:sldChg chg="addSp delSp modSp add del mod modAnim">
        <pc:chgData name="Øyvind Wiig Petersen" userId="8db00c4c-acc5-4dea-8516-ccf730572e42" providerId="ADAL" clId="{8DC92F34-75AC-4DAD-9FFF-796430380402}" dt="2022-09-11T15:25:28.813" v="7675" actId="2696"/>
        <pc:sldMkLst>
          <pc:docMk/>
          <pc:sldMk cId="3864140800" sldId="649"/>
        </pc:sldMkLst>
      </pc:sldChg>
      <pc:sldChg chg="addSp delSp modSp add mod">
        <pc:chgData name="Øyvind Wiig Petersen" userId="8db00c4c-acc5-4dea-8516-ccf730572e42" providerId="ADAL" clId="{8DC92F34-75AC-4DAD-9FFF-796430380402}" dt="2022-09-11T15:58:39" v="7895" actId="20577"/>
        <pc:sldMkLst>
          <pc:docMk/>
          <pc:sldMk cId="1297875117" sldId="650"/>
        </pc:sldMkLst>
      </pc:sldChg>
    </pc:docChg>
  </pc:docChgLst>
  <pc:docChgLst>
    <pc:chgData name="Øyvind Wiig Petersen" userId="8db00c4c-acc5-4dea-8516-ccf730572e42" providerId="ADAL" clId="{5CE17B81-D98E-4C15-9EAC-970352411BFA}"/>
    <pc:docChg chg="undo redo custSel addSld delSld modSld sldOrd modMainMaster modShowInfo">
      <pc:chgData name="Øyvind Wiig Petersen" userId="8db00c4c-acc5-4dea-8516-ccf730572e42" providerId="ADAL" clId="{5CE17B81-D98E-4C15-9EAC-970352411BFA}" dt="2024-02-19T08:46:49.128" v="10194" actId="1076"/>
      <pc:docMkLst>
        <pc:docMk/>
      </pc:docMkLst>
      <pc:sldChg chg="modSp mod">
        <pc:chgData name="Øyvind Wiig Petersen" userId="8db00c4c-acc5-4dea-8516-ccf730572e42" providerId="ADAL" clId="{5CE17B81-D98E-4C15-9EAC-970352411BFA}" dt="2024-02-14T20:16:23.943" v="10153" actId="6549"/>
        <pc:sldMkLst>
          <pc:docMk/>
          <pc:sldMk cId="1834186742" sldId="618"/>
        </pc:sldMkLst>
      </pc:sldChg>
      <pc:sldChg chg="add del">
        <pc:chgData name="Øyvind Wiig Petersen" userId="8db00c4c-acc5-4dea-8516-ccf730572e42" providerId="ADAL" clId="{5CE17B81-D98E-4C15-9EAC-970352411BFA}" dt="2024-02-09T10:06:35.192" v="6367"/>
        <pc:sldMkLst>
          <pc:docMk/>
          <pc:sldMk cId="1681259329" sldId="619"/>
        </pc:sldMkLst>
      </pc:sldChg>
      <pc:sldChg chg="del">
        <pc:chgData name="Øyvind Wiig Petersen" userId="8db00c4c-acc5-4dea-8516-ccf730572e42" providerId="ADAL" clId="{5CE17B81-D98E-4C15-9EAC-970352411BFA}" dt="2024-02-05T19:23:40.509" v="3013" actId="2696"/>
        <pc:sldMkLst>
          <pc:docMk/>
          <pc:sldMk cId="3651255113" sldId="627"/>
        </pc:sldMkLst>
      </pc:sldChg>
      <pc:sldChg chg="del ord">
        <pc:chgData name="Øyvind Wiig Petersen" userId="8db00c4c-acc5-4dea-8516-ccf730572e42" providerId="ADAL" clId="{5CE17B81-D98E-4C15-9EAC-970352411BFA}" dt="2024-02-13T13:24:37.432" v="8310" actId="2696"/>
        <pc:sldMkLst>
          <pc:docMk/>
          <pc:sldMk cId="1259499637" sldId="634"/>
        </pc:sldMkLst>
      </pc:sldChg>
      <pc:sldChg chg="del ord">
        <pc:chgData name="Øyvind Wiig Petersen" userId="8db00c4c-acc5-4dea-8516-ccf730572e42" providerId="ADAL" clId="{5CE17B81-D98E-4C15-9EAC-970352411BFA}" dt="2024-02-05T14:00:32.789" v="2860" actId="47"/>
        <pc:sldMkLst>
          <pc:docMk/>
          <pc:sldMk cId="270232912" sldId="648"/>
        </pc:sldMkLst>
      </pc:sldChg>
      <pc:sldChg chg="del">
        <pc:chgData name="Øyvind Wiig Petersen" userId="8db00c4c-acc5-4dea-8516-ccf730572e42" providerId="ADAL" clId="{5CE17B81-D98E-4C15-9EAC-970352411BFA}" dt="2024-01-31T08:01:20.186" v="574" actId="47"/>
        <pc:sldMkLst>
          <pc:docMk/>
          <pc:sldMk cId="958518377" sldId="649"/>
        </pc:sldMkLst>
      </pc:sldChg>
      <pc:sldChg chg="del">
        <pc:chgData name="Øyvind Wiig Petersen" userId="8db00c4c-acc5-4dea-8516-ccf730572e42" providerId="ADAL" clId="{5CE17B81-D98E-4C15-9EAC-970352411BFA}" dt="2024-01-31T06:53:22.711" v="1" actId="2696"/>
        <pc:sldMkLst>
          <pc:docMk/>
          <pc:sldMk cId="4034319293" sldId="652"/>
        </pc:sldMkLst>
      </pc:sldChg>
      <pc:sldChg chg="del">
        <pc:chgData name="Øyvind Wiig Petersen" userId="8db00c4c-acc5-4dea-8516-ccf730572e42" providerId="ADAL" clId="{5CE17B81-D98E-4C15-9EAC-970352411BFA}" dt="2024-02-05T13:55:57.632" v="2858" actId="2696"/>
        <pc:sldMkLst>
          <pc:docMk/>
          <pc:sldMk cId="981638300" sldId="655"/>
        </pc:sldMkLst>
      </pc:sldChg>
      <pc:sldChg chg="del">
        <pc:chgData name="Øyvind Wiig Petersen" userId="8db00c4c-acc5-4dea-8516-ccf730572e42" providerId="ADAL" clId="{5CE17B81-D98E-4C15-9EAC-970352411BFA}" dt="2024-01-31T07:48:30.723" v="441" actId="2696"/>
        <pc:sldMkLst>
          <pc:docMk/>
          <pc:sldMk cId="2160768405" sldId="656"/>
        </pc:sldMkLst>
      </pc:sldChg>
      <pc:sldChg chg="modSp add del mod ord">
        <pc:chgData name="Øyvind Wiig Petersen" userId="8db00c4c-acc5-4dea-8516-ccf730572e42" providerId="ADAL" clId="{5CE17B81-D98E-4C15-9EAC-970352411BFA}" dt="2024-02-13T14:37:13.283" v="8352" actId="2696"/>
        <pc:sldMkLst>
          <pc:docMk/>
          <pc:sldMk cId="624572194" sldId="713"/>
        </pc:sldMkLst>
      </pc:sldChg>
      <pc:sldChg chg="del">
        <pc:chgData name="Øyvind Wiig Petersen" userId="8db00c4c-acc5-4dea-8516-ccf730572e42" providerId="ADAL" clId="{5CE17B81-D98E-4C15-9EAC-970352411BFA}" dt="2024-01-31T06:53:11.486" v="0" actId="2696"/>
        <pc:sldMkLst>
          <pc:docMk/>
          <pc:sldMk cId="110856875" sldId="777"/>
        </pc:sldMkLst>
      </pc:sldChg>
      <pc:sldChg chg="del">
        <pc:chgData name="Øyvind Wiig Petersen" userId="8db00c4c-acc5-4dea-8516-ccf730572e42" providerId="ADAL" clId="{5CE17B81-D98E-4C15-9EAC-970352411BFA}" dt="2024-01-31T06:53:22.711" v="1" actId="2696"/>
        <pc:sldMkLst>
          <pc:docMk/>
          <pc:sldMk cId="1064490466" sldId="785"/>
        </pc:sldMkLst>
      </pc:sldChg>
      <pc:sldChg chg="del">
        <pc:chgData name="Øyvind Wiig Petersen" userId="8db00c4c-acc5-4dea-8516-ccf730572e42" providerId="ADAL" clId="{5CE17B81-D98E-4C15-9EAC-970352411BFA}" dt="2024-01-31T08:01:20.186" v="574" actId="47"/>
        <pc:sldMkLst>
          <pc:docMk/>
          <pc:sldMk cId="3482212749" sldId="786"/>
        </pc:sldMkLst>
      </pc:sldChg>
      <pc:sldChg chg="addSp delSp modSp del mod">
        <pc:chgData name="Øyvind Wiig Petersen" userId="8db00c4c-acc5-4dea-8516-ccf730572e42" providerId="ADAL" clId="{5CE17B81-D98E-4C15-9EAC-970352411BFA}" dt="2024-02-05T13:56:02.585" v="2859" actId="2696"/>
        <pc:sldMkLst>
          <pc:docMk/>
          <pc:sldMk cId="2825350085" sldId="787"/>
        </pc:sldMkLst>
      </pc:sldChg>
      <pc:sldChg chg="del">
        <pc:chgData name="Øyvind Wiig Petersen" userId="8db00c4c-acc5-4dea-8516-ccf730572e42" providerId="ADAL" clId="{5CE17B81-D98E-4C15-9EAC-970352411BFA}" dt="2024-01-31T06:53:11.486" v="0" actId="2696"/>
        <pc:sldMkLst>
          <pc:docMk/>
          <pc:sldMk cId="1025612987" sldId="788"/>
        </pc:sldMkLst>
      </pc:sldChg>
      <pc:sldChg chg="del">
        <pc:chgData name="Øyvind Wiig Petersen" userId="8db00c4c-acc5-4dea-8516-ccf730572e42" providerId="ADAL" clId="{5CE17B81-D98E-4C15-9EAC-970352411BFA}" dt="2024-01-31T06:53:11.486" v="0" actId="2696"/>
        <pc:sldMkLst>
          <pc:docMk/>
          <pc:sldMk cId="3678984830" sldId="789"/>
        </pc:sldMkLst>
      </pc:sldChg>
      <pc:sldChg chg="del">
        <pc:chgData name="Øyvind Wiig Petersen" userId="8db00c4c-acc5-4dea-8516-ccf730572e42" providerId="ADAL" clId="{5CE17B81-D98E-4C15-9EAC-970352411BFA}" dt="2024-02-08T14:23:07.598" v="5580" actId="2696"/>
        <pc:sldMkLst>
          <pc:docMk/>
          <pc:sldMk cId="3252037119" sldId="790"/>
        </pc:sldMkLst>
      </pc:sldChg>
      <pc:sldChg chg="del">
        <pc:chgData name="Øyvind Wiig Petersen" userId="8db00c4c-acc5-4dea-8516-ccf730572e42" providerId="ADAL" clId="{5CE17B81-D98E-4C15-9EAC-970352411BFA}" dt="2024-01-31T06:53:11.486" v="0" actId="2696"/>
        <pc:sldMkLst>
          <pc:docMk/>
          <pc:sldMk cId="3368692007" sldId="791"/>
        </pc:sldMkLst>
      </pc:sldChg>
      <pc:sldChg chg="del">
        <pc:chgData name="Øyvind Wiig Petersen" userId="8db00c4c-acc5-4dea-8516-ccf730572e42" providerId="ADAL" clId="{5CE17B81-D98E-4C15-9EAC-970352411BFA}" dt="2024-01-31T14:03:13.861" v="2508" actId="2696"/>
        <pc:sldMkLst>
          <pc:docMk/>
          <pc:sldMk cId="452842691" sldId="792"/>
        </pc:sldMkLst>
      </pc:sldChg>
      <pc:sldChg chg="new del">
        <pc:chgData name="Øyvind Wiig Petersen" userId="8db00c4c-acc5-4dea-8516-ccf730572e42" providerId="ADAL" clId="{5CE17B81-D98E-4C15-9EAC-970352411BFA}" dt="2024-01-31T06:53:56.333" v="6" actId="2696"/>
        <pc:sldMkLst>
          <pc:docMk/>
          <pc:sldMk cId="2821174104" sldId="793"/>
        </pc:sldMkLst>
      </pc:sldChg>
      <pc:sldChg chg="addSp delSp modSp new mod ord">
        <pc:chgData name="Øyvind Wiig Petersen" userId="8db00c4c-acc5-4dea-8516-ccf730572e42" providerId="ADAL" clId="{5CE17B81-D98E-4C15-9EAC-970352411BFA}" dt="2024-02-13T13:24:20.155" v="8307" actId="20577"/>
        <pc:sldMkLst>
          <pc:docMk/>
          <pc:sldMk cId="3103840572" sldId="793"/>
        </pc:sldMkLst>
      </pc:sldChg>
      <pc:sldChg chg="add del">
        <pc:chgData name="Øyvind Wiig Petersen" userId="8db00c4c-acc5-4dea-8516-ccf730572e42" providerId="ADAL" clId="{5CE17B81-D98E-4C15-9EAC-970352411BFA}" dt="2024-01-31T06:53:34.258" v="4"/>
        <pc:sldMkLst>
          <pc:docMk/>
          <pc:sldMk cId="2877923280" sldId="794"/>
        </pc:sldMkLst>
      </pc:sldChg>
      <pc:sldChg chg="addSp delSp modSp new del">
        <pc:chgData name="Øyvind Wiig Petersen" userId="8db00c4c-acc5-4dea-8516-ccf730572e42" providerId="ADAL" clId="{5CE17B81-D98E-4C15-9EAC-970352411BFA}" dt="2024-01-31T07:52:34.674" v="514" actId="47"/>
        <pc:sldMkLst>
          <pc:docMk/>
          <pc:sldMk cId="3324312087" sldId="794"/>
        </pc:sldMkLst>
      </pc:sldChg>
      <pc:sldChg chg="addSp delSp modSp new mod ord modShow">
        <pc:chgData name="Øyvind Wiig Petersen" userId="8db00c4c-acc5-4dea-8516-ccf730572e42" providerId="ADAL" clId="{5CE17B81-D98E-4C15-9EAC-970352411BFA}" dt="2024-02-14T09:56:17.516" v="9526" actId="729"/>
        <pc:sldMkLst>
          <pc:docMk/>
          <pc:sldMk cId="1628781022" sldId="795"/>
        </pc:sldMkLst>
      </pc:sldChg>
      <pc:sldChg chg="addSp delSp modSp add mod ord modShow">
        <pc:chgData name="Øyvind Wiig Petersen" userId="8db00c4c-acc5-4dea-8516-ccf730572e42" providerId="ADAL" clId="{5CE17B81-D98E-4C15-9EAC-970352411BFA}" dt="2024-02-14T09:56:15.014" v="9525" actId="729"/>
        <pc:sldMkLst>
          <pc:docMk/>
          <pc:sldMk cId="499770130" sldId="796"/>
        </pc:sldMkLst>
      </pc:sldChg>
      <pc:sldChg chg="addSp delSp modSp new mod ord">
        <pc:chgData name="Øyvind Wiig Petersen" userId="8db00c4c-acc5-4dea-8516-ccf730572e42" providerId="ADAL" clId="{5CE17B81-D98E-4C15-9EAC-970352411BFA}" dt="2024-02-09T14:51:30.163" v="6807"/>
        <pc:sldMkLst>
          <pc:docMk/>
          <pc:sldMk cId="2918842802" sldId="797"/>
        </pc:sldMkLst>
      </pc:sldChg>
      <pc:sldChg chg="addSp delSp modSp new del mod ord modShow">
        <pc:chgData name="Øyvind Wiig Petersen" userId="8db00c4c-acc5-4dea-8516-ccf730572e42" providerId="ADAL" clId="{5CE17B81-D98E-4C15-9EAC-970352411BFA}" dt="2024-02-13T13:24:07.102" v="8292" actId="2696"/>
        <pc:sldMkLst>
          <pc:docMk/>
          <pc:sldMk cId="1263913813" sldId="798"/>
        </pc:sldMkLst>
      </pc:sldChg>
      <pc:sldChg chg="addSp delSp modSp add mod ord modAnim">
        <pc:chgData name="Øyvind Wiig Petersen" userId="8db00c4c-acc5-4dea-8516-ccf730572e42" providerId="ADAL" clId="{5CE17B81-D98E-4C15-9EAC-970352411BFA}" dt="2024-02-13T15:38:12.867" v="8610" actId="1076"/>
        <pc:sldMkLst>
          <pc:docMk/>
          <pc:sldMk cId="3953440935" sldId="799"/>
        </pc:sldMkLst>
      </pc:sldChg>
      <pc:sldChg chg="addSp delSp modSp add del mod ord">
        <pc:chgData name="Øyvind Wiig Petersen" userId="8db00c4c-acc5-4dea-8516-ccf730572e42" providerId="ADAL" clId="{5CE17B81-D98E-4C15-9EAC-970352411BFA}" dt="2024-02-14T16:57:45.703" v="9909"/>
        <pc:sldMkLst>
          <pc:docMk/>
          <pc:sldMk cId="826905363" sldId="800"/>
        </pc:sldMkLst>
      </pc:sldChg>
      <pc:sldChg chg="modSp add del mod">
        <pc:chgData name="Øyvind Wiig Petersen" userId="8db00c4c-acc5-4dea-8516-ccf730572e42" providerId="ADAL" clId="{5CE17B81-D98E-4C15-9EAC-970352411BFA}" dt="2024-02-06T10:56:32.517" v="3146" actId="2696"/>
        <pc:sldMkLst>
          <pc:docMk/>
          <pc:sldMk cId="3870064652" sldId="801"/>
        </pc:sldMkLst>
      </pc:sldChg>
      <pc:sldChg chg="addSp delSp modSp add mod">
        <pc:chgData name="Øyvind Wiig Petersen" userId="8db00c4c-acc5-4dea-8516-ccf730572e42" providerId="ADAL" clId="{5CE17B81-D98E-4C15-9EAC-970352411BFA}" dt="2024-02-14T10:40:49.679" v="9734" actId="1036"/>
        <pc:sldMkLst>
          <pc:docMk/>
          <pc:sldMk cId="3688709058" sldId="802"/>
        </pc:sldMkLst>
      </pc:sldChg>
      <pc:sldChg chg="addSp delSp modSp add mod ord">
        <pc:chgData name="Øyvind Wiig Petersen" userId="8db00c4c-acc5-4dea-8516-ccf730572e42" providerId="ADAL" clId="{5CE17B81-D98E-4C15-9EAC-970352411BFA}" dt="2024-02-10T10:24:36.810" v="7035" actId="1076"/>
        <pc:sldMkLst>
          <pc:docMk/>
          <pc:sldMk cId="1182846611" sldId="803"/>
        </pc:sldMkLst>
      </pc:sldChg>
      <pc:sldChg chg="new del">
        <pc:chgData name="Øyvind Wiig Petersen" userId="8db00c4c-acc5-4dea-8516-ccf730572e42" providerId="ADAL" clId="{5CE17B81-D98E-4C15-9EAC-970352411BFA}" dt="2024-02-05T14:05:01.763" v="2875" actId="2696"/>
        <pc:sldMkLst>
          <pc:docMk/>
          <pc:sldMk cId="3517658324" sldId="804"/>
        </pc:sldMkLst>
      </pc:sldChg>
      <pc:sldChg chg="addSp delSp modSp new mod ord">
        <pc:chgData name="Øyvind Wiig Petersen" userId="8db00c4c-acc5-4dea-8516-ccf730572e42" providerId="ADAL" clId="{5CE17B81-D98E-4C15-9EAC-970352411BFA}" dt="2024-02-14T10:42:54.452" v="9745" actId="1076"/>
        <pc:sldMkLst>
          <pc:docMk/>
          <pc:sldMk cId="1116631457" sldId="805"/>
        </pc:sldMkLst>
      </pc:sldChg>
      <pc:sldChg chg="addSp delSp modSp add del mod modShow">
        <pc:chgData name="Øyvind Wiig Petersen" userId="8db00c4c-acc5-4dea-8516-ccf730572e42" providerId="ADAL" clId="{5CE17B81-D98E-4C15-9EAC-970352411BFA}" dt="2024-02-01T13:07:29.756" v="2773" actId="2696"/>
        <pc:sldMkLst>
          <pc:docMk/>
          <pc:sldMk cId="425290089" sldId="806"/>
        </pc:sldMkLst>
      </pc:sldChg>
      <pc:sldChg chg="delSp modSp add del mod ord modShow">
        <pc:chgData name="Øyvind Wiig Petersen" userId="8db00c4c-acc5-4dea-8516-ccf730572e42" providerId="ADAL" clId="{5CE17B81-D98E-4C15-9EAC-970352411BFA}" dt="2024-02-05T13:54:02.115" v="2857" actId="47"/>
        <pc:sldMkLst>
          <pc:docMk/>
          <pc:sldMk cId="1640156885" sldId="807"/>
        </pc:sldMkLst>
      </pc:sldChg>
      <pc:sldChg chg="addSp delSp modSp add del mod">
        <pc:chgData name="Øyvind Wiig Petersen" userId="8db00c4c-acc5-4dea-8516-ccf730572e42" providerId="ADAL" clId="{5CE17B81-D98E-4C15-9EAC-970352411BFA}" dt="2024-02-08T07:49:34.180" v="4696" actId="2696"/>
        <pc:sldMkLst>
          <pc:docMk/>
          <pc:sldMk cId="333047475" sldId="808"/>
        </pc:sldMkLst>
      </pc:sldChg>
      <pc:sldChg chg="addSp delSp modSp add del mod modShow">
        <pc:chgData name="Øyvind Wiig Petersen" userId="8db00c4c-acc5-4dea-8516-ccf730572e42" providerId="ADAL" clId="{5CE17B81-D98E-4C15-9EAC-970352411BFA}" dt="2024-02-01T13:07:28.132" v="2772" actId="2696"/>
        <pc:sldMkLst>
          <pc:docMk/>
          <pc:sldMk cId="1463388785" sldId="809"/>
        </pc:sldMkLst>
      </pc:sldChg>
      <pc:sldChg chg="addSp delSp modSp add mod">
        <pc:chgData name="Øyvind Wiig Petersen" userId="8db00c4c-acc5-4dea-8516-ccf730572e42" providerId="ADAL" clId="{5CE17B81-D98E-4C15-9EAC-970352411BFA}" dt="2024-02-13T13:25:55.019" v="8330" actId="1038"/>
        <pc:sldMkLst>
          <pc:docMk/>
          <pc:sldMk cId="174551753" sldId="810"/>
        </pc:sldMkLst>
      </pc:sldChg>
      <pc:sldChg chg="addSp delSp modSp add mod setBg">
        <pc:chgData name="Øyvind Wiig Petersen" userId="8db00c4c-acc5-4dea-8516-ccf730572e42" providerId="ADAL" clId="{5CE17B81-D98E-4C15-9EAC-970352411BFA}" dt="2024-02-13T15:37:12.601" v="8606" actId="1038"/>
        <pc:sldMkLst>
          <pc:docMk/>
          <pc:sldMk cId="169391329" sldId="811"/>
        </pc:sldMkLst>
      </pc:sldChg>
      <pc:sldChg chg="add del">
        <pc:chgData name="Øyvind Wiig Petersen" userId="8db00c4c-acc5-4dea-8516-ccf730572e42" providerId="ADAL" clId="{5CE17B81-D98E-4C15-9EAC-970352411BFA}" dt="2024-02-05T13:54:02.115" v="2857" actId="47"/>
        <pc:sldMkLst>
          <pc:docMk/>
          <pc:sldMk cId="2088667288" sldId="811"/>
        </pc:sldMkLst>
      </pc:sldChg>
      <pc:sldChg chg="addSp delSp modSp add del mod modShow">
        <pc:chgData name="Øyvind Wiig Petersen" userId="8db00c4c-acc5-4dea-8516-ccf730572e42" providerId="ADAL" clId="{5CE17B81-D98E-4C15-9EAC-970352411BFA}" dt="2024-02-05T08:41:04.024" v="2846" actId="2696"/>
        <pc:sldMkLst>
          <pc:docMk/>
          <pc:sldMk cId="3415824983" sldId="811"/>
        </pc:sldMkLst>
      </pc:sldChg>
      <pc:sldChg chg="addSp delSp modSp add del mod">
        <pc:chgData name="Øyvind Wiig Petersen" userId="8db00c4c-acc5-4dea-8516-ccf730572e42" providerId="ADAL" clId="{5CE17B81-D98E-4C15-9EAC-970352411BFA}" dt="2024-02-08T09:12:01.104" v="5467" actId="2696"/>
        <pc:sldMkLst>
          <pc:docMk/>
          <pc:sldMk cId="473670865" sldId="812"/>
        </pc:sldMkLst>
      </pc:sldChg>
      <pc:sldChg chg="addSp delSp modSp new mod ord modAnim">
        <pc:chgData name="Øyvind Wiig Petersen" userId="8db00c4c-acc5-4dea-8516-ccf730572e42" providerId="ADAL" clId="{5CE17B81-D98E-4C15-9EAC-970352411BFA}" dt="2024-02-13T18:55:32.268" v="8722"/>
        <pc:sldMkLst>
          <pc:docMk/>
          <pc:sldMk cId="1795956797" sldId="813"/>
        </pc:sldMkLst>
      </pc:sldChg>
      <pc:sldChg chg="addSp delSp modSp new add del mod">
        <pc:chgData name="Øyvind Wiig Petersen" userId="8db00c4c-acc5-4dea-8516-ccf730572e42" providerId="ADAL" clId="{5CE17B81-D98E-4C15-9EAC-970352411BFA}" dt="2024-02-09T09:36:48.690" v="6190" actId="2696"/>
        <pc:sldMkLst>
          <pc:docMk/>
          <pc:sldMk cId="381237375" sldId="814"/>
        </pc:sldMkLst>
      </pc:sldChg>
      <pc:sldChg chg="new del">
        <pc:chgData name="Øyvind Wiig Petersen" userId="8db00c4c-acc5-4dea-8516-ccf730572e42" providerId="ADAL" clId="{5CE17B81-D98E-4C15-9EAC-970352411BFA}" dt="2024-02-07T08:33:23.678" v="3879" actId="2696"/>
        <pc:sldMkLst>
          <pc:docMk/>
          <pc:sldMk cId="2034279255" sldId="814"/>
        </pc:sldMkLst>
      </pc:sldChg>
      <pc:sldChg chg="addSp modSp new del mod ord modShow">
        <pc:chgData name="Øyvind Wiig Petersen" userId="8db00c4c-acc5-4dea-8516-ccf730572e42" providerId="ADAL" clId="{5CE17B81-D98E-4C15-9EAC-970352411BFA}" dt="2024-02-09T12:38:28.987" v="6583" actId="2696"/>
        <pc:sldMkLst>
          <pc:docMk/>
          <pc:sldMk cId="219552313" sldId="815"/>
        </pc:sldMkLst>
      </pc:sldChg>
      <pc:sldChg chg="addSp delSp modSp add del mod">
        <pc:chgData name="Øyvind Wiig Petersen" userId="8db00c4c-acc5-4dea-8516-ccf730572e42" providerId="ADAL" clId="{5CE17B81-D98E-4C15-9EAC-970352411BFA}" dt="2024-02-08T08:03:54.198" v="4818" actId="2696"/>
        <pc:sldMkLst>
          <pc:docMk/>
          <pc:sldMk cId="1395148946" sldId="815"/>
        </pc:sldMkLst>
      </pc:sldChg>
      <pc:sldChg chg="new del ord">
        <pc:chgData name="Øyvind Wiig Petersen" userId="8db00c4c-acc5-4dea-8516-ccf730572e42" providerId="ADAL" clId="{5CE17B81-D98E-4C15-9EAC-970352411BFA}" dt="2024-02-09T07:51:15.947" v="6031" actId="2696"/>
        <pc:sldMkLst>
          <pc:docMk/>
          <pc:sldMk cId="1002214989" sldId="816"/>
        </pc:sldMkLst>
      </pc:sldChg>
      <pc:sldChg chg="addSp delSp modSp new del mod ord">
        <pc:chgData name="Øyvind Wiig Petersen" userId="8db00c4c-acc5-4dea-8516-ccf730572e42" providerId="ADAL" clId="{5CE17B81-D98E-4C15-9EAC-970352411BFA}" dt="2024-02-11T16:26:02.433" v="7379" actId="2696"/>
        <pc:sldMkLst>
          <pc:docMk/>
          <pc:sldMk cId="1792416093" sldId="817"/>
        </pc:sldMkLst>
      </pc:sldChg>
      <pc:sldChg chg="addSp delSp modSp add del mod ord modShow">
        <pc:chgData name="Øyvind Wiig Petersen" userId="8db00c4c-acc5-4dea-8516-ccf730572e42" providerId="ADAL" clId="{5CE17B81-D98E-4C15-9EAC-970352411BFA}" dt="2024-02-10T10:44:11.055" v="7127" actId="2696"/>
        <pc:sldMkLst>
          <pc:docMk/>
          <pc:sldMk cId="47716129" sldId="818"/>
        </pc:sldMkLst>
      </pc:sldChg>
      <pc:sldChg chg="addSp delSp modSp add del mod">
        <pc:chgData name="Øyvind Wiig Petersen" userId="8db00c4c-acc5-4dea-8516-ccf730572e42" providerId="ADAL" clId="{5CE17B81-D98E-4C15-9EAC-970352411BFA}" dt="2024-02-12T07:10:28.418" v="7800" actId="2696"/>
        <pc:sldMkLst>
          <pc:docMk/>
          <pc:sldMk cId="139702697" sldId="819"/>
        </pc:sldMkLst>
      </pc:sldChg>
      <pc:sldChg chg="addSp delSp modSp new del mod">
        <pc:chgData name="Øyvind Wiig Petersen" userId="8db00c4c-acc5-4dea-8516-ccf730572e42" providerId="ADAL" clId="{5CE17B81-D98E-4C15-9EAC-970352411BFA}" dt="2024-02-09T12:12:17.976" v="6530" actId="2696"/>
        <pc:sldMkLst>
          <pc:docMk/>
          <pc:sldMk cId="2207736343" sldId="819"/>
        </pc:sldMkLst>
      </pc:sldChg>
      <pc:sldChg chg="addSp delSp modSp add del mod modShow">
        <pc:chgData name="Øyvind Wiig Petersen" userId="8db00c4c-acc5-4dea-8516-ccf730572e42" providerId="ADAL" clId="{5CE17B81-D98E-4C15-9EAC-970352411BFA}" dt="2024-02-11T18:48:03.269" v="7634" actId="2696"/>
        <pc:sldMkLst>
          <pc:docMk/>
          <pc:sldMk cId="1550046213" sldId="820"/>
        </pc:sldMkLst>
      </pc:sldChg>
      <pc:sldChg chg="addSp delSp modSp add mod modAnim">
        <pc:chgData name="Øyvind Wiig Petersen" userId="8db00c4c-acc5-4dea-8516-ccf730572e42" providerId="ADAL" clId="{5CE17B81-D98E-4C15-9EAC-970352411BFA}" dt="2024-02-15T06:55:05.841" v="10158"/>
        <pc:sldMkLst>
          <pc:docMk/>
          <pc:sldMk cId="3376967472" sldId="821"/>
        </pc:sldMkLst>
      </pc:sldChg>
      <pc:sldChg chg="addSp delSp modSp add mod ord modShow">
        <pc:chgData name="Øyvind Wiig Petersen" userId="8db00c4c-acc5-4dea-8516-ccf730572e42" providerId="ADAL" clId="{5CE17B81-D98E-4C15-9EAC-970352411BFA}" dt="2024-02-14T09:45:52.131" v="9382" actId="729"/>
        <pc:sldMkLst>
          <pc:docMk/>
          <pc:sldMk cId="1618456654" sldId="822"/>
        </pc:sldMkLst>
      </pc:sldChg>
      <pc:sldChg chg="addSp modSp new mod ord modShow">
        <pc:chgData name="Øyvind Wiig Petersen" userId="8db00c4c-acc5-4dea-8516-ccf730572e42" providerId="ADAL" clId="{5CE17B81-D98E-4C15-9EAC-970352411BFA}" dt="2024-02-14T09:47:00.999" v="9401" actId="729"/>
        <pc:sldMkLst>
          <pc:docMk/>
          <pc:sldMk cId="1794444960" sldId="823"/>
        </pc:sldMkLst>
      </pc:sldChg>
      <pc:sldChg chg="modSp add del mod modShow">
        <pc:chgData name="Øyvind Wiig Petersen" userId="8db00c4c-acc5-4dea-8516-ccf730572e42" providerId="ADAL" clId="{5CE17B81-D98E-4C15-9EAC-970352411BFA}" dt="2024-02-14T10:41:09.998" v="9736" actId="47"/>
        <pc:sldMkLst>
          <pc:docMk/>
          <pc:sldMk cId="1554127925" sldId="824"/>
        </pc:sldMkLst>
      </pc:sldChg>
      <pc:sldChg chg="addSp delSp modSp add mod ord">
        <pc:chgData name="Øyvind Wiig Petersen" userId="8db00c4c-acc5-4dea-8516-ccf730572e42" providerId="ADAL" clId="{5CE17B81-D98E-4C15-9EAC-970352411BFA}" dt="2024-02-14T10:28:36.486" v="9641" actId="1036"/>
        <pc:sldMkLst>
          <pc:docMk/>
          <pc:sldMk cId="3316631344" sldId="825"/>
        </pc:sldMkLst>
      </pc:sldChg>
      <pc:sldChg chg="modSp add mod">
        <pc:chgData name="Øyvind Wiig Petersen" userId="8db00c4c-acc5-4dea-8516-ccf730572e42" providerId="ADAL" clId="{5CE17B81-D98E-4C15-9EAC-970352411BFA}" dt="2024-02-14T09:48:35.387" v="9406"/>
        <pc:sldMkLst>
          <pc:docMk/>
          <pc:sldMk cId="2022821881" sldId="826"/>
        </pc:sldMkLst>
      </pc:sldChg>
      <pc:sldChg chg="new del">
        <pc:chgData name="Øyvind Wiig Petersen" userId="8db00c4c-acc5-4dea-8516-ccf730572e42" providerId="ADAL" clId="{5CE17B81-D98E-4C15-9EAC-970352411BFA}" dt="2024-02-14T10:29:11.359" v="9642" actId="2696"/>
        <pc:sldMkLst>
          <pc:docMk/>
          <pc:sldMk cId="1964983468" sldId="827"/>
        </pc:sldMkLst>
      </pc:sldChg>
      <pc:sldChg chg="addSp modSp add mod ord">
        <pc:chgData name="Øyvind Wiig Petersen" userId="8db00c4c-acc5-4dea-8516-ccf730572e42" providerId="ADAL" clId="{5CE17B81-D98E-4C15-9EAC-970352411BFA}" dt="2024-02-14T09:57:51.490" v="9533" actId="1076"/>
        <pc:sldMkLst>
          <pc:docMk/>
          <pc:sldMk cId="2004577059" sldId="828"/>
        </pc:sldMkLst>
      </pc:sldChg>
      <pc:sldChg chg="add">
        <pc:chgData name="Øyvind Wiig Petersen" userId="8db00c4c-acc5-4dea-8516-ccf730572e42" providerId="ADAL" clId="{5CE17B81-D98E-4C15-9EAC-970352411BFA}" dt="2024-02-14T10:25:14.007" v="9534"/>
        <pc:sldMkLst>
          <pc:docMk/>
          <pc:sldMk cId="461937422" sldId="829"/>
        </pc:sldMkLst>
      </pc:sldChg>
      <pc:sldChg chg="modSp add mod">
        <pc:chgData name="Øyvind Wiig Petersen" userId="8db00c4c-acc5-4dea-8516-ccf730572e42" providerId="ADAL" clId="{5CE17B81-D98E-4C15-9EAC-970352411BFA}" dt="2024-02-14T10:54:21.186" v="9853" actId="12"/>
        <pc:sldMkLst>
          <pc:docMk/>
          <pc:sldMk cId="2231676682" sldId="830"/>
        </pc:sldMkLst>
      </pc:sldChg>
      <pc:sldChg chg="delSp modSp add mod modAnim">
        <pc:chgData name="Øyvind Wiig Petersen" userId="8db00c4c-acc5-4dea-8516-ccf730572e42" providerId="ADAL" clId="{5CE17B81-D98E-4C15-9EAC-970352411BFA}" dt="2024-02-14T11:00:16.928" v="9893"/>
        <pc:sldMkLst>
          <pc:docMk/>
          <pc:sldMk cId="3172205742" sldId="831"/>
        </pc:sldMkLst>
      </pc:sldChg>
      <pc:sldChg chg="delSp modSp add mod modAnim">
        <pc:chgData name="Øyvind Wiig Petersen" userId="8db00c4c-acc5-4dea-8516-ccf730572e42" providerId="ADAL" clId="{5CE17B81-D98E-4C15-9EAC-970352411BFA}" dt="2024-02-14T17:27:51.840" v="9936" actId="20577"/>
        <pc:sldMkLst>
          <pc:docMk/>
          <pc:sldMk cId="473340342" sldId="836"/>
        </pc:sldMkLst>
      </pc:sldChg>
      <pc:sldChg chg="add">
        <pc:chgData name="Øyvind Wiig Petersen" userId="8db00c4c-acc5-4dea-8516-ccf730572e42" providerId="ADAL" clId="{5CE17B81-D98E-4C15-9EAC-970352411BFA}" dt="2024-02-14T10:25:14.007" v="9534"/>
        <pc:sldMkLst>
          <pc:docMk/>
          <pc:sldMk cId="2805548174" sldId="837"/>
        </pc:sldMkLst>
      </pc:sldChg>
      <pc:sldChg chg="addSp delSp modSp add mod ord">
        <pc:chgData name="Øyvind Wiig Petersen" userId="8db00c4c-acc5-4dea-8516-ccf730572e42" providerId="ADAL" clId="{5CE17B81-D98E-4C15-9EAC-970352411BFA}" dt="2024-02-14T19:31:58.927" v="10032"/>
        <pc:sldMkLst>
          <pc:docMk/>
          <pc:sldMk cId="3085686830" sldId="841"/>
        </pc:sldMkLst>
      </pc:sldChg>
      <pc:sldChg chg="delSp modSp add mod modAnim">
        <pc:chgData name="Øyvind Wiig Petersen" userId="8db00c4c-acc5-4dea-8516-ccf730572e42" providerId="ADAL" clId="{5CE17B81-D98E-4C15-9EAC-970352411BFA}" dt="2024-02-14T10:58:35.194" v="9888"/>
        <pc:sldMkLst>
          <pc:docMk/>
          <pc:sldMk cId="2977547688" sldId="846"/>
        </pc:sldMkLst>
      </pc:sldChg>
      <pc:sldChg chg="modSp add mod">
        <pc:chgData name="Øyvind Wiig Petersen" userId="8db00c4c-acc5-4dea-8516-ccf730572e42" providerId="ADAL" clId="{5CE17B81-D98E-4C15-9EAC-970352411BFA}" dt="2024-02-14T10:33:27.464" v="9655" actId="1076"/>
        <pc:sldMkLst>
          <pc:docMk/>
          <pc:sldMk cId="2356444565" sldId="847"/>
        </pc:sldMkLst>
      </pc:sldChg>
      <pc:sldChg chg="modSp add mod">
        <pc:chgData name="Øyvind Wiig Petersen" userId="8db00c4c-acc5-4dea-8516-ccf730572e42" providerId="ADAL" clId="{5CE17B81-D98E-4C15-9EAC-970352411BFA}" dt="2024-02-14T10:37:58.979" v="9674" actId="1038"/>
        <pc:sldMkLst>
          <pc:docMk/>
          <pc:sldMk cId="99634191" sldId="848"/>
        </pc:sldMkLst>
      </pc:sldChg>
      <pc:sldChg chg="modSp add mod">
        <pc:chgData name="Øyvind Wiig Petersen" userId="8db00c4c-acc5-4dea-8516-ccf730572e42" providerId="ADAL" clId="{5CE17B81-D98E-4C15-9EAC-970352411BFA}" dt="2024-02-14T10:39:27.396" v="9709" actId="1036"/>
        <pc:sldMkLst>
          <pc:docMk/>
          <pc:sldMk cId="2659336710" sldId="849"/>
        </pc:sldMkLst>
      </pc:sldChg>
      <pc:sldChg chg="add modAnim">
        <pc:chgData name="Øyvind Wiig Petersen" userId="8db00c4c-acc5-4dea-8516-ccf730572e42" providerId="ADAL" clId="{5CE17B81-D98E-4C15-9EAC-970352411BFA}" dt="2024-02-14T10:50:44.091" v="9804"/>
        <pc:sldMkLst>
          <pc:docMk/>
          <pc:sldMk cId="3059013679" sldId="853"/>
        </pc:sldMkLst>
      </pc:sldChg>
      <pc:sldChg chg="modSp add mod modAnim">
        <pc:chgData name="Øyvind Wiig Petersen" userId="8db00c4c-acc5-4dea-8516-ccf730572e42" providerId="ADAL" clId="{5CE17B81-D98E-4C15-9EAC-970352411BFA}" dt="2024-02-14T19:26:43.205" v="9942" actId="1076"/>
        <pc:sldMkLst>
          <pc:docMk/>
          <pc:sldMk cId="2581180946" sldId="855"/>
        </pc:sldMkLst>
      </pc:sldChg>
      <pc:sldChg chg="modSp add mod modAnim">
        <pc:chgData name="Øyvind Wiig Petersen" userId="8db00c4c-acc5-4dea-8516-ccf730572e42" providerId="ADAL" clId="{5CE17B81-D98E-4C15-9EAC-970352411BFA}" dt="2024-02-14T16:35:56.505" v="9904" actId="1038"/>
        <pc:sldMkLst>
          <pc:docMk/>
          <pc:sldMk cId="1225870641" sldId="856"/>
        </pc:sldMkLst>
      </pc:sldChg>
      <pc:sldChg chg="add">
        <pc:chgData name="Øyvind Wiig Petersen" userId="8db00c4c-acc5-4dea-8516-ccf730572e42" providerId="ADAL" clId="{5CE17B81-D98E-4C15-9EAC-970352411BFA}" dt="2024-02-14T10:25:14.007" v="9534"/>
        <pc:sldMkLst>
          <pc:docMk/>
          <pc:sldMk cId="3839680874" sldId="857"/>
        </pc:sldMkLst>
      </pc:sldChg>
      <pc:sldChg chg="modSp add del mod modShow">
        <pc:chgData name="Øyvind Wiig Petersen" userId="8db00c4c-acc5-4dea-8516-ccf730572e42" providerId="ADAL" clId="{5CE17B81-D98E-4C15-9EAC-970352411BFA}" dt="2024-02-14T19:34:07.874" v="10051" actId="2696"/>
        <pc:sldMkLst>
          <pc:docMk/>
          <pc:sldMk cId="3241734054" sldId="858"/>
        </pc:sldMkLst>
      </pc:sldChg>
      <pc:sldChg chg="new ord">
        <pc:chgData name="Øyvind Wiig Petersen" userId="8db00c4c-acc5-4dea-8516-ccf730572e42" providerId="ADAL" clId="{5CE17B81-D98E-4C15-9EAC-970352411BFA}" dt="2024-02-14T10:25:21.064" v="9537"/>
        <pc:sldMkLst>
          <pc:docMk/>
          <pc:sldMk cId="1274879734" sldId="859"/>
        </pc:sldMkLst>
      </pc:sldChg>
      <pc:sldChg chg="addSp delSp modSp add mod ord delAnim modAnim">
        <pc:chgData name="Øyvind Wiig Petersen" userId="8db00c4c-acc5-4dea-8516-ccf730572e42" providerId="ADAL" clId="{5CE17B81-D98E-4C15-9EAC-970352411BFA}" dt="2024-02-14T19:40:49.377" v="10132" actId="1076"/>
        <pc:sldMkLst>
          <pc:docMk/>
          <pc:sldMk cId="3703311312" sldId="860"/>
        </pc:sldMkLst>
      </pc:sldChg>
      <pc:sldChg chg="addSp delSp modSp new del mod">
        <pc:chgData name="Øyvind Wiig Petersen" userId="8db00c4c-acc5-4dea-8516-ccf730572e42" providerId="ADAL" clId="{5CE17B81-D98E-4C15-9EAC-970352411BFA}" dt="2024-02-14T19:40:58.229" v="10133" actId="2696"/>
        <pc:sldMkLst>
          <pc:docMk/>
          <pc:sldMk cId="1887220837" sldId="861"/>
        </pc:sldMkLst>
      </pc:sldChg>
      <pc:sldChg chg="addSp modSp add mod modAnim">
        <pc:chgData name="Øyvind Wiig Petersen" userId="8db00c4c-acc5-4dea-8516-ccf730572e42" providerId="ADAL" clId="{5CE17B81-D98E-4C15-9EAC-970352411BFA}" dt="2024-02-14T19:40:43.881" v="10130" actId="1076"/>
        <pc:sldMkLst>
          <pc:docMk/>
          <pc:sldMk cId="3270673652" sldId="862"/>
        </pc:sldMkLst>
      </pc:sldChg>
      <pc:sldMasterChg chg="addSp delSp modSp mod modSldLayout">
        <pc:chgData name="Øyvind Wiig Petersen" userId="8db00c4c-acc5-4dea-8516-ccf730572e42" providerId="ADAL" clId="{5CE17B81-D98E-4C15-9EAC-970352411BFA}" dt="2024-02-19T08:46:49.128" v="10194" actId="1076"/>
        <pc:sldMasterMkLst>
          <pc:docMk/>
          <pc:sldMasterMk cId="5777989" sldId="2147483648"/>
        </pc:sldMasterMkLst>
        <pc:sldLayoutChg chg="modSp">
          <pc:chgData name="Øyvind Wiig Petersen" userId="8db00c4c-acc5-4dea-8516-ccf730572e42" providerId="ADAL" clId="{5CE17B81-D98E-4C15-9EAC-970352411BFA}" dt="2024-01-31T13:49:28.813" v="2321" actId="735"/>
          <pc:sldLayoutMkLst>
            <pc:docMk/>
            <pc:sldMasterMk cId="5777989" sldId="2147483648"/>
            <pc:sldLayoutMk cId="1000159590" sldId="2147483649"/>
          </pc:sldLayoutMkLst>
        </pc:sldLayoutChg>
        <pc:sldLayoutChg chg="modSp mod">
          <pc:chgData name="Øyvind Wiig Petersen" userId="8db00c4c-acc5-4dea-8516-ccf730572e42" providerId="ADAL" clId="{5CE17B81-D98E-4C15-9EAC-970352411BFA}" dt="2024-01-31T13:54:52.193" v="2397" actId="1076"/>
          <pc:sldLayoutMkLst>
            <pc:docMk/>
            <pc:sldMasterMk cId="5777989" sldId="2147483648"/>
            <pc:sldLayoutMk cId="2060019826" sldId="2147483650"/>
          </pc:sldLayoutMkLst>
        </pc:sldLayoutChg>
        <pc:sldLayoutChg chg="modSp">
          <pc:chgData name="Øyvind Wiig Petersen" userId="8db00c4c-acc5-4dea-8516-ccf730572e42" providerId="ADAL" clId="{5CE17B81-D98E-4C15-9EAC-970352411BFA}" dt="2024-01-31T13:49:36.667" v="2322" actId="735"/>
          <pc:sldLayoutMkLst>
            <pc:docMk/>
            <pc:sldMasterMk cId="5777989" sldId="2147483648"/>
            <pc:sldLayoutMk cId="2982460490" sldId="2147483651"/>
          </pc:sldLayoutMkLst>
        </pc:sldLayoutChg>
        <pc:sldLayoutChg chg="modSp">
          <pc:chgData name="Øyvind Wiig Petersen" userId="8db00c4c-acc5-4dea-8516-ccf730572e42" providerId="ADAL" clId="{5CE17B81-D98E-4C15-9EAC-970352411BFA}" dt="2024-01-31T13:49:38.184" v="2323" actId="735"/>
          <pc:sldLayoutMkLst>
            <pc:docMk/>
            <pc:sldMasterMk cId="5777989" sldId="2147483648"/>
            <pc:sldLayoutMk cId="1372914248" sldId="2147483652"/>
          </pc:sldLayoutMkLst>
        </pc:sldLayoutChg>
      </pc:sldMaster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</pc:sldChg>
    </pc:docChg>
  </pc:docChgLst>
  <pc:docChgLst>
    <pc:chgData name="Øyvind Wiig Petersen" userId="8db00c4c-acc5-4dea-8516-ccf730572e42" providerId="ADAL" clId="{700563E4-CC89-4BA9-BD22-34E2AF452B29}"/>
    <pc:docChg chg="undo custSel addSld delSld modSld modMainMaster">
      <pc:chgData name="Øyvind Wiig Petersen" userId="8db00c4c-acc5-4dea-8516-ccf730572e42" providerId="ADAL" clId="{700563E4-CC89-4BA9-BD22-34E2AF452B29}" dt="2024-06-19T20:55:23.431" v="38" actId="20577"/>
      <pc:docMkLst>
        <pc:docMk/>
      </pc:docMkLst>
      <pc:sldChg chg="modSp mod">
        <pc:chgData name="Øyvind Wiig Petersen" userId="8db00c4c-acc5-4dea-8516-ccf730572e42" providerId="ADAL" clId="{700563E4-CC89-4BA9-BD22-34E2AF452B29}" dt="2024-06-06T13:48:21.538" v="20" actId="20577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700563E4-CC89-4BA9-BD22-34E2AF452B29}" dt="2024-06-06T13:46:05.516" v="0" actId="2696"/>
        <pc:sldMkLst>
          <pc:docMk/>
          <pc:sldMk cId="3103840572" sldId="793"/>
        </pc:sldMkLst>
      </pc:sldChg>
      <pc:sldChg chg="del">
        <pc:chgData name="Øyvind Wiig Petersen" userId="8db00c4c-acc5-4dea-8516-ccf730572e42" providerId="ADAL" clId="{700563E4-CC89-4BA9-BD22-34E2AF452B29}" dt="2024-06-06T13:46:05.516" v="0" actId="2696"/>
        <pc:sldMkLst>
          <pc:docMk/>
          <pc:sldMk cId="2918842802" sldId="797"/>
        </pc:sldMkLst>
      </pc:sldChg>
      <pc:sldChg chg="del">
        <pc:chgData name="Øyvind Wiig Petersen" userId="8db00c4c-acc5-4dea-8516-ccf730572e42" providerId="ADAL" clId="{700563E4-CC89-4BA9-BD22-34E2AF452B29}" dt="2024-06-06T13:46:05.516" v="0" actId="2696"/>
        <pc:sldMkLst>
          <pc:docMk/>
          <pc:sldMk cId="3953440935" sldId="799"/>
        </pc:sldMkLst>
      </pc:sldChg>
      <pc:sldChg chg="addSp delSp mod">
        <pc:chgData name="Øyvind Wiig Petersen" userId="8db00c4c-acc5-4dea-8516-ccf730572e42" providerId="ADAL" clId="{700563E4-CC89-4BA9-BD22-34E2AF452B29}" dt="2024-06-06T13:48:37.217" v="22" actId="478"/>
        <pc:sldMkLst>
          <pc:docMk/>
          <pc:sldMk cId="3688709058" sldId="802"/>
        </pc:sldMkLst>
      </pc:sldChg>
      <pc:sldChg chg="del">
        <pc:chgData name="Øyvind Wiig Petersen" userId="8db00c4c-acc5-4dea-8516-ccf730572e42" providerId="ADAL" clId="{700563E4-CC89-4BA9-BD22-34E2AF452B29}" dt="2024-06-06T13:46:05.516" v="0" actId="2696"/>
        <pc:sldMkLst>
          <pc:docMk/>
          <pc:sldMk cId="1182846611" sldId="803"/>
        </pc:sldMkLst>
      </pc:sldChg>
      <pc:sldChg chg="addSp modSp new mod">
        <pc:chgData name="Øyvind Wiig Petersen" userId="8db00c4c-acc5-4dea-8516-ccf730572e42" providerId="ADAL" clId="{700563E4-CC89-4BA9-BD22-34E2AF452B29}" dt="2024-06-19T20:55:23.431" v="38" actId="20577"/>
        <pc:sldMkLst>
          <pc:docMk/>
          <pc:sldMk cId="1794502438" sldId="803"/>
        </pc:sldMkLst>
      </pc:sldChg>
      <pc:sldChg chg="del">
        <pc:chgData name="Øyvind Wiig Petersen" userId="8db00c4c-acc5-4dea-8516-ccf730572e42" providerId="ADAL" clId="{700563E4-CC89-4BA9-BD22-34E2AF452B29}" dt="2024-06-06T13:47:56.550" v="2" actId="2696"/>
        <pc:sldMkLst>
          <pc:docMk/>
          <pc:sldMk cId="1116631457" sldId="805"/>
        </pc:sldMkLst>
      </pc:sldChg>
      <pc:sldChg chg="del">
        <pc:chgData name="Øyvind Wiig Petersen" userId="8db00c4c-acc5-4dea-8516-ccf730572e42" providerId="ADAL" clId="{700563E4-CC89-4BA9-BD22-34E2AF452B29}" dt="2024-06-06T13:46:05.516" v="0" actId="2696"/>
        <pc:sldMkLst>
          <pc:docMk/>
          <pc:sldMk cId="174551753" sldId="810"/>
        </pc:sldMkLst>
      </pc:sldChg>
      <pc:sldChg chg="del">
        <pc:chgData name="Øyvind Wiig Petersen" userId="8db00c4c-acc5-4dea-8516-ccf730572e42" providerId="ADAL" clId="{700563E4-CC89-4BA9-BD22-34E2AF452B29}" dt="2024-06-06T13:47:56.550" v="2" actId="2696"/>
        <pc:sldMkLst>
          <pc:docMk/>
          <pc:sldMk cId="169391329" sldId="811"/>
        </pc:sldMkLst>
      </pc:sldChg>
      <pc:sldChg chg="del">
        <pc:chgData name="Øyvind Wiig Petersen" userId="8db00c4c-acc5-4dea-8516-ccf730572e42" providerId="ADAL" clId="{700563E4-CC89-4BA9-BD22-34E2AF452B29}" dt="2024-06-06T13:47:56.550" v="2" actId="2696"/>
        <pc:sldMkLst>
          <pc:docMk/>
          <pc:sldMk cId="1795956797" sldId="813"/>
        </pc:sldMkLst>
      </pc:sldChg>
      <pc:sldChg chg="del">
        <pc:chgData name="Øyvind Wiig Petersen" userId="8db00c4c-acc5-4dea-8516-ccf730572e42" providerId="ADAL" clId="{700563E4-CC89-4BA9-BD22-34E2AF452B29}" dt="2024-06-06T13:47:50.550" v="1" actId="2696"/>
        <pc:sldMkLst>
          <pc:docMk/>
          <pc:sldMk cId="3376967472" sldId="821"/>
        </pc:sldMkLst>
      </pc:sldChg>
      <pc:sldChg chg="del">
        <pc:chgData name="Øyvind Wiig Petersen" userId="8db00c4c-acc5-4dea-8516-ccf730572e42" providerId="ADAL" clId="{700563E4-CC89-4BA9-BD22-34E2AF452B29}" dt="2024-06-06T13:47:56.550" v="2" actId="2696"/>
        <pc:sldMkLst>
          <pc:docMk/>
          <pc:sldMk cId="3316631344" sldId="825"/>
        </pc:sldMkLst>
      </pc:sldChg>
      <pc:sldChg chg="del">
        <pc:chgData name="Øyvind Wiig Petersen" userId="8db00c4c-acc5-4dea-8516-ccf730572e42" providerId="ADAL" clId="{700563E4-CC89-4BA9-BD22-34E2AF452B29}" dt="2024-06-06T13:47:56.550" v="2" actId="2696"/>
        <pc:sldMkLst>
          <pc:docMk/>
          <pc:sldMk cId="2004577059" sldId="828"/>
        </pc:sldMkLst>
      </pc:sldChg>
      <pc:sldMasterChg chg="modSldLayout">
        <pc:chgData name="Øyvind Wiig Petersen" userId="8db00c4c-acc5-4dea-8516-ccf730572e42" providerId="ADAL" clId="{700563E4-CC89-4BA9-BD22-34E2AF452B29}" dt="2024-06-17T12:38:27.900" v="32" actId="122"/>
        <pc:sldMasterMkLst>
          <pc:docMk/>
          <pc:sldMasterMk cId="5777989" sldId="2147483648"/>
        </pc:sldMasterMkLst>
        <pc:sldLayoutChg chg="modSp">
          <pc:chgData name="Øyvind Wiig Petersen" userId="8db00c4c-acc5-4dea-8516-ccf730572e42" providerId="ADAL" clId="{700563E4-CC89-4BA9-BD22-34E2AF452B29}" dt="2024-06-17T12:38:27.900" v="32" actId="122"/>
          <pc:sldLayoutMkLst>
            <pc:docMk/>
            <pc:sldMasterMk cId="5777989" sldId="2147483648"/>
            <pc:sldLayoutMk cId="2060019826" sldId="2147483650"/>
          </pc:sldLayoutMkLst>
        </pc:sldLayoutChg>
      </pc:sldMasterChg>
    </pc:docChg>
  </pc:docChgLst>
  <pc:docChgLst>
    <pc:chgData name="Øyvind Wiig Petersen" userId="8db00c4c-acc5-4dea-8516-ccf730572e42" providerId="ADAL" clId="{8EC81B8F-4119-414C-BA20-5B408971E5E1}"/>
    <pc:docChg chg="undo custSel addSld delSld modSld">
      <pc:chgData name="Øyvind Wiig Petersen" userId="8db00c4c-acc5-4dea-8516-ccf730572e42" providerId="ADAL" clId="{8EC81B8F-4119-414C-BA20-5B408971E5E1}" dt="2024-12-09T19:03:16.675" v="295" actId="2696"/>
      <pc:docMkLst>
        <pc:docMk/>
      </pc:docMkLst>
      <pc:sldChg chg="delSp del">
        <pc:chgData name="Øyvind Wiig Petersen" userId="8db00c4c-acc5-4dea-8516-ccf730572e42" providerId="ADAL" clId="{8EC81B8F-4119-414C-BA20-5B408971E5E1}" dt="2024-12-09T19:03:16.675" v="295" actId="2696"/>
        <pc:sldMkLst>
          <pc:docMk/>
          <pc:sldMk cId="3688709058" sldId="802"/>
        </pc:sldMkLst>
      </pc:sldChg>
      <pc:sldChg chg="add del">
        <pc:chgData name="Øyvind Wiig Petersen" userId="8db00c4c-acc5-4dea-8516-ccf730572e42" providerId="ADAL" clId="{8EC81B8F-4119-414C-BA20-5B408971E5E1}" dt="2024-12-09T18:53:54.539" v="1" actId="2890"/>
        <pc:sldMkLst>
          <pc:docMk/>
          <pc:sldMk cId="2419357735" sldId="804"/>
        </pc:sldMkLst>
      </pc:sldChg>
      <pc:sldChg chg="addSp modSp new del modAnim">
        <pc:chgData name="Øyvind Wiig Petersen" userId="8db00c4c-acc5-4dea-8516-ccf730572e42" providerId="ADAL" clId="{8EC81B8F-4119-414C-BA20-5B408971E5E1}" dt="2024-12-09T19:03:12.044" v="294" actId="2696"/>
        <pc:sldMkLst>
          <pc:docMk/>
          <pc:sldMk cId="3184036337" sldId="804"/>
        </pc:sldMkLst>
      </pc:sldChg>
      <pc:sldChg chg="addSp delSp modSp add mod modAnim">
        <pc:chgData name="Øyvind Wiig Petersen" userId="8db00c4c-acc5-4dea-8516-ccf730572e42" providerId="ADAL" clId="{8EC81B8F-4119-414C-BA20-5B408971E5E1}" dt="2024-12-09T19:03:05.932" v="293" actId="1076"/>
        <pc:sldMkLst>
          <pc:docMk/>
          <pc:sldMk cId="859428247" sldId="805"/>
        </pc:sldMkLst>
      </pc:sldChg>
    </pc:docChg>
  </pc:docChgLst>
  <pc:docChgLst>
    <pc:chgData name="Øyvind Wiig Petersen" userId="8db00c4c-acc5-4dea-8516-ccf730572e42" providerId="ADAL" clId="{DD486714-B0A9-4656-A8AA-8B0732665752}"/>
    <pc:docChg chg="undo custSel addSld delSld modSld sldOrd">
      <pc:chgData name="Øyvind Wiig Petersen" userId="8db00c4c-acc5-4dea-8516-ccf730572e42" providerId="ADAL" clId="{DD486714-B0A9-4656-A8AA-8B0732665752}" dt="2025-04-24T19:57:08.805" v="3086" actId="14100"/>
      <pc:docMkLst>
        <pc:docMk/>
      </pc:docMkLst>
      <pc:sldChg chg="modSp mod">
        <pc:chgData name="Øyvind Wiig Petersen" userId="8db00c4c-acc5-4dea-8516-ccf730572e42" providerId="ADAL" clId="{DD486714-B0A9-4656-A8AA-8B0732665752}" dt="2025-04-18T06:59:43.228" v="43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D486714-B0A9-4656-A8AA-8B0732665752}" dt="2025-04-18T06:59:24.397" v="3" actId="20577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DD486714-B0A9-4656-A8AA-8B0732665752}" dt="2025-04-18T06:59:43.228" v="43" actId="20577"/>
          <ac:spMkLst>
            <pc:docMk/>
            <pc:sldMk cId="1834186742" sldId="618"/>
            <ac:spMk id="13" creationId="{348DDC63-D03F-4E4B-B5C0-63C3F1A3BC59}"/>
          </ac:spMkLst>
        </pc:spChg>
      </pc:sldChg>
      <pc:sldChg chg="del">
        <pc:chgData name="Øyvind Wiig Petersen" userId="8db00c4c-acc5-4dea-8516-ccf730572e42" providerId="ADAL" clId="{DD486714-B0A9-4656-A8AA-8B0732665752}" dt="2025-04-19T08:06:40.379" v="1797" actId="2696"/>
        <pc:sldMkLst>
          <pc:docMk/>
          <pc:sldMk cId="826905363" sldId="800"/>
        </pc:sldMkLst>
      </pc:sldChg>
      <pc:sldChg chg="del">
        <pc:chgData name="Øyvind Wiig Petersen" userId="8db00c4c-acc5-4dea-8516-ccf730572e42" providerId="ADAL" clId="{DD486714-B0A9-4656-A8AA-8B0732665752}" dt="2025-04-18T18:57:04.882" v="1645" actId="2696"/>
        <pc:sldMkLst>
          <pc:docMk/>
          <pc:sldMk cId="859428247" sldId="805"/>
        </pc:sldMkLst>
      </pc:sldChg>
      <pc:sldChg chg="del">
        <pc:chgData name="Øyvind Wiig Petersen" userId="8db00c4c-acc5-4dea-8516-ccf730572e42" providerId="ADAL" clId="{DD486714-B0A9-4656-A8AA-8B0732665752}" dt="2025-04-18T18:57:09.375" v="1646" actId="2696"/>
        <pc:sldMkLst>
          <pc:docMk/>
          <pc:sldMk cId="2225040921" sldId="807"/>
        </pc:sldMkLst>
      </pc:sldChg>
      <pc:sldChg chg="del">
        <pc:chgData name="Øyvind Wiig Petersen" userId="8db00c4c-acc5-4dea-8516-ccf730572e42" providerId="ADAL" clId="{DD486714-B0A9-4656-A8AA-8B0732665752}" dt="2025-04-18T18:57:12.975" v="1647" actId="2696"/>
        <pc:sldMkLst>
          <pc:docMk/>
          <pc:sldMk cId="1001351402" sldId="808"/>
        </pc:sldMkLst>
      </pc:sldChg>
      <pc:sldChg chg="addSp delSp modSp new mod ord">
        <pc:chgData name="Øyvind Wiig Petersen" userId="8db00c4c-acc5-4dea-8516-ccf730572e42" providerId="ADAL" clId="{DD486714-B0A9-4656-A8AA-8B0732665752}" dt="2025-04-24T19:51:32.246" v="2946"/>
        <pc:sldMkLst>
          <pc:docMk/>
          <pc:sldMk cId="1373854868" sldId="809"/>
        </pc:sldMkLst>
        <pc:spChg chg="mod">
          <ac:chgData name="Øyvind Wiig Petersen" userId="8db00c4c-acc5-4dea-8516-ccf730572e42" providerId="ADAL" clId="{DD486714-B0A9-4656-A8AA-8B0732665752}" dt="2025-04-18T07:03:11.883" v="111" actId="20577"/>
          <ac:spMkLst>
            <pc:docMk/>
            <pc:sldMk cId="1373854868" sldId="809"/>
            <ac:spMk id="3" creationId="{D336DCBC-A986-82B1-350B-16A8EB9565C8}"/>
          </ac:spMkLst>
        </pc:spChg>
        <pc:spChg chg="add mod">
          <ac:chgData name="Øyvind Wiig Petersen" userId="8db00c4c-acc5-4dea-8516-ccf730572e42" providerId="ADAL" clId="{DD486714-B0A9-4656-A8AA-8B0732665752}" dt="2025-04-18T18:55:13.858" v="1625" actId="21"/>
          <ac:spMkLst>
            <pc:docMk/>
            <pc:sldMk cId="1373854868" sldId="809"/>
            <ac:spMk id="4" creationId="{57B4E6D1-F1E9-CA79-FED7-AD062358592D}"/>
          </ac:spMkLst>
        </pc:spChg>
        <pc:spChg chg="add mod">
          <ac:chgData name="Øyvind Wiig Petersen" userId="8db00c4c-acc5-4dea-8516-ccf730572e42" providerId="ADAL" clId="{DD486714-B0A9-4656-A8AA-8B0732665752}" dt="2025-04-18T18:53:23.643" v="1585" actId="6549"/>
          <ac:spMkLst>
            <pc:docMk/>
            <pc:sldMk cId="1373854868" sldId="809"/>
            <ac:spMk id="7" creationId="{4E1686F6-A6B7-1B93-0F7F-981000C14E95}"/>
          </ac:spMkLst>
        </pc:spChg>
        <pc:spChg chg="add mod">
          <ac:chgData name="Øyvind Wiig Petersen" userId="8db00c4c-acc5-4dea-8516-ccf730572e42" providerId="ADAL" clId="{DD486714-B0A9-4656-A8AA-8B0732665752}" dt="2025-04-18T07:00:40.730" v="59" actId="1076"/>
          <ac:spMkLst>
            <pc:docMk/>
            <pc:sldMk cId="1373854868" sldId="809"/>
            <ac:spMk id="10" creationId="{50E52327-167A-A833-D5CE-DF75D9E518F0}"/>
          </ac:spMkLst>
        </pc:spChg>
        <pc:graphicFrameChg chg="add mod">
          <ac:chgData name="Øyvind Wiig Petersen" userId="8db00c4c-acc5-4dea-8516-ccf730572e42" providerId="ADAL" clId="{DD486714-B0A9-4656-A8AA-8B0732665752}" dt="2025-04-18T07:00:22.700" v="52" actId="1076"/>
          <ac:graphicFrameMkLst>
            <pc:docMk/>
            <pc:sldMk cId="1373854868" sldId="809"/>
            <ac:graphicFrameMk id="5" creationId="{AEC4B474-78BE-05EF-A5DC-82B0A69605C5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18T07:05:11.669" v="190" actId="14100"/>
          <ac:graphicFrameMkLst>
            <pc:docMk/>
            <pc:sldMk cId="1373854868" sldId="809"/>
            <ac:graphicFrameMk id="6" creationId="{62FFDFC9-C244-3B28-1312-24924F7A269F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4T19:51:32.246" v="2946"/>
          <ac:graphicFrameMkLst>
            <pc:docMk/>
            <pc:sldMk cId="1373854868" sldId="809"/>
            <ac:graphicFrameMk id="9" creationId="{5A6A7872-56E8-A947-8297-95E60DEEB54B}"/>
          </ac:graphicFrameMkLst>
        </pc:graphicFrameChg>
      </pc:sldChg>
      <pc:sldChg chg="addSp delSp modSp new mod">
        <pc:chgData name="Øyvind Wiig Petersen" userId="8db00c4c-acc5-4dea-8516-ccf730572e42" providerId="ADAL" clId="{DD486714-B0A9-4656-A8AA-8B0732665752}" dt="2025-04-24T19:54:37.319" v="3021" actId="20577"/>
        <pc:sldMkLst>
          <pc:docMk/>
          <pc:sldMk cId="319442608" sldId="810"/>
        </pc:sldMkLst>
        <pc:spChg chg="add mod">
          <ac:chgData name="Øyvind Wiig Petersen" userId="8db00c4c-acc5-4dea-8516-ccf730572e42" providerId="ADAL" clId="{DD486714-B0A9-4656-A8AA-8B0732665752}" dt="2025-04-24T19:54:37.319" v="3021" actId="20577"/>
          <ac:spMkLst>
            <pc:docMk/>
            <pc:sldMk cId="319442608" sldId="810"/>
            <ac:spMk id="2" creationId="{04EBEAC4-33A4-730F-A66D-5237D4E8EEC1}"/>
          </ac:spMkLst>
        </pc:spChg>
        <pc:spChg chg="mod">
          <ac:chgData name="Øyvind Wiig Petersen" userId="8db00c4c-acc5-4dea-8516-ccf730572e42" providerId="ADAL" clId="{DD486714-B0A9-4656-A8AA-8B0732665752}" dt="2025-04-21T07:35:38.282" v="2371" actId="20577"/>
          <ac:spMkLst>
            <pc:docMk/>
            <pc:sldMk cId="319442608" sldId="810"/>
            <ac:spMk id="3" creationId="{17E02A89-C68F-D3B2-1CE3-E0B653EE5E19}"/>
          </ac:spMkLst>
        </pc:spChg>
        <pc:spChg chg="add mod">
          <ac:chgData name="Øyvind Wiig Petersen" userId="8db00c4c-acc5-4dea-8516-ccf730572e42" providerId="ADAL" clId="{DD486714-B0A9-4656-A8AA-8B0732665752}" dt="2025-04-18T07:03:57.051" v="130" actId="1076"/>
          <ac:spMkLst>
            <pc:docMk/>
            <pc:sldMk cId="319442608" sldId="810"/>
            <ac:spMk id="12" creationId="{91712D92-A1C0-4B99-D468-DC37772BFD01}"/>
          </ac:spMkLst>
        </pc:spChg>
        <pc:spChg chg="add mod">
          <ac:chgData name="Øyvind Wiig Petersen" userId="8db00c4c-acc5-4dea-8516-ccf730572e42" providerId="ADAL" clId="{DD486714-B0A9-4656-A8AA-8B0732665752}" dt="2025-04-18T07:04:17.950" v="136" actId="1076"/>
          <ac:spMkLst>
            <pc:docMk/>
            <pc:sldMk cId="319442608" sldId="810"/>
            <ac:spMk id="15" creationId="{14C36BD2-A906-9BB8-B844-B2D672CBC56C}"/>
          </ac:spMkLst>
        </pc:spChg>
        <pc:spChg chg="add mod">
          <ac:chgData name="Øyvind Wiig Petersen" userId="8db00c4c-acc5-4dea-8516-ccf730572e42" providerId="ADAL" clId="{DD486714-B0A9-4656-A8AA-8B0732665752}" dt="2025-04-18T07:04:33.043" v="153" actId="1035"/>
          <ac:spMkLst>
            <pc:docMk/>
            <pc:sldMk cId="319442608" sldId="810"/>
            <ac:spMk id="16" creationId="{10D24779-3971-C152-F2F8-8C4BFA5CCF90}"/>
          </ac:spMkLst>
        </pc:spChg>
        <pc:graphicFrameChg chg="add mod">
          <ac:chgData name="Øyvind Wiig Petersen" userId="8db00c4c-acc5-4dea-8516-ccf730572e42" providerId="ADAL" clId="{DD486714-B0A9-4656-A8AA-8B0732665752}" dt="2025-04-21T12:07:50.002" v="2865" actId="14100"/>
          <ac:graphicFrameMkLst>
            <pc:docMk/>
            <pc:sldMk cId="319442608" sldId="810"/>
            <ac:graphicFrameMk id="13" creationId="{B9D18ACC-23D7-B671-D166-818E710C68C2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1T12:07:54.629" v="2885" actId="14100"/>
          <ac:graphicFrameMkLst>
            <pc:docMk/>
            <pc:sldMk cId="319442608" sldId="810"/>
            <ac:graphicFrameMk id="14" creationId="{655AA5A5-C20F-EE6F-8EFB-985AF0FF65CA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4T19:53:50.225" v="2953" actId="1076"/>
          <ac:graphicFrameMkLst>
            <pc:docMk/>
            <pc:sldMk cId="319442608" sldId="810"/>
            <ac:graphicFrameMk id="17" creationId="{DEA7840F-E8DD-6E1D-5B91-F6C510B38EF2}"/>
          </ac:graphicFrameMkLst>
        </pc:graphicFrameChg>
      </pc:sldChg>
      <pc:sldChg chg="new">
        <pc:chgData name="Øyvind Wiig Petersen" userId="8db00c4c-acc5-4dea-8516-ccf730572e42" providerId="ADAL" clId="{DD486714-B0A9-4656-A8AA-8B0732665752}" dt="2025-04-18T07:06:27.830" v="245" actId="680"/>
        <pc:sldMkLst>
          <pc:docMk/>
          <pc:sldMk cId="2758025885" sldId="811"/>
        </pc:sldMkLst>
      </pc:sldChg>
      <pc:sldChg chg="addSp delSp modSp new del mod ord">
        <pc:chgData name="Øyvind Wiig Petersen" userId="8db00c4c-acc5-4dea-8516-ccf730572e42" providerId="ADAL" clId="{DD486714-B0A9-4656-A8AA-8B0732665752}" dt="2025-04-18T18:57:01.126" v="1644" actId="2696"/>
        <pc:sldMkLst>
          <pc:docMk/>
          <pc:sldMk cId="1356195149" sldId="812"/>
        </pc:sldMkLst>
      </pc:sldChg>
      <pc:sldChg chg="new del">
        <pc:chgData name="Øyvind Wiig Petersen" userId="8db00c4c-acc5-4dea-8516-ccf730572e42" providerId="ADAL" clId="{DD486714-B0A9-4656-A8AA-8B0732665752}" dt="2025-04-18T07:07:29.147" v="259" actId="680"/>
        <pc:sldMkLst>
          <pc:docMk/>
          <pc:sldMk cId="1036468026" sldId="813"/>
        </pc:sldMkLst>
      </pc:sldChg>
      <pc:sldChg chg="addSp delSp modSp add mod ord">
        <pc:chgData name="Øyvind Wiig Petersen" userId="8db00c4c-acc5-4dea-8516-ccf730572e42" providerId="ADAL" clId="{DD486714-B0A9-4656-A8AA-8B0732665752}" dt="2025-04-24T19:50:40.019" v="2944" actId="14100"/>
        <pc:sldMkLst>
          <pc:docMk/>
          <pc:sldMk cId="2939941606" sldId="813"/>
        </pc:sldMkLst>
        <pc:spChg chg="mod">
          <ac:chgData name="Øyvind Wiig Petersen" userId="8db00c4c-acc5-4dea-8516-ccf730572e42" providerId="ADAL" clId="{DD486714-B0A9-4656-A8AA-8B0732665752}" dt="2025-04-18T18:54:02.126" v="1604" actId="20577"/>
          <ac:spMkLst>
            <pc:docMk/>
            <pc:sldMk cId="2939941606" sldId="813"/>
            <ac:spMk id="3" creationId="{BA87DA57-27E9-DE7F-6184-B08304A3641B}"/>
          </ac:spMkLst>
        </pc:spChg>
        <pc:spChg chg="add mod">
          <ac:chgData name="Øyvind Wiig Petersen" userId="8db00c4c-acc5-4dea-8516-ccf730572e42" providerId="ADAL" clId="{DD486714-B0A9-4656-A8AA-8B0732665752}" dt="2025-04-21T12:03:10.189" v="2725" actId="20577"/>
          <ac:spMkLst>
            <pc:docMk/>
            <pc:sldMk cId="2939941606" sldId="813"/>
            <ac:spMk id="10" creationId="{8BCE734E-DE1C-16BE-6BB0-9C6A797141A9}"/>
          </ac:spMkLst>
        </pc:spChg>
        <pc:spChg chg="mod">
          <ac:chgData name="Øyvind Wiig Petersen" userId="8db00c4c-acc5-4dea-8516-ccf730572e42" providerId="ADAL" clId="{DD486714-B0A9-4656-A8AA-8B0732665752}" dt="2025-04-24T19:50:40.019" v="2944" actId="14100"/>
          <ac:spMkLst>
            <pc:docMk/>
            <pc:sldMk cId="2939941606" sldId="813"/>
            <ac:spMk id="12" creationId="{848ED3AF-9320-0F2A-1C6D-708001087E91}"/>
          </ac:spMkLst>
        </pc:spChg>
        <pc:spChg chg="mod">
          <ac:chgData name="Øyvind Wiig Petersen" userId="8db00c4c-acc5-4dea-8516-ccf730572e42" providerId="ADAL" clId="{DD486714-B0A9-4656-A8AA-8B0732665752}" dt="2025-04-20T07:03:05.405" v="2042" actId="1036"/>
          <ac:spMkLst>
            <pc:docMk/>
            <pc:sldMk cId="2939941606" sldId="813"/>
            <ac:spMk id="15" creationId="{D467C232-AF03-A0C6-AB8A-F28D58E925D3}"/>
          </ac:spMkLst>
        </pc:spChg>
        <pc:spChg chg="mod">
          <ac:chgData name="Øyvind Wiig Petersen" userId="8db00c4c-acc5-4dea-8516-ccf730572e42" providerId="ADAL" clId="{DD486714-B0A9-4656-A8AA-8B0732665752}" dt="2025-04-20T07:03:05.405" v="2042" actId="1036"/>
          <ac:spMkLst>
            <pc:docMk/>
            <pc:sldMk cId="2939941606" sldId="813"/>
            <ac:spMk id="16" creationId="{C451E751-7B13-E94B-390B-4360CBCE60DF}"/>
          </ac:spMkLst>
        </pc:spChg>
        <pc:graphicFrameChg chg="add mod">
          <ac:chgData name="Øyvind Wiig Petersen" userId="8db00c4c-acc5-4dea-8516-ccf730572e42" providerId="ADAL" clId="{DD486714-B0A9-4656-A8AA-8B0732665752}" dt="2025-04-21T12:07:34.109" v="2843" actId="14100"/>
          <ac:graphicFrameMkLst>
            <pc:docMk/>
            <pc:sldMk cId="2939941606" sldId="813"/>
            <ac:graphicFrameMk id="11" creationId="{B315BE24-4D2A-8D87-229A-DECC3630307A}"/>
          </ac:graphicFrameMkLst>
        </pc:graphicFrameChg>
        <pc:graphicFrameChg chg="mod">
          <ac:chgData name="Øyvind Wiig Petersen" userId="8db00c4c-acc5-4dea-8516-ccf730572e42" providerId="ADAL" clId="{DD486714-B0A9-4656-A8AA-8B0732665752}" dt="2025-04-21T12:07:29.421" v="2823" actId="14100"/>
          <ac:graphicFrameMkLst>
            <pc:docMk/>
            <pc:sldMk cId="2939941606" sldId="813"/>
            <ac:graphicFrameMk id="13" creationId="{97F6E2E0-4F8D-154F-A763-D537319E61F0}"/>
          </ac:graphicFrameMkLst>
        </pc:graphicFrameChg>
        <pc:graphicFrameChg chg="mod">
          <ac:chgData name="Øyvind Wiig Petersen" userId="8db00c4c-acc5-4dea-8516-ccf730572e42" providerId="ADAL" clId="{DD486714-B0A9-4656-A8AA-8B0732665752}" dt="2025-04-21T12:07:25.031" v="2803" actId="14100"/>
          <ac:graphicFrameMkLst>
            <pc:docMk/>
            <pc:sldMk cId="2939941606" sldId="813"/>
            <ac:graphicFrameMk id="14" creationId="{24236D49-B631-06C0-854C-E7E0A89CE692}"/>
          </ac:graphicFrameMkLst>
        </pc:graphicFrameChg>
        <pc:graphicFrameChg chg="mod">
          <ac:chgData name="Øyvind Wiig Petersen" userId="8db00c4c-acc5-4dea-8516-ccf730572e42" providerId="ADAL" clId="{DD486714-B0A9-4656-A8AA-8B0732665752}" dt="2025-04-21T12:07:18.482" v="2781" actId="14100"/>
          <ac:graphicFrameMkLst>
            <pc:docMk/>
            <pc:sldMk cId="2939941606" sldId="813"/>
            <ac:graphicFrameMk id="17" creationId="{D4B5F170-CF4D-6DE4-6095-6FE3D3EE546F}"/>
          </ac:graphicFrameMkLst>
        </pc:graphicFrameChg>
      </pc:sldChg>
      <pc:sldChg chg="addSp delSp modSp new mod ord modShow">
        <pc:chgData name="Øyvind Wiig Petersen" userId="8db00c4c-acc5-4dea-8516-ccf730572e42" providerId="ADAL" clId="{DD486714-B0A9-4656-A8AA-8B0732665752}" dt="2025-04-21T12:02:28.409" v="2661" actId="729"/>
        <pc:sldMkLst>
          <pc:docMk/>
          <pc:sldMk cId="2416904877" sldId="814"/>
        </pc:sldMkLst>
        <pc:spChg chg="mod">
          <ac:chgData name="Øyvind Wiig Petersen" userId="8db00c4c-acc5-4dea-8516-ccf730572e42" providerId="ADAL" clId="{DD486714-B0A9-4656-A8AA-8B0732665752}" dt="2025-04-18T18:52:31.115" v="1577" actId="20577"/>
          <ac:spMkLst>
            <pc:docMk/>
            <pc:sldMk cId="2416904877" sldId="814"/>
            <ac:spMk id="2" creationId="{0A4EF506-35AF-CE4D-FAD7-891C7A09582C}"/>
          </ac:spMkLst>
        </pc:spChg>
        <pc:spChg chg="mod">
          <ac:chgData name="Øyvind Wiig Petersen" userId="8db00c4c-acc5-4dea-8516-ccf730572e42" providerId="ADAL" clId="{DD486714-B0A9-4656-A8AA-8B0732665752}" dt="2025-04-18T07:21:18.133" v="853" actId="20577"/>
          <ac:spMkLst>
            <pc:docMk/>
            <pc:sldMk cId="2416904877" sldId="814"/>
            <ac:spMk id="3" creationId="{16C52012-4A63-6B29-84B1-590F9E1A5A3A}"/>
          </ac:spMkLst>
        </pc:spChg>
        <pc:spChg chg="add mod">
          <ac:chgData name="Øyvind Wiig Petersen" userId="8db00c4c-acc5-4dea-8516-ccf730572e42" providerId="ADAL" clId="{DD486714-B0A9-4656-A8AA-8B0732665752}" dt="2025-04-20T06:59:40.099" v="2017" actId="1076"/>
          <ac:spMkLst>
            <pc:docMk/>
            <pc:sldMk cId="2416904877" sldId="814"/>
            <ac:spMk id="7" creationId="{DAFCB65E-4DDB-06C7-D954-90EB3803DFB7}"/>
          </ac:spMkLst>
        </pc:spChg>
        <pc:spChg chg="add mod">
          <ac:chgData name="Øyvind Wiig Petersen" userId="8db00c4c-acc5-4dea-8516-ccf730572e42" providerId="ADAL" clId="{DD486714-B0A9-4656-A8AA-8B0732665752}" dt="2025-04-20T06:45:52.148" v="1981" actId="20577"/>
          <ac:spMkLst>
            <pc:docMk/>
            <pc:sldMk cId="2416904877" sldId="814"/>
            <ac:spMk id="9" creationId="{DDE123A1-0B44-2650-E4AE-7E2CA5DC4031}"/>
          </ac:spMkLst>
        </pc:spChg>
        <pc:spChg chg="add mod">
          <ac:chgData name="Øyvind Wiig Petersen" userId="8db00c4c-acc5-4dea-8516-ccf730572e42" providerId="ADAL" clId="{DD486714-B0A9-4656-A8AA-8B0732665752}" dt="2025-04-20T07:08:14.244" v="2110" actId="20577"/>
          <ac:spMkLst>
            <pc:docMk/>
            <pc:sldMk cId="2416904877" sldId="814"/>
            <ac:spMk id="11" creationId="{B5F49D52-241F-4846-A79E-6ED55224E19E}"/>
          </ac:spMkLst>
        </pc:spChg>
        <pc:spChg chg="add mod">
          <ac:chgData name="Øyvind Wiig Petersen" userId="8db00c4c-acc5-4dea-8516-ccf730572e42" providerId="ADAL" clId="{DD486714-B0A9-4656-A8AA-8B0732665752}" dt="2025-04-20T07:08:24.161" v="2112"/>
          <ac:spMkLst>
            <pc:docMk/>
            <pc:sldMk cId="2416904877" sldId="814"/>
            <ac:spMk id="13" creationId="{61699884-7770-5E91-F20E-5123C31494FE}"/>
          </ac:spMkLst>
        </pc:spChg>
        <pc:spChg chg="add mod">
          <ac:chgData name="Øyvind Wiig Petersen" userId="8db00c4c-acc5-4dea-8516-ccf730572e42" providerId="ADAL" clId="{DD486714-B0A9-4656-A8AA-8B0732665752}" dt="2025-04-20T07:08:41.974" v="2154" actId="1035"/>
          <ac:spMkLst>
            <pc:docMk/>
            <pc:sldMk cId="2416904877" sldId="814"/>
            <ac:spMk id="15" creationId="{7E95CBAD-F11B-DA58-CB69-FE3F143F9C18}"/>
          </ac:spMkLst>
        </pc:spChg>
        <pc:graphicFrameChg chg="add mod">
          <ac:chgData name="Øyvind Wiig Petersen" userId="8db00c4c-acc5-4dea-8516-ccf730572e42" providerId="ADAL" clId="{DD486714-B0A9-4656-A8AA-8B0732665752}" dt="2025-04-21T07:03:57.545" v="2342"/>
          <ac:graphicFrameMkLst>
            <pc:docMk/>
            <pc:sldMk cId="2416904877" sldId="814"/>
            <ac:graphicFrameMk id="4" creationId="{6DB25477-6A83-3B83-09D0-2AE2F9CB07E8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18T07:17:48.964" v="674" actId="14100"/>
          <ac:graphicFrameMkLst>
            <pc:docMk/>
            <pc:sldMk cId="2416904877" sldId="814"/>
            <ac:graphicFrameMk id="5" creationId="{A3EB49EE-9433-550F-0481-B5A743BB39CB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0T06:59:40.099" v="2017" actId="1076"/>
          <ac:graphicFrameMkLst>
            <pc:docMk/>
            <pc:sldMk cId="2416904877" sldId="814"/>
            <ac:graphicFrameMk id="6" creationId="{BC637CA1-3276-F4BF-4D43-0B4A43A258EC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0T07:08:33.341" v="2128" actId="1035"/>
          <ac:graphicFrameMkLst>
            <pc:docMk/>
            <pc:sldMk cId="2416904877" sldId="814"/>
            <ac:graphicFrameMk id="8" creationId="{9FEBB101-62AB-2267-B5F6-3230484C0EF9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1T07:03:00.220" v="2341"/>
          <ac:graphicFrameMkLst>
            <pc:docMk/>
            <pc:sldMk cId="2416904877" sldId="814"/>
            <ac:graphicFrameMk id="10" creationId="{F962E20B-692F-FE96-1F9C-88E3D3467C18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0T07:08:46.186" v="2155" actId="1036"/>
          <ac:graphicFrameMkLst>
            <pc:docMk/>
            <pc:sldMk cId="2416904877" sldId="814"/>
            <ac:graphicFrameMk id="16" creationId="{F93E8758-8482-475F-DB95-B6CCCEED3BB4}"/>
          </ac:graphicFrameMkLst>
        </pc:graphicFrameChg>
      </pc:sldChg>
      <pc:sldChg chg="modSp new del mod ord">
        <pc:chgData name="Øyvind Wiig Petersen" userId="8db00c4c-acc5-4dea-8516-ccf730572e42" providerId="ADAL" clId="{DD486714-B0A9-4656-A8AA-8B0732665752}" dt="2025-04-18T07:16:10.214" v="622" actId="680"/>
        <pc:sldMkLst>
          <pc:docMk/>
          <pc:sldMk cId="2899715273" sldId="814"/>
        </pc:sldMkLst>
      </pc:sldChg>
      <pc:sldChg chg="addSp delSp modSp new mod">
        <pc:chgData name="Øyvind Wiig Petersen" userId="8db00c4c-acc5-4dea-8516-ccf730572e42" providerId="ADAL" clId="{DD486714-B0A9-4656-A8AA-8B0732665752}" dt="2025-04-24T19:57:08.805" v="3086" actId="14100"/>
        <pc:sldMkLst>
          <pc:docMk/>
          <pc:sldMk cId="2565749299" sldId="815"/>
        </pc:sldMkLst>
        <pc:spChg chg="add del mod">
          <ac:chgData name="Øyvind Wiig Petersen" userId="8db00c4c-acc5-4dea-8516-ccf730572e42" providerId="ADAL" clId="{DD486714-B0A9-4656-A8AA-8B0732665752}" dt="2025-04-18T07:49:41.372" v="1295" actId="20577"/>
          <ac:spMkLst>
            <pc:docMk/>
            <pc:sldMk cId="2565749299" sldId="815"/>
            <ac:spMk id="2" creationId="{0D8DCA02-43DD-C099-76CA-366472D836D3}"/>
          </ac:spMkLst>
        </pc:spChg>
        <pc:spChg chg="mod">
          <ac:chgData name="Øyvind Wiig Petersen" userId="8db00c4c-acc5-4dea-8516-ccf730572e42" providerId="ADAL" clId="{DD486714-B0A9-4656-A8AA-8B0732665752}" dt="2025-04-18T18:56:18.085" v="1637" actId="20577"/>
          <ac:spMkLst>
            <pc:docMk/>
            <pc:sldMk cId="2565749299" sldId="815"/>
            <ac:spMk id="3" creationId="{5EBE5BE8-3054-A520-936C-762BB89EB3F4}"/>
          </ac:spMkLst>
        </pc:spChg>
        <pc:spChg chg="add mod">
          <ac:chgData name="Øyvind Wiig Petersen" userId="8db00c4c-acc5-4dea-8516-ccf730572e42" providerId="ADAL" clId="{DD486714-B0A9-4656-A8AA-8B0732665752}" dt="2025-04-24T19:57:08.805" v="3086" actId="14100"/>
          <ac:spMkLst>
            <pc:docMk/>
            <pc:sldMk cId="2565749299" sldId="815"/>
            <ac:spMk id="19" creationId="{980D7E6C-0B73-8301-2FB2-5E7255C3E590}"/>
          </ac:spMkLst>
        </pc:spChg>
        <pc:graphicFrameChg chg="add mod">
          <ac:chgData name="Øyvind Wiig Petersen" userId="8db00c4c-acc5-4dea-8516-ccf730572e42" providerId="ADAL" clId="{DD486714-B0A9-4656-A8AA-8B0732665752}" dt="2025-04-21T08:17:25.932" v="2651" actId="1076"/>
          <ac:graphicFrameMkLst>
            <pc:docMk/>
            <pc:sldMk cId="2565749299" sldId="815"/>
            <ac:graphicFrameMk id="4" creationId="{54A9CD93-8B52-4F44-2C78-AF79DF221A8A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4T19:56:41.454" v="3074"/>
          <ac:graphicFrameMkLst>
            <pc:docMk/>
            <pc:sldMk cId="2565749299" sldId="815"/>
            <ac:graphicFrameMk id="5" creationId="{D319BA70-E4F4-B5E6-64DA-CF1DA69142D6}"/>
          </ac:graphicFrameMkLst>
        </pc:graphicFrameChg>
        <pc:graphicFrameChg chg="add mod">
          <ac:chgData name="Øyvind Wiig Petersen" userId="8db00c4c-acc5-4dea-8516-ccf730572e42" providerId="ADAL" clId="{DD486714-B0A9-4656-A8AA-8B0732665752}" dt="2025-04-21T08:15:42.988" v="2488" actId="1036"/>
          <ac:graphicFrameMkLst>
            <pc:docMk/>
            <pc:sldMk cId="2565749299" sldId="815"/>
            <ac:graphicFrameMk id="18" creationId="{FD68773A-7680-8B32-E6F9-D7CEFBB6E96A}"/>
          </ac:graphicFrameMkLst>
        </pc:graphicFrameChg>
      </pc:sldChg>
      <pc:sldChg chg="delSp modSp add mod ord modShow">
        <pc:chgData name="Øyvind Wiig Petersen" userId="8db00c4c-acc5-4dea-8516-ccf730572e42" providerId="ADAL" clId="{DD486714-B0A9-4656-A8AA-8B0732665752}" dt="2025-04-21T12:02:30.161" v="2662" actId="729"/>
        <pc:sldMkLst>
          <pc:docMk/>
          <pc:sldMk cId="4073300623" sldId="816"/>
        </pc:sldMkLst>
        <pc:spChg chg="mod">
          <ac:chgData name="Øyvind Wiig Petersen" userId="8db00c4c-acc5-4dea-8516-ccf730572e42" providerId="ADAL" clId="{DD486714-B0A9-4656-A8AA-8B0732665752}" dt="2025-04-18T07:45:09.229" v="1218" actId="20577"/>
          <ac:spMkLst>
            <pc:docMk/>
            <pc:sldMk cId="4073300623" sldId="816"/>
            <ac:spMk id="2" creationId="{F0B16F6F-313C-703F-D67C-53DF6D31FD1B}"/>
          </ac:spMkLst>
        </pc:spChg>
        <pc:spChg chg="mod">
          <ac:chgData name="Øyvind Wiig Petersen" userId="8db00c4c-acc5-4dea-8516-ccf730572e42" providerId="ADAL" clId="{DD486714-B0A9-4656-A8AA-8B0732665752}" dt="2025-04-18T07:28:51.555" v="899" actId="20577"/>
          <ac:spMkLst>
            <pc:docMk/>
            <pc:sldMk cId="4073300623" sldId="816"/>
            <ac:spMk id="3" creationId="{34B45637-8F49-7569-5515-1E4689A2383F}"/>
          </ac:spMkLst>
        </pc:spChg>
        <pc:spChg chg="mod">
          <ac:chgData name="Øyvind Wiig Petersen" userId="8db00c4c-acc5-4dea-8516-ccf730572e42" providerId="ADAL" clId="{DD486714-B0A9-4656-A8AA-8B0732665752}" dt="2025-04-18T07:43:02.634" v="954" actId="21"/>
          <ac:spMkLst>
            <pc:docMk/>
            <pc:sldMk cId="4073300623" sldId="816"/>
            <ac:spMk id="11" creationId="{DBACDDE6-120A-BECF-D4B9-025B06DAC7A1}"/>
          </ac:spMkLst>
        </pc:spChg>
        <pc:spChg chg="mod">
          <ac:chgData name="Øyvind Wiig Petersen" userId="8db00c4c-acc5-4dea-8516-ccf730572e42" providerId="ADAL" clId="{DD486714-B0A9-4656-A8AA-8B0732665752}" dt="2025-04-18T07:45:15.602" v="1226" actId="20577"/>
          <ac:spMkLst>
            <pc:docMk/>
            <pc:sldMk cId="4073300623" sldId="816"/>
            <ac:spMk id="13" creationId="{3CAC6388-F21F-2FFF-1755-9D42FD2CA227}"/>
          </ac:spMkLst>
        </pc:spChg>
        <pc:graphicFrameChg chg="mod">
          <ac:chgData name="Øyvind Wiig Petersen" userId="8db00c4c-acc5-4dea-8516-ccf730572e42" providerId="ADAL" clId="{DD486714-B0A9-4656-A8AA-8B0732665752}" dt="2025-04-18T07:47:19.819" v="1241"/>
          <ac:graphicFrameMkLst>
            <pc:docMk/>
            <pc:sldMk cId="4073300623" sldId="816"/>
            <ac:graphicFrameMk id="12" creationId="{0E0D9D31-B8A1-A6B2-51A1-A99A873A2371}"/>
          </ac:graphicFrameMkLst>
        </pc:graphicFrameChg>
      </pc:sldChg>
      <pc:sldChg chg="addSp delSp modSp add del mod">
        <pc:chgData name="Øyvind Wiig Petersen" userId="8db00c4c-acc5-4dea-8516-ccf730572e42" providerId="ADAL" clId="{DD486714-B0A9-4656-A8AA-8B0732665752}" dt="2025-04-21T08:21:59.907" v="2659" actId="2696"/>
        <pc:sldMkLst>
          <pc:docMk/>
          <pc:sldMk cId="3851433766" sldId="817"/>
        </pc:sldMkLst>
      </pc:sldChg>
      <pc:sldChg chg="addSp delSp modSp add mod ord">
        <pc:chgData name="Øyvind Wiig Petersen" userId="8db00c4c-acc5-4dea-8516-ccf730572e42" providerId="ADAL" clId="{DD486714-B0A9-4656-A8AA-8B0732665752}" dt="2025-04-24T19:54:59.802" v="3048" actId="20577"/>
        <pc:sldMkLst>
          <pc:docMk/>
          <pc:sldMk cId="3060295640" sldId="818"/>
        </pc:sldMkLst>
        <pc:spChg chg="mod">
          <ac:chgData name="Øyvind Wiig Petersen" userId="8db00c4c-acc5-4dea-8516-ccf730572e42" providerId="ADAL" clId="{DD486714-B0A9-4656-A8AA-8B0732665752}" dt="2025-04-20T07:22:29.619" v="2253" actId="20577"/>
          <ac:spMkLst>
            <pc:docMk/>
            <pc:sldMk cId="3060295640" sldId="818"/>
            <ac:spMk id="3" creationId="{45893CFC-505F-5555-1441-C5FFBDB8026C}"/>
          </ac:spMkLst>
        </pc:spChg>
        <pc:spChg chg="mod">
          <ac:chgData name="Øyvind Wiig Petersen" userId="8db00c4c-acc5-4dea-8516-ccf730572e42" providerId="ADAL" clId="{DD486714-B0A9-4656-A8AA-8B0732665752}" dt="2025-04-20T07:19:23.864" v="2205" actId="20577"/>
          <ac:spMkLst>
            <pc:docMk/>
            <pc:sldMk cId="3060295640" sldId="818"/>
            <ac:spMk id="11" creationId="{EE1F3CE6-4AC9-BE87-3191-D409D59535C4}"/>
          </ac:spMkLst>
        </pc:spChg>
        <pc:spChg chg="mod">
          <ac:chgData name="Øyvind Wiig Petersen" userId="8db00c4c-acc5-4dea-8516-ccf730572e42" providerId="ADAL" clId="{DD486714-B0A9-4656-A8AA-8B0732665752}" dt="2025-04-24T19:54:59.802" v="3048" actId="20577"/>
          <ac:spMkLst>
            <pc:docMk/>
            <pc:sldMk cId="3060295640" sldId="818"/>
            <ac:spMk id="13" creationId="{07679CA0-B373-02ED-4051-F587D058DA7E}"/>
          </ac:spMkLst>
        </pc:spChg>
        <pc:graphicFrameChg chg="add mod">
          <ac:chgData name="Øyvind Wiig Petersen" userId="8db00c4c-acc5-4dea-8516-ccf730572e42" providerId="ADAL" clId="{DD486714-B0A9-4656-A8AA-8B0732665752}" dt="2025-04-21T08:05:54.882" v="2422"/>
          <ac:graphicFrameMkLst>
            <pc:docMk/>
            <pc:sldMk cId="3060295640" sldId="818"/>
            <ac:graphicFrameMk id="4" creationId="{4C25F8E3-5EDA-2A7D-C017-C0481A549415}"/>
          </ac:graphicFrameMkLst>
        </pc:graphicFrameChg>
        <pc:graphicFrameChg chg="mod">
          <ac:chgData name="Øyvind Wiig Petersen" userId="8db00c4c-acc5-4dea-8516-ccf730572e42" providerId="ADAL" clId="{DD486714-B0A9-4656-A8AA-8B0732665752}" dt="2025-04-24T19:54:48.017" v="3023" actId="1036"/>
          <ac:graphicFrameMkLst>
            <pc:docMk/>
            <pc:sldMk cId="3060295640" sldId="818"/>
            <ac:graphicFrameMk id="10" creationId="{CF63102E-12A4-1995-888B-428955B02B48}"/>
          </ac:graphicFrameMkLst>
        </pc:graphicFrameChg>
      </pc:sldChg>
      <pc:sldChg chg="addSp modSp new mod ord">
        <pc:chgData name="Øyvind Wiig Petersen" userId="8db00c4c-acc5-4dea-8516-ccf730572e42" providerId="ADAL" clId="{DD486714-B0A9-4656-A8AA-8B0732665752}" dt="2025-04-19T08:06:35.319" v="1796" actId="20577"/>
        <pc:sldMkLst>
          <pc:docMk/>
          <pc:sldMk cId="1404842895" sldId="819"/>
        </pc:sldMkLst>
        <pc:spChg chg="mod">
          <ac:chgData name="Øyvind Wiig Petersen" userId="8db00c4c-acc5-4dea-8516-ccf730572e42" providerId="ADAL" clId="{DD486714-B0A9-4656-A8AA-8B0732665752}" dt="2025-04-19T07:21:32.133" v="1761" actId="5793"/>
          <ac:spMkLst>
            <pc:docMk/>
            <pc:sldMk cId="1404842895" sldId="819"/>
            <ac:spMk id="2" creationId="{056336BC-F86A-D4BD-6175-1700FB0C8D6D}"/>
          </ac:spMkLst>
        </pc:spChg>
        <pc:spChg chg="mod">
          <ac:chgData name="Øyvind Wiig Petersen" userId="8db00c4c-acc5-4dea-8516-ccf730572e42" providerId="ADAL" clId="{DD486714-B0A9-4656-A8AA-8B0732665752}" dt="2025-04-19T07:22:53.154" v="1793" actId="20577"/>
          <ac:spMkLst>
            <pc:docMk/>
            <pc:sldMk cId="1404842895" sldId="819"/>
            <ac:spMk id="3" creationId="{E494E1DC-ADDC-F733-94D6-2C6D4141D4DA}"/>
          </ac:spMkLst>
        </pc:spChg>
        <pc:spChg chg="add mod">
          <ac:chgData name="Øyvind Wiig Petersen" userId="8db00c4c-acc5-4dea-8516-ccf730572e42" providerId="ADAL" clId="{DD486714-B0A9-4656-A8AA-8B0732665752}" dt="2025-04-19T07:21:29.611" v="1760"/>
          <ac:spMkLst>
            <pc:docMk/>
            <pc:sldMk cId="1404842895" sldId="819"/>
            <ac:spMk id="4" creationId="{2DDBDA93-BBA5-D287-1168-4958EC07631D}"/>
          </ac:spMkLst>
        </pc:spChg>
        <pc:spChg chg="add mod">
          <ac:chgData name="Øyvind Wiig Petersen" userId="8db00c4c-acc5-4dea-8516-ccf730572e42" providerId="ADAL" clId="{DD486714-B0A9-4656-A8AA-8B0732665752}" dt="2025-04-19T07:21:29.611" v="1760"/>
          <ac:spMkLst>
            <pc:docMk/>
            <pc:sldMk cId="1404842895" sldId="819"/>
            <ac:spMk id="5" creationId="{88AC67FB-6551-0274-5D9A-9FF16EB91A9C}"/>
          </ac:spMkLst>
        </pc:spChg>
        <pc:spChg chg="add mod">
          <ac:chgData name="Øyvind Wiig Petersen" userId="8db00c4c-acc5-4dea-8516-ccf730572e42" providerId="ADAL" clId="{DD486714-B0A9-4656-A8AA-8B0732665752}" dt="2025-04-19T07:21:29.611" v="1760"/>
          <ac:spMkLst>
            <pc:docMk/>
            <pc:sldMk cId="1404842895" sldId="819"/>
            <ac:spMk id="6" creationId="{E5AD9AFD-D4CB-25D7-CEA3-C19D08FC4811}"/>
          </ac:spMkLst>
        </pc:spChg>
        <pc:spChg chg="add mod">
          <ac:chgData name="Øyvind Wiig Petersen" userId="8db00c4c-acc5-4dea-8516-ccf730572e42" providerId="ADAL" clId="{DD486714-B0A9-4656-A8AA-8B0732665752}" dt="2025-04-19T08:06:35.319" v="1796" actId="20577"/>
          <ac:spMkLst>
            <pc:docMk/>
            <pc:sldMk cId="1404842895" sldId="819"/>
            <ac:spMk id="7" creationId="{AF1C5EF9-FE7F-CE98-B7D1-1002AFC6A0A3}"/>
          </ac:spMkLst>
        </pc:spChg>
      </pc:sldChg>
      <pc:sldChg chg="addSp delSp modSp add mod ord">
        <pc:chgData name="Øyvind Wiig Petersen" userId="8db00c4c-acc5-4dea-8516-ccf730572e42" providerId="ADAL" clId="{DD486714-B0A9-4656-A8AA-8B0732665752}" dt="2025-04-24T19:56:30.177" v="3073"/>
        <pc:sldMkLst>
          <pc:docMk/>
          <pc:sldMk cId="3185142326" sldId="820"/>
        </pc:sldMkLst>
        <pc:spChg chg="mod">
          <ac:chgData name="Øyvind Wiig Petersen" userId="8db00c4c-acc5-4dea-8516-ccf730572e42" providerId="ADAL" clId="{DD486714-B0A9-4656-A8AA-8B0732665752}" dt="2025-04-24T19:55:31.011" v="3067" actId="20577"/>
          <ac:spMkLst>
            <pc:docMk/>
            <pc:sldMk cId="3185142326" sldId="820"/>
            <ac:spMk id="13" creationId="{122F4EB8-FA33-21FD-645D-73A3B7A4FB9A}"/>
          </ac:spMkLst>
        </pc:spChg>
        <pc:graphicFrameChg chg="mod">
          <ac:chgData name="Øyvind Wiig Petersen" userId="8db00c4c-acc5-4dea-8516-ccf730572e42" providerId="ADAL" clId="{DD486714-B0A9-4656-A8AA-8B0732665752}" dt="2025-04-24T19:56:30.177" v="3073"/>
          <ac:graphicFrameMkLst>
            <pc:docMk/>
            <pc:sldMk cId="3185142326" sldId="820"/>
            <ac:graphicFrameMk id="12" creationId="{A61485DD-56EB-06A0-C986-1D37C62A46C1}"/>
          </ac:graphicFrameMkLst>
        </pc:graphicFrameChg>
      </pc:sldChg>
    </pc:docChg>
  </pc:docChgLst>
  <pc:docChgLst>
    <pc:chgData name="Øyvind Wiig Petersen" userId="8db00c4c-acc5-4dea-8516-ccf730572e42" providerId="ADAL" clId="{331EB839-9F55-49CC-9878-8D7480510189}"/>
    <pc:docChg chg="modMainMaster">
      <pc:chgData name="Øyvind Wiig Petersen" userId="8db00c4c-acc5-4dea-8516-ccf730572e42" providerId="ADAL" clId="{331EB839-9F55-49CC-9878-8D7480510189}" dt="2024-09-17T05:23:14.372" v="12" actId="122"/>
      <pc:docMkLst>
        <pc:docMk/>
      </pc:docMkLst>
      <pc:sldMasterChg chg="modSldLayout">
        <pc:chgData name="Øyvind Wiig Petersen" userId="8db00c4c-acc5-4dea-8516-ccf730572e42" providerId="ADAL" clId="{331EB839-9F55-49CC-9878-8D7480510189}" dt="2024-09-17T05:23:14.372" v="12" actId="122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331EB839-9F55-49CC-9878-8D7480510189}" dt="2024-09-17T05:23:14.372" v="12" actId="122"/>
          <pc:sldLayoutMkLst>
            <pc:docMk/>
            <pc:sldMasterMk cId="5777989" sldId="2147483648"/>
            <pc:sldLayoutMk cId="2060019826" sldId="2147483650"/>
          </pc:sldLayoutMkLst>
        </pc:sldLayoutChg>
      </pc:sldMaster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</pc:sldChg>
    </pc:docChg>
  </pc:docChgLst>
  <pc:docChgLst>
    <pc:chgData name="Øyvind Wiig Petersen" userId="8db00c4c-acc5-4dea-8516-ccf730572e42" providerId="ADAL" clId="{D4C0174C-7CE4-438F-BA6B-A488E1B27278}"/>
    <pc:docChg chg="undo custSel addSld delSld modSld sldOrd">
      <pc:chgData name="Øyvind Wiig Petersen" userId="8db00c4c-acc5-4dea-8516-ccf730572e42" providerId="ADAL" clId="{D4C0174C-7CE4-438F-BA6B-A488E1B27278}" dt="2023-08-29T15:40:19.977" v="3809" actId="20577"/>
      <pc:docMkLst>
        <pc:docMk/>
      </pc:docMkLst>
      <pc:sldChg chg="del">
        <pc:chgData name="Øyvind Wiig Petersen" userId="8db00c4c-acc5-4dea-8516-ccf730572e42" providerId="ADAL" clId="{D4C0174C-7CE4-438F-BA6B-A488E1B27278}" dt="2023-08-14T14:00:27.074" v="111" actId="2696"/>
        <pc:sldMkLst>
          <pc:docMk/>
          <pc:sldMk cId="2637228749" sldId="478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D4C0174C-7CE4-438F-BA6B-A488E1B27278}" dt="2023-08-25T06:22:35.719" v="1833" actId="2696"/>
        <pc:sldMkLst>
          <pc:docMk/>
          <pc:sldMk cId="1752375410" sldId="614"/>
        </pc:sldMkLst>
      </pc:sldChg>
      <pc:sldChg chg="modSp mod">
        <pc:chgData name="Øyvind Wiig Petersen" userId="8db00c4c-acc5-4dea-8516-ccf730572e42" providerId="ADAL" clId="{D4C0174C-7CE4-438F-BA6B-A488E1B27278}" dt="2023-08-24T11:50:58.116" v="1490" actId="207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D4C0174C-7CE4-438F-BA6B-A488E1B27278}" dt="2023-08-24T06:56:15.025" v="588" actId="2696"/>
        <pc:sldMkLst>
          <pc:docMk/>
          <pc:sldMk cId="1681259329" sldId="619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1890548604" sldId="620"/>
        </pc:sldMkLst>
      </pc:sldChg>
      <pc:sldChg chg="modSp del modAnim">
        <pc:chgData name="Øyvind Wiig Petersen" userId="8db00c4c-acc5-4dea-8516-ccf730572e42" providerId="ADAL" clId="{D4C0174C-7CE4-438F-BA6B-A488E1B27278}" dt="2023-08-14T14:28:37.952" v="284" actId="2696"/>
        <pc:sldMkLst>
          <pc:docMk/>
          <pc:sldMk cId="927731508" sldId="621"/>
        </pc:sldMkLst>
      </pc:sldChg>
      <pc:sldChg chg="modSp mod modAnim">
        <pc:chgData name="Øyvind Wiig Petersen" userId="8db00c4c-acc5-4dea-8516-ccf730572e42" providerId="ADAL" clId="{D4C0174C-7CE4-438F-BA6B-A488E1B27278}" dt="2023-08-29T15:40:19.977" v="3809" actId="20577"/>
        <pc:sldMkLst>
          <pc:docMk/>
          <pc:sldMk cId="3651255113" sldId="627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506570632" sldId="629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665360108" sldId="632"/>
        </pc:sldMkLst>
      </pc:sldChg>
      <pc:sldChg chg="del">
        <pc:chgData name="Øyvind Wiig Petersen" userId="8db00c4c-acc5-4dea-8516-ccf730572e42" providerId="ADAL" clId="{D4C0174C-7CE4-438F-BA6B-A488E1B27278}" dt="2023-08-14T14:28:29.004" v="283" actId="2696"/>
        <pc:sldMkLst>
          <pc:docMk/>
          <pc:sldMk cId="711529541" sldId="633"/>
        </pc:sldMkLst>
      </pc:sldChg>
      <pc:sldChg chg="modSp mod">
        <pc:chgData name="Øyvind Wiig Petersen" userId="8db00c4c-acc5-4dea-8516-ccf730572e42" providerId="ADAL" clId="{D4C0174C-7CE4-438F-BA6B-A488E1B27278}" dt="2023-08-14T14:00:36.937" v="113" actId="20577"/>
        <pc:sldMkLst>
          <pc:docMk/>
          <pc:sldMk cId="1259499637" sldId="634"/>
        </pc:sldMkLst>
      </pc:sldChg>
      <pc:sldChg chg="del">
        <pc:chgData name="Øyvind Wiig Petersen" userId="8db00c4c-acc5-4dea-8516-ccf730572e42" providerId="ADAL" clId="{D4C0174C-7CE4-438F-BA6B-A488E1B27278}" dt="2023-08-24T10:14:03.074" v="1046" actId="2696"/>
        <pc:sldMkLst>
          <pc:docMk/>
          <pc:sldMk cId="3981282395" sldId="635"/>
        </pc:sldMkLst>
      </pc:sldChg>
      <pc:sldChg chg="del">
        <pc:chgData name="Øyvind Wiig Petersen" userId="8db00c4c-acc5-4dea-8516-ccf730572e42" providerId="ADAL" clId="{D4C0174C-7CE4-438F-BA6B-A488E1B27278}" dt="2023-08-14T14:28:40.913" v="285" actId="2696"/>
        <pc:sldMkLst>
          <pc:docMk/>
          <pc:sldMk cId="2968337039" sldId="636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1918281337" sldId="637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3663575347" sldId="638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1609943779" sldId="639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2659096790" sldId="640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2723178053" sldId="641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1660373059" sldId="642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956341682" sldId="643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966818036" sldId="644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787789059" sldId="645"/>
        </pc:sldMkLst>
      </pc:sldChg>
      <pc:sldChg chg="del ord">
        <pc:chgData name="Øyvind Wiig Petersen" userId="8db00c4c-acc5-4dea-8516-ccf730572e42" providerId="ADAL" clId="{D4C0174C-7CE4-438F-BA6B-A488E1B27278}" dt="2023-08-24T12:47:50.395" v="1696" actId="2696"/>
        <pc:sldMkLst>
          <pc:docMk/>
          <pc:sldMk cId="2048755618" sldId="647"/>
        </pc:sldMkLst>
      </pc:sldChg>
      <pc:sldChg chg="addSp delSp modSp mod">
        <pc:chgData name="Øyvind Wiig Petersen" userId="8db00c4c-acc5-4dea-8516-ccf730572e42" providerId="ADAL" clId="{D4C0174C-7CE4-438F-BA6B-A488E1B27278}" dt="2023-08-28T16:19:03.426" v="3383" actId="20577"/>
        <pc:sldMkLst>
          <pc:docMk/>
          <pc:sldMk cId="270232912" sldId="648"/>
        </pc:sldMkLst>
      </pc:sldChg>
      <pc:sldChg chg="addSp delSp modSp add mod ord delAnim modAnim">
        <pc:chgData name="Øyvind Wiig Petersen" userId="8db00c4c-acc5-4dea-8516-ccf730572e42" providerId="ADAL" clId="{D4C0174C-7CE4-438F-BA6B-A488E1B27278}" dt="2023-08-28T16:32:44.813" v="3609" actId="1038"/>
        <pc:sldMkLst>
          <pc:docMk/>
          <pc:sldMk cId="958518377" sldId="649"/>
        </pc:sldMkLst>
      </pc:sldChg>
      <pc:sldChg chg="addSp delSp modSp add del mod ord modAnim">
        <pc:chgData name="Øyvind Wiig Petersen" userId="8db00c4c-acc5-4dea-8516-ccf730572e42" providerId="ADAL" clId="{D4C0174C-7CE4-438F-BA6B-A488E1B27278}" dt="2023-08-24T10:13:54.289" v="1045" actId="2696"/>
        <pc:sldMkLst>
          <pc:docMk/>
          <pc:sldMk cId="430510892" sldId="650"/>
        </pc:sldMkLst>
      </pc:sldChg>
      <pc:sldChg chg="del">
        <pc:chgData name="Øyvind Wiig Petersen" userId="8db00c4c-acc5-4dea-8516-ccf730572e42" providerId="ADAL" clId="{D4C0174C-7CE4-438F-BA6B-A488E1B27278}" dt="2023-08-14T13:55:37.312" v="0" actId="47"/>
        <pc:sldMkLst>
          <pc:docMk/>
          <pc:sldMk cId="1297875117" sldId="650"/>
        </pc:sldMkLst>
      </pc:sldChg>
      <pc:sldChg chg="addSp delSp modSp add del mod">
        <pc:chgData name="Øyvind Wiig Petersen" userId="8db00c4c-acc5-4dea-8516-ccf730572e42" providerId="ADAL" clId="{D4C0174C-7CE4-438F-BA6B-A488E1B27278}" dt="2023-08-24T11:53:43.132" v="1494" actId="2696"/>
        <pc:sldMkLst>
          <pc:docMk/>
          <pc:sldMk cId="1078412827" sldId="651"/>
        </pc:sldMkLst>
      </pc:sldChg>
      <pc:sldChg chg="addSp modSp add mod ord">
        <pc:chgData name="Øyvind Wiig Petersen" userId="8db00c4c-acc5-4dea-8516-ccf730572e42" providerId="ADAL" clId="{D4C0174C-7CE4-438F-BA6B-A488E1B27278}" dt="2023-08-28T16:26:00.592" v="3552" actId="1038"/>
        <pc:sldMkLst>
          <pc:docMk/>
          <pc:sldMk cId="4034319293" sldId="652"/>
        </pc:sldMkLst>
      </pc:sldChg>
      <pc:sldChg chg="modSp add del mod">
        <pc:chgData name="Øyvind Wiig Petersen" userId="8db00c4c-acc5-4dea-8516-ccf730572e42" providerId="ADAL" clId="{D4C0174C-7CE4-438F-BA6B-A488E1B27278}" dt="2023-08-24T11:58:13.547" v="1663" actId="2696"/>
        <pc:sldMkLst>
          <pc:docMk/>
          <pc:sldMk cId="3495083899" sldId="653"/>
        </pc:sldMkLst>
      </pc:sldChg>
      <pc:sldChg chg="addSp delSp modSp add del mod">
        <pc:chgData name="Øyvind Wiig Petersen" userId="8db00c4c-acc5-4dea-8516-ccf730572e42" providerId="ADAL" clId="{D4C0174C-7CE4-438F-BA6B-A488E1B27278}" dt="2023-08-24T06:54:00.346" v="581" actId="2696"/>
        <pc:sldMkLst>
          <pc:docMk/>
          <pc:sldMk cId="1454292855" sldId="654"/>
        </pc:sldMkLst>
      </pc:sldChg>
      <pc:sldChg chg="addSp delSp modSp new mod">
        <pc:chgData name="Øyvind Wiig Petersen" userId="8db00c4c-acc5-4dea-8516-ccf730572e42" providerId="ADAL" clId="{D4C0174C-7CE4-438F-BA6B-A488E1B27278}" dt="2023-08-28T16:24:14.424" v="3535" actId="554"/>
        <pc:sldMkLst>
          <pc:docMk/>
          <pc:sldMk cId="981638300" sldId="655"/>
        </pc:sldMkLst>
      </pc:sldChg>
      <pc:sldChg chg="addSp delSp modSp new mod ord modAnim">
        <pc:chgData name="Øyvind Wiig Petersen" userId="8db00c4c-acc5-4dea-8516-ccf730572e42" providerId="ADAL" clId="{D4C0174C-7CE4-438F-BA6B-A488E1B27278}" dt="2023-08-28T17:03:01.486" v="3676"/>
        <pc:sldMkLst>
          <pc:docMk/>
          <pc:sldMk cId="2160768405" sldId="656"/>
        </pc:sldMkLst>
      </pc:sldChg>
      <pc:sldChg chg="add del">
        <pc:chgData name="Øyvind Wiig Petersen" userId="8db00c4c-acc5-4dea-8516-ccf730572e42" providerId="ADAL" clId="{D4C0174C-7CE4-438F-BA6B-A488E1B27278}" dt="2023-08-24T11:48:28.894" v="1483" actId="2696"/>
        <pc:sldMkLst>
          <pc:docMk/>
          <pc:sldMk cId="1029636102" sldId="774"/>
        </pc:sldMkLst>
      </pc:sldChg>
      <pc:sldChg chg="addSp delSp modSp add mod ord modAnim">
        <pc:chgData name="Øyvind Wiig Petersen" userId="8db00c4c-acc5-4dea-8516-ccf730572e42" providerId="ADAL" clId="{D4C0174C-7CE4-438F-BA6B-A488E1B27278}" dt="2023-08-27T12:14:15.468" v="2728" actId="20577"/>
        <pc:sldMkLst>
          <pc:docMk/>
          <pc:sldMk cId="110856875" sldId="777"/>
        </pc:sldMkLst>
      </pc:sldChg>
      <pc:sldChg chg="addSp delSp modSp add del mod ord modShow">
        <pc:chgData name="Øyvind Wiig Petersen" userId="8db00c4c-acc5-4dea-8516-ccf730572e42" providerId="ADAL" clId="{D4C0174C-7CE4-438F-BA6B-A488E1B27278}" dt="2023-08-28T16:25:22.318" v="3543" actId="2696"/>
        <pc:sldMkLst>
          <pc:docMk/>
          <pc:sldMk cId="1662122642" sldId="781"/>
        </pc:sldMkLst>
      </pc:sldChg>
      <pc:sldChg chg="modSp add mod ord">
        <pc:chgData name="Øyvind Wiig Petersen" userId="8db00c4c-acc5-4dea-8516-ccf730572e42" providerId="ADAL" clId="{D4C0174C-7CE4-438F-BA6B-A488E1B27278}" dt="2023-08-28T16:37:20.245" v="3615"/>
        <pc:sldMkLst>
          <pc:docMk/>
          <pc:sldMk cId="1064490466" sldId="785"/>
        </pc:sldMkLst>
      </pc:sldChg>
      <pc:sldChg chg="addSp modSp add mod modAnim">
        <pc:chgData name="Øyvind Wiig Petersen" userId="8db00c4c-acc5-4dea-8516-ccf730572e42" providerId="ADAL" clId="{D4C0174C-7CE4-438F-BA6B-A488E1B27278}" dt="2023-08-28T16:59:58.007" v="3672" actId="20577"/>
        <pc:sldMkLst>
          <pc:docMk/>
          <pc:sldMk cId="3482212749" sldId="786"/>
        </pc:sldMkLst>
      </pc:sldChg>
      <pc:sldChg chg="add del">
        <pc:chgData name="Øyvind Wiig Petersen" userId="8db00c4c-acc5-4dea-8516-ccf730572e42" providerId="ADAL" clId="{D4C0174C-7CE4-438F-BA6B-A488E1B27278}" dt="2023-08-24T09:58:55.450" v="632" actId="2890"/>
        <pc:sldMkLst>
          <pc:docMk/>
          <pc:sldMk cId="785188701" sldId="787"/>
        </pc:sldMkLst>
      </pc:sldChg>
      <pc:sldChg chg="addSp delSp modSp add mod ord delAnim modAnim">
        <pc:chgData name="Øyvind Wiig Petersen" userId="8db00c4c-acc5-4dea-8516-ccf730572e42" providerId="ADAL" clId="{D4C0174C-7CE4-438F-BA6B-A488E1B27278}" dt="2023-08-27T12:41:39.586" v="3047" actId="20577"/>
        <pc:sldMkLst>
          <pc:docMk/>
          <pc:sldMk cId="2825350085" sldId="787"/>
        </pc:sldMkLst>
      </pc:sldChg>
      <pc:sldChg chg="add del">
        <pc:chgData name="Øyvind Wiig Petersen" userId="8db00c4c-acc5-4dea-8516-ccf730572e42" providerId="ADAL" clId="{D4C0174C-7CE4-438F-BA6B-A488E1B27278}" dt="2023-08-24T09:58:54.706" v="631" actId="2890"/>
        <pc:sldMkLst>
          <pc:docMk/>
          <pc:sldMk cId="1444581" sldId="788"/>
        </pc:sldMkLst>
      </pc:sldChg>
      <pc:sldChg chg="addSp delSp modSp add mod modAnim">
        <pc:chgData name="Øyvind Wiig Petersen" userId="8db00c4c-acc5-4dea-8516-ccf730572e42" providerId="ADAL" clId="{D4C0174C-7CE4-438F-BA6B-A488E1B27278}" dt="2023-08-28T16:39:48.884" v="3634" actId="478"/>
        <pc:sldMkLst>
          <pc:docMk/>
          <pc:sldMk cId="1025612987" sldId="788"/>
        </pc:sldMkLst>
      </pc:sldChg>
      <pc:sldChg chg="add del">
        <pc:chgData name="Øyvind Wiig Petersen" userId="8db00c4c-acc5-4dea-8516-ccf730572e42" providerId="ADAL" clId="{D4C0174C-7CE4-438F-BA6B-A488E1B27278}" dt="2023-08-24T09:58:54.431" v="630" actId="2890"/>
        <pc:sldMkLst>
          <pc:docMk/>
          <pc:sldMk cId="2966316206" sldId="789"/>
        </pc:sldMkLst>
      </pc:sldChg>
      <pc:sldChg chg="addSp delSp modSp add mod delAnim">
        <pc:chgData name="Øyvind Wiig Petersen" userId="8db00c4c-acc5-4dea-8516-ccf730572e42" providerId="ADAL" clId="{D4C0174C-7CE4-438F-BA6B-A488E1B27278}" dt="2023-08-27T12:13:23.256" v="2715" actId="692"/>
        <pc:sldMkLst>
          <pc:docMk/>
          <pc:sldMk cId="3678984830" sldId="789"/>
        </pc:sldMkLst>
      </pc:sldChg>
      <pc:sldChg chg="modSp add mod ord modAnim">
        <pc:chgData name="Øyvind Wiig Petersen" userId="8db00c4c-acc5-4dea-8516-ccf730572e42" providerId="ADAL" clId="{D4C0174C-7CE4-438F-BA6B-A488E1B27278}" dt="2023-08-28T05:21:17.098" v="3289"/>
        <pc:sldMkLst>
          <pc:docMk/>
          <pc:sldMk cId="3252037119" sldId="790"/>
        </pc:sldMkLst>
      </pc:sldChg>
      <pc:sldChg chg="addSp delSp modSp add mod ord">
        <pc:chgData name="Øyvind Wiig Petersen" userId="8db00c4c-acc5-4dea-8516-ccf730572e42" providerId="ADAL" clId="{D4C0174C-7CE4-438F-BA6B-A488E1B27278}" dt="2023-08-28T16:22:10.584" v="3388" actId="14100"/>
        <pc:sldMkLst>
          <pc:docMk/>
          <pc:sldMk cId="3368692007" sldId="791"/>
        </pc:sldMkLst>
      </pc:sldChg>
      <pc:sldChg chg="addSp delSp modSp add mod ord modAnim">
        <pc:chgData name="Øyvind Wiig Petersen" userId="8db00c4c-acc5-4dea-8516-ccf730572e42" providerId="ADAL" clId="{D4C0174C-7CE4-438F-BA6B-A488E1B27278}" dt="2023-08-28T16:56:10.181" v="3636" actId="14100"/>
        <pc:sldMkLst>
          <pc:docMk/>
          <pc:sldMk cId="452842691" sldId="792"/>
        </pc:sldMkLst>
      </pc:sldChg>
    </pc:docChg>
  </pc:docChgLst>
  <pc:docChgLst>
    <pc:chgData name="Øyvind Wiig Petersen" userId="8db00c4c-acc5-4dea-8516-ccf730572e42" providerId="ADAL" clId="{C71F5B25-AABD-492A-9ED4-DF89E39BA144}"/>
    <pc:docChg chg="delSld">
      <pc:chgData name="Øyvind Wiig Petersen" userId="8db00c4c-acc5-4dea-8516-ccf730572e42" providerId="ADAL" clId="{C71F5B25-AABD-492A-9ED4-DF89E39BA144}" dt="2024-03-07T07:45:38.111" v="1" actId="2696"/>
      <pc:docMkLst>
        <pc:docMk/>
      </pc:docMkLst>
      <pc:sldChg chg="del">
        <pc:chgData name="Øyvind Wiig Petersen" userId="8db00c4c-acc5-4dea-8516-ccf730572e42" providerId="ADAL" clId="{C71F5B25-AABD-492A-9ED4-DF89E39BA144}" dt="2024-03-07T07:45:38.111" v="1" actId="2696"/>
        <pc:sldMkLst>
          <pc:docMk/>
          <pc:sldMk cId="1628781022" sldId="795"/>
        </pc:sldMkLst>
      </pc:sldChg>
      <pc:sldChg chg="del">
        <pc:chgData name="Øyvind Wiig Petersen" userId="8db00c4c-acc5-4dea-8516-ccf730572e42" providerId="ADAL" clId="{C71F5B25-AABD-492A-9ED4-DF89E39BA144}" dt="2024-03-07T07:45:38.111" v="1" actId="2696"/>
        <pc:sldMkLst>
          <pc:docMk/>
          <pc:sldMk cId="499770130" sldId="796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1618456654" sldId="822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1794444960" sldId="823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022821881" sldId="826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461937422" sldId="829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231676682" sldId="830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172205742" sldId="831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473340342" sldId="836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805548174" sldId="837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085686830" sldId="841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977547688" sldId="846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356444565" sldId="847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99634191" sldId="848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659336710" sldId="849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059013679" sldId="853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2581180946" sldId="855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1225870641" sldId="856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839680874" sldId="857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1274879734" sldId="859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703311312" sldId="860"/>
        </pc:sldMkLst>
      </pc:sldChg>
      <pc:sldChg chg="del">
        <pc:chgData name="Øyvind Wiig Petersen" userId="8db00c4c-acc5-4dea-8516-ccf730572e42" providerId="ADAL" clId="{C71F5B25-AABD-492A-9ED4-DF89E39BA144}" dt="2024-03-07T07:45:26.218" v="0" actId="2696"/>
        <pc:sldMkLst>
          <pc:docMk/>
          <pc:sldMk cId="3270673652" sldId="862"/>
        </pc:sldMkLst>
      </pc:sldChg>
    </pc:docChg>
  </pc:docChgLst>
  <pc:docChgLst>
    <pc:chgData name="Øyvind Wiig Petersen" userId="8db00c4c-acc5-4dea-8516-ccf730572e42" providerId="ADAL" clId="{D45F256B-F300-4CC7-96BD-B3184793C465}"/>
    <pc:docChg chg="undo custSel modSld modMainMaster">
      <pc:chgData name="Øyvind Wiig Petersen" userId="8db00c4c-acc5-4dea-8516-ccf730572e42" providerId="ADAL" clId="{D45F256B-F300-4CC7-96BD-B3184793C465}" dt="2024-08-03T11:51:10.925" v="62" actId="14100"/>
      <pc:docMkLst>
        <pc:docMk/>
      </pc:docMkLst>
      <pc:sldChg chg="modSp mod chgLayout">
        <pc:chgData name="Øyvind Wiig Petersen" userId="8db00c4c-acc5-4dea-8516-ccf730572e42" providerId="ADAL" clId="{D45F256B-F300-4CC7-96BD-B3184793C465}" dt="2024-08-03T11:49:44.623" v="52" actId="27636"/>
        <pc:sldMkLst>
          <pc:docMk/>
          <pc:sldMk cId="1834186742" sldId="618"/>
        </pc:sldMkLst>
      </pc:sldChg>
      <pc:sldChg chg="modSp mod">
        <pc:chgData name="Øyvind Wiig Petersen" userId="8db00c4c-acc5-4dea-8516-ccf730572e42" providerId="ADAL" clId="{D45F256B-F300-4CC7-96BD-B3184793C465}" dt="2024-08-03T11:44:08.444" v="20" actId="27636"/>
        <pc:sldMkLst>
          <pc:docMk/>
          <pc:sldMk cId="3688709058" sldId="802"/>
        </pc:sldMkLst>
      </pc:sldChg>
      <pc:sldChg chg="modSp mod">
        <pc:chgData name="Øyvind Wiig Petersen" userId="8db00c4c-acc5-4dea-8516-ccf730572e42" providerId="ADAL" clId="{D45F256B-F300-4CC7-96BD-B3184793C465}" dt="2024-08-03T11:50:18.922" v="55" actId="27636"/>
        <pc:sldMkLst>
          <pc:docMk/>
          <pc:sldMk cId="1794502438" sldId="803"/>
        </pc:sldMkLst>
      </pc:sldChg>
      <pc:sldMasterChg chg="delSldLayout modSldLayout">
        <pc:chgData name="Øyvind Wiig Petersen" userId="8db00c4c-acc5-4dea-8516-ccf730572e42" providerId="ADAL" clId="{D45F256B-F300-4CC7-96BD-B3184793C465}" dt="2024-08-03T11:51:10.925" v="62" actId="14100"/>
        <pc:sldMasterMkLst>
          <pc:docMk/>
          <pc:sldMasterMk cId="5777989" sldId="2147483648"/>
        </pc:sldMasterMkLst>
        <pc:sldLayoutChg chg="addSp delSp modSp mod setBg">
          <pc:chgData name="Øyvind Wiig Petersen" userId="8db00c4c-acc5-4dea-8516-ccf730572e42" providerId="ADAL" clId="{D45F256B-F300-4CC7-96BD-B3184793C465}" dt="2024-08-03T11:49:50.956" v="53"/>
          <pc:sldLayoutMkLst>
            <pc:docMk/>
            <pc:sldMasterMk cId="5777989" sldId="2147483648"/>
            <pc:sldLayoutMk cId="1000159590" sldId="2147483649"/>
          </pc:sldLayoutMkLst>
        </pc:sldLayoutChg>
        <pc:sldLayoutChg chg="addSp delSp modSp mod">
          <pc:chgData name="Øyvind Wiig Petersen" userId="8db00c4c-acc5-4dea-8516-ccf730572e42" providerId="ADAL" clId="{D45F256B-F300-4CC7-96BD-B3184793C465}" dt="2024-08-03T11:51:10.925" v="62" actId="14100"/>
          <pc:sldLayoutMkLst>
            <pc:docMk/>
            <pc:sldMasterMk cId="5777989" sldId="2147483648"/>
            <pc:sldLayoutMk cId="2060019826" sldId="2147483650"/>
          </pc:sldLayoutMkLst>
        </pc:sldLayoutChg>
        <pc:sldLayoutChg chg="del">
          <pc:chgData name="Øyvind Wiig Petersen" userId="8db00c4c-acc5-4dea-8516-ccf730572e42" providerId="ADAL" clId="{D45F256B-F300-4CC7-96BD-B3184793C465}" dt="2024-08-03T11:45:02.867" v="23" actId="2696"/>
          <pc:sldLayoutMkLst>
            <pc:docMk/>
            <pc:sldMasterMk cId="5777989" sldId="2147483648"/>
            <pc:sldLayoutMk cId="2982460490" sldId="2147483651"/>
          </pc:sldLayoutMkLst>
        </pc:sldLayoutChg>
      </pc:sldMasterChg>
    </pc:docChg>
  </pc:docChgLst>
  <pc:docChgLst>
    <pc:chgData name="Øyvind Wiig Petersen" userId="8db00c4c-acc5-4dea-8516-ccf730572e42" providerId="ADAL" clId="{CFA7147A-E208-4CC9-96A9-0CE1C9C8358B}"/>
    <pc:docChg chg="undo custSel addSld delSld modSld">
      <pc:chgData name="Øyvind Wiig Petersen" userId="8db00c4c-acc5-4dea-8516-ccf730572e42" providerId="ADAL" clId="{CFA7147A-E208-4CC9-96A9-0CE1C9C8358B}" dt="2022-08-26T13:29:57.663" v="161" actId="2696"/>
      <pc:docMkLst>
        <pc:docMk/>
      </pc:docMkLst>
      <pc:sldChg chg="addSp delSp modSp mod">
        <pc:chgData name="Øyvind Wiig Petersen" userId="8db00c4c-acc5-4dea-8516-ccf730572e42" providerId="ADAL" clId="{CFA7147A-E208-4CC9-96A9-0CE1C9C8358B}" dt="2022-08-26T13:29:53.437" v="160" actId="1076"/>
        <pc:sldMkLst>
          <pc:docMk/>
          <pc:sldMk cId="1834186742" sldId="618"/>
        </pc:sldMkLst>
      </pc:sldChg>
      <pc:sldChg chg="del">
        <pc:chgData name="Øyvind Wiig Petersen" userId="8db00c4c-acc5-4dea-8516-ccf730572e42" providerId="ADAL" clId="{CFA7147A-E208-4CC9-96A9-0CE1C9C8358B}" dt="2022-08-26T13:29:57.663" v="161" actId="2696"/>
        <pc:sldMkLst>
          <pc:docMk/>
          <pc:sldMk cId="24138218" sldId="621"/>
        </pc:sldMkLst>
      </pc:sldChg>
      <pc:sldChg chg="modSp mod">
        <pc:chgData name="Øyvind Wiig Petersen" userId="8db00c4c-acc5-4dea-8516-ccf730572e42" providerId="ADAL" clId="{CFA7147A-E208-4CC9-96A9-0CE1C9C8358B}" dt="2022-07-05T13:33:37.592" v="62" actId="1076"/>
        <pc:sldMkLst>
          <pc:docMk/>
          <pc:sldMk cId="3895436875" sldId="622"/>
        </pc:sldMkLst>
      </pc:sldChg>
      <pc:sldChg chg="modSp mod">
        <pc:chgData name="Øyvind Wiig Petersen" userId="8db00c4c-acc5-4dea-8516-ccf730572e42" providerId="ADAL" clId="{CFA7147A-E208-4CC9-96A9-0CE1C9C8358B}" dt="2022-07-05T05:36:21.482" v="40" actId="1036"/>
        <pc:sldMkLst>
          <pc:docMk/>
          <pc:sldMk cId="2816610699" sldId="623"/>
        </pc:sldMkLst>
      </pc:sldChg>
      <pc:sldChg chg="modSp mod">
        <pc:chgData name="Øyvind Wiig Petersen" userId="8db00c4c-acc5-4dea-8516-ccf730572e42" providerId="ADAL" clId="{CFA7147A-E208-4CC9-96A9-0CE1C9C8358B}" dt="2022-07-05T13:33:29.329" v="58" actId="1076"/>
        <pc:sldMkLst>
          <pc:docMk/>
          <pc:sldMk cId="3803654784" sldId="627"/>
        </pc:sldMkLst>
      </pc:sldChg>
      <pc:sldChg chg="del">
        <pc:chgData name="Øyvind Wiig Petersen" userId="8db00c4c-acc5-4dea-8516-ccf730572e42" providerId="ADAL" clId="{CFA7147A-E208-4CC9-96A9-0CE1C9C8358B}" dt="2022-08-26T13:29:57.663" v="161" actId="2696"/>
        <pc:sldMkLst>
          <pc:docMk/>
          <pc:sldMk cId="4222021893" sldId="628"/>
        </pc:sldMkLst>
      </pc:sldChg>
      <pc:sldChg chg="modSp mod">
        <pc:chgData name="Øyvind Wiig Petersen" userId="8db00c4c-acc5-4dea-8516-ccf730572e42" providerId="ADAL" clId="{CFA7147A-E208-4CC9-96A9-0CE1C9C8358B}" dt="2022-07-05T13:34:23.365" v="99" actId="1035"/>
        <pc:sldMkLst>
          <pc:docMk/>
          <pc:sldMk cId="2140013030" sldId="629"/>
        </pc:sldMkLst>
      </pc:sldChg>
      <pc:sldChg chg="del">
        <pc:chgData name="Øyvind Wiig Petersen" userId="8db00c4c-acc5-4dea-8516-ccf730572e42" providerId="ADAL" clId="{CFA7147A-E208-4CC9-96A9-0CE1C9C8358B}" dt="2022-07-05T05:37:23.084" v="41" actId="2696"/>
        <pc:sldMkLst>
          <pc:docMk/>
          <pc:sldMk cId="1323310551" sldId="630"/>
        </pc:sldMkLst>
      </pc:sldChg>
      <pc:sldChg chg="modSp del mod">
        <pc:chgData name="Øyvind Wiig Petersen" userId="8db00c4c-acc5-4dea-8516-ccf730572e42" providerId="ADAL" clId="{CFA7147A-E208-4CC9-96A9-0CE1C9C8358B}" dt="2022-08-26T13:29:57.663" v="161" actId="2696"/>
        <pc:sldMkLst>
          <pc:docMk/>
          <pc:sldMk cId="3378448526" sldId="632"/>
        </pc:sldMkLst>
      </pc:sldChg>
      <pc:sldChg chg="addSp delSp modSp del mod">
        <pc:chgData name="Øyvind Wiig Petersen" userId="8db00c4c-acc5-4dea-8516-ccf730572e42" providerId="ADAL" clId="{CFA7147A-E208-4CC9-96A9-0CE1C9C8358B}" dt="2022-08-26T13:29:57.663" v="161" actId="2696"/>
        <pc:sldMkLst>
          <pc:docMk/>
          <pc:sldMk cId="2921964998" sldId="634"/>
        </pc:sldMkLst>
      </pc:sldChg>
      <pc:sldChg chg="addSp delSp modSp add del mod">
        <pc:chgData name="Øyvind Wiig Petersen" userId="8db00c4c-acc5-4dea-8516-ccf730572e42" providerId="ADAL" clId="{CFA7147A-E208-4CC9-96A9-0CE1C9C8358B}" dt="2022-08-26T13:29:57.663" v="161" actId="2696"/>
        <pc:sldMkLst>
          <pc:docMk/>
          <pc:sldMk cId="2207100053" sldId="635"/>
        </pc:sldMkLst>
      </pc:sldChg>
    </pc:docChg>
  </pc:docChgLst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24.04.2025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tel 1">
            <a:extLst>
              <a:ext uri="{FF2B5EF4-FFF2-40B4-BE49-F238E27FC236}">
                <a16:creationId xmlns:a16="http://schemas.microsoft.com/office/drawing/2014/main" id="{D675240F-6EC0-567B-FE36-807F386594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35324" y="2739329"/>
            <a:ext cx="9321353" cy="158803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2C61404C-4523-27BB-C7ED-A48C82F379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5569" y="4893623"/>
            <a:ext cx="10361316" cy="140344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nb-NO" dirty="0" err="1"/>
              <a:t>Name</a:t>
            </a:r>
            <a:endParaRPr lang="nb-NO" dirty="0"/>
          </a:p>
        </p:txBody>
      </p:sp>
      <p:grpSp>
        <p:nvGrpSpPr>
          <p:cNvPr id="16" name="Gruppe 12">
            <a:extLst>
              <a:ext uri="{FF2B5EF4-FFF2-40B4-BE49-F238E27FC236}">
                <a16:creationId xmlns:a16="http://schemas.microsoft.com/office/drawing/2014/main" id="{E61476EC-808C-6071-A439-09E92AA767E5}"/>
              </a:ext>
            </a:extLst>
          </p:cNvPr>
          <p:cNvGrpSpPr/>
          <p:nvPr userDrawn="1"/>
        </p:nvGrpSpPr>
        <p:grpSpPr>
          <a:xfrm>
            <a:off x="10420879" y="224644"/>
            <a:ext cx="1507769" cy="1225113"/>
            <a:chOff x="6429510" y="337780"/>
            <a:chExt cx="2155389" cy="1751325"/>
          </a:xfrm>
        </p:grpSpPr>
        <p:sp>
          <p:nvSpPr>
            <p:cNvPr id="17" name="Ellipse 15">
              <a:extLst>
                <a:ext uri="{FF2B5EF4-FFF2-40B4-BE49-F238E27FC236}">
                  <a16:creationId xmlns:a16="http://schemas.microsoft.com/office/drawing/2014/main" id="{11F06333-ACE9-D697-13DF-CC09C8A771FC}"/>
                </a:ext>
              </a:extLst>
            </p:cNvPr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Ellipse 16">
              <a:extLst>
                <a:ext uri="{FF2B5EF4-FFF2-40B4-BE49-F238E27FC236}">
                  <a16:creationId xmlns:a16="http://schemas.microsoft.com/office/drawing/2014/main" id="{E93A0B16-C309-CE02-A390-F1496F2CCA8A}"/>
                </a:ext>
              </a:extLst>
            </p:cNvPr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Ellipse 17">
              <a:extLst>
                <a:ext uri="{FF2B5EF4-FFF2-40B4-BE49-F238E27FC236}">
                  <a16:creationId xmlns:a16="http://schemas.microsoft.com/office/drawing/2014/main" id="{4E1CD5B1-0277-BF53-AD89-DF9336B32213}"/>
                </a:ext>
              </a:extLst>
            </p:cNvPr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Ellipse 18">
              <a:extLst>
                <a:ext uri="{FF2B5EF4-FFF2-40B4-BE49-F238E27FC236}">
                  <a16:creationId xmlns:a16="http://schemas.microsoft.com/office/drawing/2014/main" id="{DC0DAA82-342E-7DE8-7471-D5A556FA990A}"/>
                </a:ext>
              </a:extLst>
            </p:cNvPr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1" name="Bilde 15">
            <a:extLst>
              <a:ext uri="{FF2B5EF4-FFF2-40B4-BE49-F238E27FC236}">
                <a16:creationId xmlns:a16="http://schemas.microsoft.com/office/drawing/2014/main" id="{187030ED-668A-078E-D763-BA1686294A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0918" y="1328631"/>
            <a:ext cx="7013511" cy="6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9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89551" y="1055289"/>
            <a:ext cx="11016000" cy="1329595"/>
          </a:xfrm>
        </p:spPr>
        <p:txBody>
          <a:bodyPr>
            <a:noAutofit/>
          </a:bodyPr>
          <a:lstStyle>
            <a:lvl1pPr marL="266700" indent="-266700">
              <a:buSzPct val="90000"/>
              <a:buFont typeface="Wingdings" panose="05000000000000000000" pitchFamily="2" charset="2"/>
              <a:buChar char="Ø"/>
              <a:defRPr sz="1800"/>
            </a:lvl1pPr>
            <a:lvl2pPr marL="449263" indent="-182563">
              <a:buFont typeface="Arial" panose="020B0604020202020204" pitchFamily="34" charset="0"/>
              <a:buChar char="▪"/>
              <a:defRPr sz="1800"/>
            </a:lvl2pPr>
            <a:lvl3pPr marL="625475" indent="-176213">
              <a:buFont typeface="Arial" panose="020B0604020202020204" pitchFamily="34" charset="0"/>
              <a:buChar char="▪"/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asd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28043" y="65886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368660"/>
            <a:ext cx="11016000" cy="468000"/>
          </a:xfrm>
        </p:spPr>
        <p:txBody>
          <a:bodyPr>
            <a:sp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63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6FDAFA-2BB3-D4CD-ED32-5EF87FD800BC}"/>
              </a:ext>
            </a:extLst>
          </p:cNvPr>
          <p:cNvSpPr/>
          <p:nvPr userDrawn="1"/>
        </p:nvSpPr>
        <p:spPr>
          <a:xfrm>
            <a:off x="0" y="6583362"/>
            <a:ext cx="12192000" cy="274638"/>
          </a:xfrm>
          <a:prstGeom prst="rect">
            <a:avLst/>
          </a:prstGeom>
          <a:solidFill>
            <a:schemeClr val="tx2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49798F2-77B0-79EA-355F-3A1D921E095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92544" y="6627958"/>
            <a:ext cx="1008112" cy="1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4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White noise inputs to discrete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2025</a:t>
            </a:r>
          </a:p>
          <a:p>
            <a:endParaRPr lang="nb-NO" u="sng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b-NO" u="sng" dirty="0">
                <a:solidFill>
                  <a:schemeClr val="bg1">
                    <a:lumMod val="75000"/>
                  </a:schemeClr>
                </a:solidFill>
              </a:rPr>
              <a:t>Øyvind Wiig Petersen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,</a:t>
            </a:r>
            <a:endParaRPr lang="nb-NO" baseline="30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NTNU, Norway</a:t>
            </a:r>
          </a:p>
        </p:txBody>
      </p:sp>
      <p:grpSp>
        <p:nvGrpSpPr>
          <p:cNvPr id="6" name="Gruppe 12">
            <a:extLst>
              <a:ext uri="{FF2B5EF4-FFF2-40B4-BE49-F238E27FC236}">
                <a16:creationId xmlns:a16="http://schemas.microsoft.com/office/drawing/2014/main" id="{3F0993B5-C5DE-0951-2111-63A5B30A9819}"/>
              </a:ext>
            </a:extLst>
          </p:cNvPr>
          <p:cNvGrpSpPr/>
          <p:nvPr/>
        </p:nvGrpSpPr>
        <p:grpSpPr>
          <a:xfrm>
            <a:off x="10420879" y="224644"/>
            <a:ext cx="1507769" cy="1225113"/>
            <a:chOff x="6429510" y="337780"/>
            <a:chExt cx="2155389" cy="1751325"/>
          </a:xfrm>
        </p:grpSpPr>
        <p:sp>
          <p:nvSpPr>
            <p:cNvPr id="7" name="Ellipse 15">
              <a:extLst>
                <a:ext uri="{FF2B5EF4-FFF2-40B4-BE49-F238E27FC236}">
                  <a16:creationId xmlns:a16="http://schemas.microsoft.com/office/drawing/2014/main" id="{8E61C798-C45F-959F-85DF-86773A1161EE}"/>
                </a:ext>
              </a:extLst>
            </p:cNvPr>
            <p:cNvSpPr/>
            <p:nvPr/>
          </p:nvSpPr>
          <p:spPr>
            <a:xfrm>
              <a:off x="7596009" y="337780"/>
              <a:ext cx="988890" cy="988890"/>
            </a:xfrm>
            <a:prstGeom prst="ellipse">
              <a:avLst/>
            </a:prstGeom>
            <a:solidFill>
              <a:srgbClr val="0D3475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" name="Ellipse 16">
              <a:extLst>
                <a:ext uri="{FF2B5EF4-FFF2-40B4-BE49-F238E27FC236}">
                  <a16:creationId xmlns:a16="http://schemas.microsoft.com/office/drawing/2014/main" id="{D3768011-1F34-0B6D-244D-63B82BCCF9EA}"/>
                </a:ext>
              </a:extLst>
            </p:cNvPr>
            <p:cNvSpPr/>
            <p:nvPr/>
          </p:nvSpPr>
          <p:spPr>
            <a:xfrm>
              <a:off x="6815720" y="641606"/>
              <a:ext cx="475240" cy="475240"/>
            </a:xfrm>
            <a:prstGeom prst="ellipse">
              <a:avLst/>
            </a:prstGeom>
            <a:solidFill>
              <a:srgbClr val="0D3475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" name="Ellipse 17">
              <a:extLst>
                <a:ext uri="{FF2B5EF4-FFF2-40B4-BE49-F238E27FC236}">
                  <a16:creationId xmlns:a16="http://schemas.microsoft.com/office/drawing/2014/main" id="{0072AA21-D454-AAA6-6A0B-5E75D737744E}"/>
                </a:ext>
              </a:extLst>
            </p:cNvPr>
            <p:cNvSpPr/>
            <p:nvPr/>
          </p:nvSpPr>
          <p:spPr>
            <a:xfrm>
              <a:off x="6995176" y="1326670"/>
              <a:ext cx="762435" cy="762435"/>
            </a:xfrm>
            <a:prstGeom prst="ellipse">
              <a:avLst/>
            </a:prstGeom>
            <a:solidFill>
              <a:srgbClr val="BBAC76"/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" name="Ellipse 18">
              <a:extLst>
                <a:ext uri="{FF2B5EF4-FFF2-40B4-BE49-F238E27FC236}">
                  <a16:creationId xmlns:a16="http://schemas.microsoft.com/office/drawing/2014/main" id="{DD007213-B534-D59C-74B5-96337C11B538}"/>
                </a:ext>
              </a:extLst>
            </p:cNvPr>
            <p:cNvSpPr/>
            <p:nvPr/>
          </p:nvSpPr>
          <p:spPr>
            <a:xfrm>
              <a:off x="6429510" y="1339986"/>
              <a:ext cx="218266" cy="218266"/>
            </a:xfrm>
            <a:prstGeom prst="ellipse">
              <a:avLst/>
            </a:prstGeom>
            <a:solidFill>
              <a:srgbClr val="BBAC76">
                <a:alpha val="60000"/>
              </a:srgbClr>
            </a:solidFill>
            <a:ln w="254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4" name="Bilde 15">
            <a:extLst>
              <a:ext uri="{FF2B5EF4-FFF2-40B4-BE49-F238E27FC236}">
                <a16:creationId xmlns:a16="http://schemas.microsoft.com/office/drawing/2014/main" id="{7ECFBA35-7F52-CB5E-4608-37CAF95F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66" y="1328631"/>
            <a:ext cx="6061386" cy="5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4EF506-35AF-CE4D-FAD7-891C7A09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51" y="1055289"/>
            <a:ext cx="11016000" cy="393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output equation is given by: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C52012-4A63-6B29-84B1-590F9E1A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Output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EB49EE-9433-550F-0481-B5A743BB39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284676"/>
              </p:ext>
            </p:extLst>
          </p:nvPr>
        </p:nvGraphicFramePr>
        <p:xfrm>
          <a:off x="873490" y="1484846"/>
          <a:ext cx="195552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228600" progId="Equation.DSMT4">
                  <p:embed/>
                </p:oleObj>
              </mc:Choice>
              <mc:Fallback>
                <p:oleObj name="Equation" r:id="rId2" imgW="139680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3EB49EE-9433-550F-0481-B5A743BB3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3490" y="1484846"/>
                        <a:ext cx="195552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C637CA1-3276-F4BF-4D43-0B4A43A25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16871"/>
              </p:ext>
            </p:extLst>
          </p:nvPr>
        </p:nvGraphicFramePr>
        <p:xfrm>
          <a:off x="7575702" y="4581129"/>
          <a:ext cx="133308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C637CA1-3276-F4BF-4D43-0B4A43A258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5702" y="4581129"/>
                        <a:ext cx="133308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AFCB65E-4DDB-06C7-D954-90EB3803DFB7}"/>
              </a:ext>
            </a:extLst>
          </p:cNvPr>
          <p:cNvSpPr txBox="1">
            <a:spLocks/>
          </p:cNvSpPr>
          <p:nvPr/>
        </p:nvSpPr>
        <p:spPr>
          <a:xfrm>
            <a:off x="7301653" y="4181089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To discrete time: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962E20B-692F-FE96-1F9C-88E3D3467C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842444"/>
              </p:ext>
            </p:extLst>
          </p:nvPr>
        </p:nvGraphicFramePr>
        <p:xfrm>
          <a:off x="857776" y="2315729"/>
          <a:ext cx="51419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253800" progId="Equation.DSMT4">
                  <p:embed/>
                </p:oleObj>
              </mc:Choice>
              <mc:Fallback>
                <p:oleObj name="Equation" r:id="rId6" imgW="367020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F962E20B-692F-FE96-1F9C-88E3D3467C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7776" y="2315729"/>
                        <a:ext cx="5141913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B5F49D52-241F-4846-A79E-6ED55224E19E}"/>
              </a:ext>
            </a:extLst>
          </p:cNvPr>
          <p:cNvSpPr txBox="1">
            <a:spLocks/>
          </p:cNvSpPr>
          <p:nvPr/>
        </p:nvSpPr>
        <p:spPr>
          <a:xfrm>
            <a:off x="583727" y="1883381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The noise autocorrelation is given by: (note: unbounded at tau=0)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61699884-7770-5E91-F20E-5123C31494FE}"/>
              </a:ext>
            </a:extLst>
          </p:cNvPr>
          <p:cNvSpPr txBox="1">
            <a:spLocks/>
          </p:cNvSpPr>
          <p:nvPr/>
        </p:nvSpPr>
        <p:spPr>
          <a:xfrm>
            <a:off x="589551" y="2704765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b-NO" dirty="0"/>
              <a:t>The </a:t>
            </a:r>
            <a:r>
              <a:rPr lang="nb-NO" dirty="0" err="1"/>
              <a:t>discrete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autocorrelation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DB25477-6A83-3B83-09D0-2AE2F9CB0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286732"/>
              </p:ext>
            </p:extLst>
          </p:nvPr>
        </p:nvGraphicFramePr>
        <p:xfrm>
          <a:off x="884238" y="5235575"/>
          <a:ext cx="5138737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79480" imgH="571320" progId="Equation.DSMT4">
                  <p:embed/>
                </p:oleObj>
              </mc:Choice>
              <mc:Fallback>
                <p:oleObj name="Equation" r:id="rId8" imgW="2679480" imgH="571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DB25477-6A83-3B83-09D0-2AE2F9CB07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4238" y="5235575"/>
                        <a:ext cx="5138737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FEBB101-62AB-2267-B5F6-3230484C0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22293"/>
              </p:ext>
            </p:extLst>
          </p:nvPr>
        </p:nvGraphicFramePr>
        <p:xfrm>
          <a:off x="884829" y="3104964"/>
          <a:ext cx="1386504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241200" progId="Equation.DSMT4">
                  <p:embed/>
                </p:oleObj>
              </mc:Choice>
              <mc:Fallback>
                <p:oleObj name="Equation" r:id="rId10" imgW="9903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FEBB101-62AB-2267-B5F6-3230484C0E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4829" y="3104964"/>
                        <a:ext cx="1386504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DDE123A1-0B44-2650-E4AE-7E2CA5DC4031}"/>
              </a:ext>
            </a:extLst>
          </p:cNvPr>
          <p:cNvSpPr txBox="1">
            <a:spLocks/>
          </p:cNvSpPr>
          <p:nvPr/>
        </p:nvSpPr>
        <p:spPr>
          <a:xfrm>
            <a:off x="566159" y="4437112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b-NO" dirty="0"/>
              <a:t>The </a:t>
            </a:r>
            <a:r>
              <a:rPr lang="nb-NO" dirty="0" err="1"/>
              <a:t>discrete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autocorrelation</a:t>
            </a:r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E95CBAD-F11B-DA58-CB69-FE3F143F9C18}"/>
              </a:ext>
            </a:extLst>
          </p:cNvPr>
          <p:cNvSpPr txBox="1">
            <a:spLocks/>
          </p:cNvSpPr>
          <p:nvPr/>
        </p:nvSpPr>
        <p:spPr>
          <a:xfrm>
            <a:off x="587388" y="3501008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nb-NO" dirty="0"/>
              <a:t>The </a:t>
            </a:r>
            <a:r>
              <a:rPr lang="nb-NO" dirty="0" err="1"/>
              <a:t>discrete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autocorrelation</a:t>
            </a:r>
            <a:endParaRPr lang="en-US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93E8758-8482-475F-DB95-B6CCCEED3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25469"/>
              </p:ext>
            </p:extLst>
          </p:nvPr>
        </p:nvGraphicFramePr>
        <p:xfrm>
          <a:off x="882666" y="3919412"/>
          <a:ext cx="1386504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241200" progId="Equation.DSMT4">
                  <p:embed/>
                </p:oleObj>
              </mc:Choice>
              <mc:Fallback>
                <p:oleObj name="Equation" r:id="rId10" imgW="99036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93E8758-8482-475F-DB95-B6CCCEED3B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2666" y="3919412"/>
                        <a:ext cx="1386504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690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E9B7448-3529-FDC9-DC4B-6935015B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B16F6F-313C-703F-D67C-53DF6D31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51" y="1055289"/>
            <a:ext cx="11016000" cy="1365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complicated situation arises:</a:t>
            </a:r>
          </a:p>
          <a:p>
            <a:r>
              <a:rPr lang="en-US" dirty="0"/>
              <a:t>w is the result of an integrated white noise from t=[0,</a:t>
            </a:r>
            <a:r>
              <a:rPr lang="el-GR" dirty="0"/>
              <a:t>Δ</a:t>
            </a:r>
            <a:r>
              <a:rPr lang="nb-NO" dirty="0"/>
              <a:t>t]</a:t>
            </a:r>
          </a:p>
          <a:p>
            <a:r>
              <a:rPr lang="nb-NO" dirty="0"/>
              <a:t>v is an </a:t>
            </a:r>
            <a:r>
              <a:rPr lang="nb-NO" dirty="0" err="1"/>
              <a:t>instantaneous</a:t>
            </a:r>
            <a:r>
              <a:rPr lang="nb-NO" dirty="0"/>
              <a:t> snapshot </a:t>
            </a:r>
            <a:r>
              <a:rPr lang="nb-NO" dirty="0" err="1"/>
              <a:t>of</a:t>
            </a:r>
            <a:r>
              <a:rPr lang="nb-NO" dirty="0"/>
              <a:t> white </a:t>
            </a:r>
            <a:r>
              <a:rPr lang="nb-NO" dirty="0" err="1"/>
              <a:t>noise</a:t>
            </a:r>
            <a:r>
              <a:rPr lang="nb-NO" dirty="0"/>
              <a:t> at t=0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B45637-8F49-7569-5515-1E4689A2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Cross-</a:t>
            </a:r>
            <a:r>
              <a:rPr lang="nb-NO" dirty="0" err="1"/>
              <a:t>covariance</a:t>
            </a:r>
            <a:endParaRPr lang="nb-NO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BACDDE6-120A-BECF-D4B9-025B06DAC7A1}"/>
              </a:ext>
            </a:extLst>
          </p:cNvPr>
          <p:cNvSpPr txBox="1">
            <a:spLocks/>
          </p:cNvSpPr>
          <p:nvPr/>
        </p:nvSpPr>
        <p:spPr>
          <a:xfrm>
            <a:off x="589551" y="1701039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E0D9D31-B8A1-A6B2-51A1-A99A873A23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320698"/>
              </p:ext>
            </p:extLst>
          </p:nvPr>
        </p:nvGraphicFramePr>
        <p:xfrm>
          <a:off x="874713" y="3429000"/>
          <a:ext cx="80645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52800" imgH="330120" progId="Equation.DSMT4">
                  <p:embed/>
                </p:oleObj>
              </mc:Choice>
              <mc:Fallback>
                <p:oleObj name="Equation" r:id="rId2" imgW="5752800" imgH="3301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E0D9D31-B8A1-A6B2-51A1-A99A873A23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3429000"/>
                        <a:ext cx="806450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CAC6388-F21F-2FFF-1755-9D42FD2CA227}"/>
              </a:ext>
            </a:extLst>
          </p:cNvPr>
          <p:cNvSpPr txBox="1">
            <a:spLocks/>
          </p:cNvSpPr>
          <p:nvPr/>
        </p:nvSpPr>
        <p:spPr>
          <a:xfrm>
            <a:off x="587388" y="2902616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Cross-covariance</a:t>
            </a:r>
          </a:p>
        </p:txBody>
      </p:sp>
    </p:spTree>
    <p:extLst>
      <p:ext uri="{BB962C8B-B14F-4D97-AF65-F5344CB8AC3E}">
        <p14:creationId xmlns:p14="http://schemas.microsoft.com/office/powerpoint/2010/main" val="407330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336BC-F86A-D4BD-6175-1700FB0C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4E1DC-ADDC-F733-94D6-2C6D414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literature</a:t>
            </a:r>
            <a:endParaRPr lang="nb-NO" dirty="0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2DDBDA93-BBA5-D287-1168-4958EC07631D}"/>
              </a:ext>
            </a:extLst>
          </p:cNvPr>
          <p:cNvSpPr/>
          <p:nvPr/>
        </p:nvSpPr>
        <p:spPr>
          <a:xfrm>
            <a:off x="1307468" y="1937506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 Kalman, H infinity, and Nonlinear Approaches, p 111</a:t>
            </a:r>
          </a:p>
        </p:txBody>
      </p:sp>
      <p:sp>
        <p:nvSpPr>
          <p:cNvPr id="5" name="Rounded Rectangle 13">
            <a:extLst>
              <a:ext uri="{FF2B5EF4-FFF2-40B4-BE49-F238E27FC236}">
                <a16:creationId xmlns:a16="http://schemas.microsoft.com/office/drawing/2014/main" id="{88AC67FB-6551-0274-5D9A-9FF16EB91A9C}"/>
              </a:ext>
            </a:extLst>
          </p:cNvPr>
          <p:cNvSpPr/>
          <p:nvPr/>
        </p:nvSpPr>
        <p:spPr>
          <a:xfrm>
            <a:off x="1299082" y="2894433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E5AD9AFD-D4CB-25D7-CEA3-C19D08FC4811}"/>
              </a:ext>
            </a:extLst>
          </p:cNvPr>
          <p:cNvSpPr/>
          <p:nvPr/>
        </p:nvSpPr>
        <p:spPr>
          <a:xfrm>
            <a:off x="1296592" y="36355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7" name="Rounded Rectangle 13">
            <a:extLst>
              <a:ext uri="{FF2B5EF4-FFF2-40B4-BE49-F238E27FC236}">
                <a16:creationId xmlns:a16="http://schemas.microsoft.com/office/drawing/2014/main" id="{AF1C5EF9-FE7F-CE98-B7D1-1002AFC6A0A3}"/>
              </a:ext>
            </a:extLst>
          </p:cNvPr>
          <p:cNvSpPr/>
          <p:nvPr/>
        </p:nvSpPr>
        <p:spPr>
          <a:xfrm>
            <a:off x="1308467" y="4592438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199</a:t>
            </a:r>
          </a:p>
        </p:txBody>
      </p:sp>
    </p:spTree>
    <p:extLst>
      <p:ext uri="{BB962C8B-B14F-4D97-AF65-F5344CB8AC3E}">
        <p14:creationId xmlns:p14="http://schemas.microsoft.com/office/powerpoint/2010/main" val="140484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BE3F-6F3F-2C23-6CB9-CC54CDF6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87DA57-27E9-DE7F-6184-B08304A3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ACF and PSD </a:t>
            </a:r>
            <a:r>
              <a:rPr lang="nb-NO" dirty="0" err="1"/>
              <a:t>of</a:t>
            </a:r>
            <a:r>
              <a:rPr lang="nb-NO" dirty="0"/>
              <a:t> white </a:t>
            </a:r>
            <a:r>
              <a:rPr lang="nb-NO" dirty="0" err="1"/>
              <a:t>noise</a:t>
            </a:r>
            <a:endParaRPr lang="nb-NO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48ED3AF-9320-0F2A-1C6D-708001087E91}"/>
              </a:ext>
            </a:extLst>
          </p:cNvPr>
          <p:cNvSpPr txBox="1">
            <a:spLocks/>
          </p:cNvSpPr>
          <p:nvPr/>
        </p:nvSpPr>
        <p:spPr>
          <a:xfrm>
            <a:off x="587388" y="1880827"/>
            <a:ext cx="10693188" cy="492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theoretical auto covariance of the white noise is given by a delt function (note: unbounded at </a:t>
            </a:r>
            <a:r>
              <a:rPr lang="el-GR" dirty="0"/>
              <a:t>τ</a:t>
            </a:r>
            <a:r>
              <a:rPr lang="en-US" dirty="0"/>
              <a:t>=0)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7F6E2E0-4F8D-154F-A763-D537319E6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701748"/>
              </p:ext>
            </p:extLst>
          </p:nvPr>
        </p:nvGraphicFramePr>
        <p:xfrm>
          <a:off x="875420" y="2338388"/>
          <a:ext cx="2275560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253800" progId="Equation.DSMT4">
                  <p:embed/>
                </p:oleObj>
              </mc:Choice>
              <mc:Fallback>
                <p:oleObj name="Equation" r:id="rId2" imgW="16254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7F6E2E0-4F8D-154F-A763-D537319E61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5420" y="2338388"/>
                        <a:ext cx="2275560" cy="35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4236D49-B631-06C0-854C-E7E0A89CE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48101"/>
              </p:ext>
            </p:extLst>
          </p:nvPr>
        </p:nvGraphicFramePr>
        <p:xfrm>
          <a:off x="866782" y="3295067"/>
          <a:ext cx="1190952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41200" progId="Equation.DSMT4">
                  <p:embed/>
                </p:oleObj>
              </mc:Choice>
              <mc:Fallback>
                <p:oleObj name="Equation" r:id="rId4" imgW="85068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24236D49-B631-06C0-854C-E7E0A89CE6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6782" y="3295067"/>
                        <a:ext cx="1190952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467C232-AF03-A0C6-AB8A-F28D58E925D3}"/>
              </a:ext>
            </a:extLst>
          </p:cNvPr>
          <p:cNvSpPr txBox="1">
            <a:spLocks/>
          </p:cNvSpPr>
          <p:nvPr/>
        </p:nvSpPr>
        <p:spPr>
          <a:xfrm>
            <a:off x="598682" y="2831157"/>
            <a:ext cx="7873581" cy="4641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is an intensity (variance per time), so the discrete time covariance is: 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451E751-7B13-E94B-390B-4360CBCE60DF}"/>
              </a:ext>
            </a:extLst>
          </p:cNvPr>
          <p:cNvSpPr txBox="1">
            <a:spLocks/>
          </p:cNvSpPr>
          <p:nvPr/>
        </p:nvSpPr>
        <p:spPr>
          <a:xfrm>
            <a:off x="598683" y="3753036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constant spectral density is: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4B5F170-CF4D-6DE4-6095-6FE3D3EE54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93810"/>
              </p:ext>
            </p:extLst>
          </p:nvPr>
        </p:nvGraphicFramePr>
        <p:xfrm>
          <a:off x="854075" y="4257092"/>
          <a:ext cx="3804696" cy="55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393480" progId="Equation.DSMT4">
                  <p:embed/>
                </p:oleObj>
              </mc:Choice>
              <mc:Fallback>
                <p:oleObj name="Equation" r:id="rId6" imgW="2717640" imgH="39348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4B5F170-CF4D-6DE4-6095-6FE3D3EE54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54075" y="4257092"/>
                        <a:ext cx="3804696" cy="550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BCE734E-DE1C-16BE-6BB0-9C6A797141A9}"/>
              </a:ext>
            </a:extLst>
          </p:cNvPr>
          <p:cNvSpPr txBox="1">
            <a:spLocks/>
          </p:cNvSpPr>
          <p:nvPr/>
        </p:nvSpPr>
        <p:spPr>
          <a:xfrm>
            <a:off x="587388" y="1058962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Let this be a stationary, stochastic process: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315BE24-4D2A-8D87-229A-DECC36303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50357"/>
              </p:ext>
            </p:extLst>
          </p:nvPr>
        </p:nvGraphicFramePr>
        <p:xfrm>
          <a:off x="874717" y="1484788"/>
          <a:ext cx="1564416" cy="28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203040" progId="Equation.DSMT4">
                  <p:embed/>
                </p:oleObj>
              </mc:Choice>
              <mc:Fallback>
                <p:oleObj name="Equation" r:id="rId8" imgW="1117440" imgH="203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315BE24-4D2A-8D87-229A-DECC363030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717" y="1484788"/>
                        <a:ext cx="1564416" cy="28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94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6DCBC-A986-82B1-350B-16A8EB95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System </a:t>
            </a:r>
            <a:r>
              <a:rPr lang="nb-NO" dirty="0" err="1"/>
              <a:t>with</a:t>
            </a:r>
            <a:r>
              <a:rPr lang="nb-NO" dirty="0"/>
              <a:t> white </a:t>
            </a:r>
            <a:r>
              <a:rPr lang="nb-NO" dirty="0" err="1"/>
              <a:t>noise</a:t>
            </a:r>
            <a:r>
              <a:rPr lang="nb-NO" dirty="0"/>
              <a:t> input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7B4E6D1-F1E9-CA79-FED7-AD062358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96" y="1059486"/>
            <a:ext cx="11372921" cy="5067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Mechanical model: linear system subject to white noise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C4B474-78BE-05EF-A5DC-82B0A6960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144223"/>
              </p:ext>
            </p:extLst>
          </p:nvPr>
        </p:nvGraphicFramePr>
        <p:xfrm>
          <a:off x="874713" y="1483981"/>
          <a:ext cx="1902096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228600" progId="Equation.DSMT4">
                  <p:embed/>
                </p:oleObj>
              </mc:Choice>
              <mc:Fallback>
                <p:oleObj name="Equation" r:id="rId2" imgW="135864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EC4B474-78BE-05EF-A5DC-82B0A6960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483981"/>
                        <a:ext cx="1902096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2FFDFC9-C244-3B28-1312-24924F7A2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32241"/>
              </p:ext>
            </p:extLst>
          </p:nvPr>
        </p:nvGraphicFramePr>
        <p:xfrm>
          <a:off x="886890" y="2343061"/>
          <a:ext cx="3360168" cy="49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355320" progId="Equation.DSMT4">
                  <p:embed/>
                </p:oleObj>
              </mc:Choice>
              <mc:Fallback>
                <p:oleObj name="Equation" r:id="rId4" imgW="2400120" imgH="355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2FFDFC9-C244-3B28-1312-24924F7A2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6890" y="2343061"/>
                        <a:ext cx="3360168" cy="49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E1686F6-A6B7-1B93-0F7F-981000C14E95}"/>
              </a:ext>
            </a:extLst>
          </p:cNvPr>
          <p:cNvSpPr txBox="1">
            <a:spLocks/>
          </p:cNvSpPr>
          <p:nvPr/>
        </p:nvSpPr>
        <p:spPr>
          <a:xfrm>
            <a:off x="587374" y="1911031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Solution of state evolution by integration factor: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6A7872-56E8-A947-8297-95E60DEEB5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79247"/>
              </p:ext>
            </p:extLst>
          </p:nvPr>
        </p:nvGraphicFramePr>
        <p:xfrm>
          <a:off x="875420" y="3413569"/>
          <a:ext cx="2222136" cy="1457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1041120" progId="Equation.DSMT4">
                  <p:embed/>
                </p:oleObj>
              </mc:Choice>
              <mc:Fallback>
                <p:oleObj name="Equation" r:id="rId6" imgW="1587240" imgH="10411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A6A7872-56E8-A947-8297-95E60DEEB5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5420" y="3413569"/>
                        <a:ext cx="2222136" cy="1457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0E52327-167A-A833-D5CE-DF75D9E518F0}"/>
              </a:ext>
            </a:extLst>
          </p:cNvPr>
          <p:cNvSpPr txBox="1">
            <a:spLocks/>
          </p:cNvSpPr>
          <p:nvPr/>
        </p:nvSpPr>
        <p:spPr>
          <a:xfrm>
            <a:off x="596199" y="2937028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Discrete time solution:</a:t>
            </a:r>
          </a:p>
        </p:txBody>
      </p:sp>
    </p:spTree>
    <p:extLst>
      <p:ext uri="{BB962C8B-B14F-4D97-AF65-F5344CB8AC3E}">
        <p14:creationId xmlns:p14="http://schemas.microsoft.com/office/powerpoint/2010/main" val="13738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E02A89-C68F-D3B2-1CE3-E0B653EE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covariance</a:t>
            </a:r>
            <a:endParaRPr lang="nb-NO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1712D92-A1C0-4B99-D468-DC37772BFD01}"/>
              </a:ext>
            </a:extLst>
          </p:cNvPr>
          <p:cNvSpPr txBox="1">
            <a:spLocks/>
          </p:cNvSpPr>
          <p:nvPr/>
        </p:nvSpPr>
        <p:spPr>
          <a:xfrm>
            <a:off x="582940" y="1064470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Covariance expressed as an integral: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9D18ACC-23D7-B671-D166-818E710C6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493009"/>
              </p:ext>
            </p:extLst>
          </p:nvPr>
        </p:nvGraphicFramePr>
        <p:xfrm>
          <a:off x="893763" y="1481145"/>
          <a:ext cx="5120640" cy="46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330120" progId="Equation.DSMT4">
                  <p:embed/>
                </p:oleObj>
              </mc:Choice>
              <mc:Fallback>
                <p:oleObj name="Equation" r:id="rId2" imgW="3657600" imgH="33012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9D18ACC-23D7-B671-D166-818E710C68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3763" y="1481145"/>
                        <a:ext cx="5120640" cy="4621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55AA5A5-C20F-EE6F-8EFB-985AF0FF6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192149"/>
              </p:ext>
            </p:extLst>
          </p:nvPr>
        </p:nvGraphicFramePr>
        <p:xfrm>
          <a:off x="893771" y="2578100"/>
          <a:ext cx="2417688" cy="3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920" imgH="253800" progId="Equation.DSMT4">
                  <p:embed/>
                </p:oleObj>
              </mc:Choice>
              <mc:Fallback>
                <p:oleObj name="Equation" r:id="rId4" imgW="172692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55AA5A5-C20F-EE6F-8EFB-985AF0FF65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771" y="2578100"/>
                        <a:ext cx="2417688" cy="35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14C36BD2-A906-9BB8-B844-B2D672CBC56C}"/>
              </a:ext>
            </a:extLst>
          </p:cNvPr>
          <p:cNvSpPr txBox="1">
            <a:spLocks/>
          </p:cNvSpPr>
          <p:nvPr/>
        </p:nvSpPr>
        <p:spPr>
          <a:xfrm>
            <a:off x="598683" y="209629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0D24779-3971-C152-F2F8-8C4BFA5CCF90}"/>
              </a:ext>
            </a:extLst>
          </p:cNvPr>
          <p:cNvSpPr txBox="1">
            <a:spLocks/>
          </p:cNvSpPr>
          <p:nvPr/>
        </p:nvSpPr>
        <p:spPr>
          <a:xfrm>
            <a:off x="598683" y="3032956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EA7840F-E8DD-6E1D-5B91-F6C510B38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97028"/>
              </p:ext>
            </p:extLst>
          </p:nvPr>
        </p:nvGraphicFramePr>
        <p:xfrm>
          <a:off x="864180" y="3524270"/>
          <a:ext cx="62071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31960" imgH="330120" progId="Equation.DSMT4">
                  <p:embed/>
                </p:oleObj>
              </mc:Choice>
              <mc:Fallback>
                <p:oleObj name="Equation" r:id="rId6" imgW="4431960" imgH="33012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EA7840F-E8DD-6E1D-5B91-F6C510B38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4180" y="3524270"/>
                        <a:ext cx="6207125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04EBEAC4-33A4-730F-A66D-5237D4E8EEC1}"/>
              </a:ext>
            </a:extLst>
          </p:cNvPr>
          <p:cNvSpPr txBox="1">
            <a:spLocks/>
          </p:cNvSpPr>
          <p:nvPr/>
        </p:nvSpPr>
        <p:spPr>
          <a:xfrm>
            <a:off x="574844" y="413173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where the last result is obtained by change of variables </a:t>
            </a:r>
          </a:p>
        </p:txBody>
      </p:sp>
    </p:spTree>
    <p:extLst>
      <p:ext uri="{BB962C8B-B14F-4D97-AF65-F5344CB8AC3E}">
        <p14:creationId xmlns:p14="http://schemas.microsoft.com/office/powerpoint/2010/main" val="31944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9F54-434D-6514-C40C-D405931F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9D8453-5468-1DD9-7A4E-E6F46B38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51" y="1055289"/>
            <a:ext cx="11016000" cy="3934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output equation is given by:</a:t>
            </a:r>
          </a:p>
          <a:p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893CFC-505F-5555-1441-C5FFBDB8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Output – </a:t>
            </a:r>
            <a:r>
              <a:rPr lang="nb-NO" dirty="0" err="1"/>
              <a:t>averaging</a:t>
            </a:r>
            <a:r>
              <a:rPr lang="nb-NO" dirty="0"/>
              <a:t> alternative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E3BE48-4076-F083-7BDC-D1A4B7988B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490" y="1484846"/>
          <a:ext cx="195552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228600" progId="Equation.DSMT4">
                  <p:embed/>
                </p:oleObj>
              </mc:Choice>
              <mc:Fallback>
                <p:oleObj name="Equation" r:id="rId2" imgW="139680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E3BE48-4076-F083-7BDC-D1A4B7988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3490" y="1484846"/>
                        <a:ext cx="195552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845AA76-0D29-CAEE-85AB-9070A8D58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280868"/>
          <a:ext cx="133308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200" imgH="228600" progId="Equation.DSMT4">
                  <p:embed/>
                </p:oleObj>
              </mc:Choice>
              <mc:Fallback>
                <p:oleObj name="Equation" r:id="rId4" imgW="9522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845AA76-0D29-CAEE-85AB-9070A8D58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3600" y="2280868"/>
                        <a:ext cx="133308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E9CC8F1-C6FB-41F9-D809-AC334338D3C2}"/>
              </a:ext>
            </a:extLst>
          </p:cNvPr>
          <p:cNvSpPr txBox="1">
            <a:spLocks/>
          </p:cNvSpPr>
          <p:nvPr/>
        </p:nvSpPr>
        <p:spPr>
          <a:xfrm>
            <a:off x="589551" y="1880828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To discrete time: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3102E-12A4-1995-888B-428955B02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72228"/>
              </p:ext>
            </p:extLst>
          </p:nvPr>
        </p:nvGraphicFramePr>
        <p:xfrm>
          <a:off x="874713" y="3200586"/>
          <a:ext cx="1778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93480" progId="Equation.DSMT4">
                  <p:embed/>
                </p:oleObj>
              </mc:Choice>
              <mc:Fallback>
                <p:oleObj name="Equation" r:id="rId6" imgW="1269720" imgH="393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3102E-12A4-1995-888B-428955B02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3200586"/>
                        <a:ext cx="17780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E1F3CE6-4AC9-BE87-3191-D409D59535C4}"/>
              </a:ext>
            </a:extLst>
          </p:cNvPr>
          <p:cNvSpPr txBox="1">
            <a:spLocks/>
          </p:cNvSpPr>
          <p:nvPr/>
        </p:nvSpPr>
        <p:spPr>
          <a:xfrm>
            <a:off x="589551" y="2711473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The discrete noise is assumed to be averaged over a small interval: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07679CA0-B373-02ED-4051-F587D058DA7E}"/>
              </a:ext>
            </a:extLst>
          </p:cNvPr>
          <p:cNvSpPr txBox="1">
            <a:spLocks/>
          </p:cNvSpPr>
          <p:nvPr/>
        </p:nvSpPr>
        <p:spPr>
          <a:xfrm>
            <a:off x="591387" y="3827597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The output noise covariance then becomes: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C25F8E3-5EDA-2A7D-C017-C0481A549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08963"/>
              </p:ext>
            </p:extLst>
          </p:nvPr>
        </p:nvGraphicFramePr>
        <p:xfrm>
          <a:off x="867088" y="4272856"/>
          <a:ext cx="7965216" cy="124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89440" imgH="888840" progId="Equation.DSMT4">
                  <p:embed/>
                </p:oleObj>
              </mc:Choice>
              <mc:Fallback>
                <p:oleObj name="Equation" r:id="rId8" imgW="5689440" imgH="888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C25F8E3-5EDA-2A7D-C017-C0481A549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7088" y="4272856"/>
                        <a:ext cx="7965216" cy="124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2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C6A6-DF51-88FC-061C-0C27DEFB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13267-5310-B23F-6877-B35853E3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Cross-</a:t>
            </a:r>
            <a:r>
              <a:rPr lang="nb-NO" dirty="0" err="1"/>
              <a:t>covariance</a:t>
            </a:r>
            <a:endParaRPr lang="nb-NO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8934BDC-840B-19D2-C4B7-6B6B20311CA7}"/>
              </a:ext>
            </a:extLst>
          </p:cNvPr>
          <p:cNvSpPr txBox="1">
            <a:spLocks/>
          </p:cNvSpPr>
          <p:nvPr/>
        </p:nvSpPr>
        <p:spPr>
          <a:xfrm>
            <a:off x="589551" y="1701039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61485DD-56EB-06A0-C986-1D37C62A4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875364"/>
              </p:ext>
            </p:extLst>
          </p:nvPr>
        </p:nvGraphicFramePr>
        <p:xfrm>
          <a:off x="874713" y="1458913"/>
          <a:ext cx="869473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10000" imgH="1307880" progId="Equation.DSMT4">
                  <p:embed/>
                </p:oleObj>
              </mc:Choice>
              <mc:Fallback>
                <p:oleObj name="Equation" r:id="rId2" imgW="6210000" imgH="1307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61485DD-56EB-06A0-C986-1D37C62A4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458913"/>
                        <a:ext cx="8694737" cy="183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122F4EB8-FA33-21FD-645D-73A3B7A4FB9A}"/>
              </a:ext>
            </a:extLst>
          </p:cNvPr>
          <p:cNvSpPr txBox="1">
            <a:spLocks/>
          </p:cNvSpPr>
          <p:nvPr/>
        </p:nvSpPr>
        <p:spPr>
          <a:xfrm>
            <a:off x="589551" y="1058868"/>
            <a:ext cx="11016000" cy="393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457200" rtl="0" eaLnBrk="1" latinLnBrk="0" hangingPunct="1">
              <a:spcBef>
                <a:spcPct val="20000"/>
              </a:spcBef>
              <a:buSzPct val="90000"/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49263" indent="-18256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625475" indent="-176213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The cross-covariance becomes:</a:t>
            </a:r>
          </a:p>
        </p:txBody>
      </p:sp>
    </p:spTree>
    <p:extLst>
      <p:ext uri="{BB962C8B-B14F-4D97-AF65-F5344CB8AC3E}">
        <p14:creationId xmlns:p14="http://schemas.microsoft.com/office/powerpoint/2010/main" val="318514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8DCA02-43DD-C099-76CA-366472D8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derived</a:t>
            </a:r>
            <a:r>
              <a:rPr lang="nb-NO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E5BE8-3054-A520-936C-762BB89E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Summary</a:t>
            </a:r>
            <a:endParaRPr lang="nb-NO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D68773A-7680-8B32-E6F9-D7CEFBB6E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386570"/>
              </p:ext>
            </p:extLst>
          </p:nvPr>
        </p:nvGraphicFramePr>
        <p:xfrm>
          <a:off x="874713" y="4028852"/>
          <a:ext cx="2919412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1269720" progId="Equation.DSMT4">
                  <p:embed/>
                </p:oleObj>
              </mc:Choice>
              <mc:Fallback>
                <p:oleObj name="Equation" r:id="rId2" imgW="2082600" imgH="126972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FD68773A-7680-8B32-E6F9-D7CEFBB6E9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4028852"/>
                        <a:ext cx="2919412" cy="177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80D7E6C-0B73-8301-2FB2-5E7255C3E590}"/>
              </a:ext>
            </a:extLst>
          </p:cNvPr>
          <p:cNvSpPr txBox="1">
            <a:spLocks/>
          </p:cNvSpPr>
          <p:nvPr/>
        </p:nvSpPr>
        <p:spPr>
          <a:xfrm>
            <a:off x="589550" y="3429000"/>
            <a:ext cx="10727030" cy="46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Generally, for small </a:t>
            </a:r>
            <a:r>
              <a:rPr lang="el-GR" dirty="0"/>
              <a:t>Δ</a:t>
            </a:r>
            <a:r>
              <a:rPr lang="nb-NO" dirty="0"/>
              <a:t>t,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matrices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expressed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c- or d-type system </a:t>
            </a:r>
            <a:r>
              <a:rPr lang="nb-NO" dirty="0" err="1"/>
              <a:t>matrices</a:t>
            </a:r>
            <a:r>
              <a:rPr lang="nb-NO" dirty="0"/>
              <a:t>: 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319BA70-E4F4-B5E6-64DA-CF1DA6914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49192"/>
              </p:ext>
            </p:extLst>
          </p:nvPr>
        </p:nvGraphicFramePr>
        <p:xfrm>
          <a:off x="874713" y="1525972"/>
          <a:ext cx="549433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24000" imgH="1180800" progId="Equation.DSMT4">
                  <p:embed/>
                </p:oleObj>
              </mc:Choice>
              <mc:Fallback>
                <p:oleObj name="Equation" r:id="rId4" imgW="3924000" imgH="1180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319BA70-E4F4-B5E6-64DA-CF1DA6914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1525972"/>
                        <a:ext cx="5494337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A9CD93-8B52-4F44-2C78-AF79DF221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085111"/>
              </p:ext>
            </p:extLst>
          </p:nvPr>
        </p:nvGraphicFramePr>
        <p:xfrm>
          <a:off x="5843972" y="4578920"/>
          <a:ext cx="34131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3739" imgH="676689" progId="Equation.DSMT4">
                  <p:embed/>
                </p:oleObj>
              </mc:Choice>
              <mc:Fallback>
                <p:oleObj name="Equation" r:id="rId6" imgW="3413739" imgH="676689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A9CD93-8B52-4F44-2C78-AF79DF221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43972" y="4578920"/>
                        <a:ext cx="3413125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74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153BE1-2D70-8548-951E-E2B04BE7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58EFB-39BC-084C-85E4-A308D3F4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802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328</Words>
  <Application>Microsoft Office PowerPoint</Application>
  <PresentationFormat>Widescreen</PresentationFormat>
  <Paragraphs>47</Paragraphs>
  <Slides>11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Wingdings</vt:lpstr>
      <vt:lpstr>Arial</vt:lpstr>
      <vt:lpstr>Calibri</vt:lpstr>
      <vt:lpstr>Office-tema</vt:lpstr>
      <vt:lpstr>Equation</vt:lpstr>
      <vt:lpstr>MathType 7.0 Equation</vt:lpstr>
      <vt:lpstr>White noise inputs to discrete systems</vt:lpstr>
      <vt:lpstr>Useful literature</vt:lpstr>
      <vt:lpstr>ACF and PSD of white noise</vt:lpstr>
      <vt:lpstr>System with white noise input</vt:lpstr>
      <vt:lpstr>Process noise covariance</vt:lpstr>
      <vt:lpstr>Output – averaging alternative</vt:lpstr>
      <vt:lpstr>Cross-covariance</vt:lpstr>
      <vt:lpstr>Summary</vt:lpstr>
      <vt:lpstr>PowerPoint Presentation</vt:lpstr>
      <vt:lpstr>Output</vt:lpstr>
      <vt:lpstr>Cross-covariance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2025-04-24T19:57:13Z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