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618" r:id="rId5"/>
    <p:sldId id="575" r:id="rId6"/>
    <p:sldId id="571" r:id="rId7"/>
    <p:sldId id="612" r:id="rId8"/>
    <p:sldId id="574" r:id="rId9"/>
    <p:sldId id="579" r:id="rId10"/>
    <p:sldId id="577" r:id="rId11"/>
    <p:sldId id="613" r:id="rId12"/>
    <p:sldId id="616" r:id="rId13"/>
    <p:sldId id="615" r:id="rId14"/>
    <p:sldId id="576" r:id="rId15"/>
    <p:sldId id="614" r:id="rId16"/>
    <p:sldId id="621" r:id="rId17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14068-6040-4243-8037-4A82180F7CAD}" v="9" dt="2024-03-24T10:02:57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0823" autoAdjust="0"/>
  </p:normalViewPr>
  <p:slideViewPr>
    <p:cSldViewPr snapToObjects="1">
      <p:cViewPr varScale="1">
        <p:scale>
          <a:sx n="144" d="100"/>
          <a:sy n="144" d="100"/>
        </p:scale>
        <p:origin x="2136" y="114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ED223E36-A47A-4F19-92CB-E23B5F917404}"/>
    <pc:docChg chg="undo custSel addSld delSld modSld">
      <pc:chgData name="Øyvind Wiig Petersen" userId="8db00c4c-acc5-4dea-8516-ccf730572e42" providerId="ADAL" clId="{ED223E36-A47A-4F19-92CB-E23B5F917404}" dt="2022-09-16T07:26:13.052" v="33" actId="20577"/>
      <pc:docMkLst>
        <pc:docMk/>
      </pc:docMkLst>
      <pc:sldChg chg="modSp mod">
        <pc:chgData name="Øyvind Wiig Petersen" userId="8db00c4c-acc5-4dea-8516-ccf730572e42" providerId="ADAL" clId="{ED223E36-A47A-4F19-92CB-E23B5F917404}" dt="2022-09-16T07:26:13.052" v="33" actId="20577"/>
        <pc:sldMkLst>
          <pc:docMk/>
          <pc:sldMk cId="2297208258" sldId="571"/>
        </pc:sldMkLst>
        <pc:spChg chg="mod">
          <ac:chgData name="Øyvind Wiig Petersen" userId="8db00c4c-acc5-4dea-8516-ccf730572e42" providerId="ADAL" clId="{ED223E36-A47A-4F19-92CB-E23B5F917404}" dt="2022-09-16T07:26:13.052" v="33" actId="20577"/>
          <ac:spMkLst>
            <pc:docMk/>
            <pc:sldMk cId="2297208258" sldId="571"/>
            <ac:spMk id="5" creationId="{43E741B6-393D-4033-89CC-D7BE537464FE}"/>
          </ac:spMkLst>
        </pc:spChg>
      </pc:sldChg>
      <pc:sldChg chg="addSp delSp modSp del mod">
        <pc:chgData name="Øyvind Wiig Petersen" userId="8db00c4c-acc5-4dea-8516-ccf730572e42" providerId="ADAL" clId="{ED223E36-A47A-4F19-92CB-E23B5F917404}" dt="2022-09-16T07:25:49.915" v="17" actId="2696"/>
        <pc:sldMkLst>
          <pc:docMk/>
          <pc:sldMk cId="1834186742" sldId="618"/>
        </pc:sldMkLst>
        <pc:spChg chg="add del">
          <ac:chgData name="Øyvind Wiig Petersen" userId="8db00c4c-acc5-4dea-8516-ccf730572e42" providerId="ADAL" clId="{ED223E36-A47A-4F19-92CB-E23B5F917404}" dt="2022-09-16T07:25:15.729" v="3"/>
          <ac:spMkLst>
            <pc:docMk/>
            <pc:sldMk cId="1834186742" sldId="618"/>
            <ac:spMk id="6" creationId="{6AAD5551-019F-2BB5-49A4-E44A7A1624A4}"/>
          </ac:spMkLst>
        </pc:spChg>
        <pc:graphicFrameChg chg="add del mod">
          <ac:chgData name="Øyvind Wiig Petersen" userId="8db00c4c-acc5-4dea-8516-ccf730572e42" providerId="ADAL" clId="{ED223E36-A47A-4F19-92CB-E23B5F917404}" dt="2022-09-16T07:25:26.322" v="6"/>
          <ac:graphicFrameMkLst>
            <pc:docMk/>
            <pc:sldMk cId="1834186742" sldId="618"/>
            <ac:graphicFrameMk id="3" creationId="{5FDD3D71-E045-A244-0E48-0E1BE0BAE849}"/>
          </ac:graphicFrameMkLst>
        </pc:graphicFrameChg>
      </pc:sldChg>
      <pc:sldChg chg="modSp add mod">
        <pc:chgData name="Øyvind Wiig Petersen" userId="8db00c4c-acc5-4dea-8516-ccf730572e42" providerId="ADAL" clId="{ED223E36-A47A-4F19-92CB-E23B5F917404}" dt="2022-09-16T07:25:47.076" v="16" actId="115"/>
        <pc:sldMkLst>
          <pc:docMk/>
          <pc:sldMk cId="3122996818" sldId="619"/>
        </pc:sldMkLst>
        <pc:spChg chg="mod">
          <ac:chgData name="Øyvind Wiig Petersen" userId="8db00c4c-acc5-4dea-8516-ccf730572e42" providerId="ADAL" clId="{ED223E36-A47A-4F19-92CB-E23B5F917404}" dt="2022-09-16T07:25:47.076" v="16" actId="115"/>
          <ac:spMkLst>
            <pc:docMk/>
            <pc:sldMk cId="3122996818" sldId="619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ED223E36-A47A-4F19-92CB-E23B5F917404}" dt="2022-09-16T07:25:36.278" v="8"/>
          <ac:spMkLst>
            <pc:docMk/>
            <pc:sldMk cId="3122996818" sldId="619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05A6CDD1-6EC8-4613-8985-22F5A7D673CE}"/>
    <pc:docChg chg="undo custSel addSld delSld modSld sldOrd">
      <pc:chgData name="Øyvind Wiig Petersen" userId="8db00c4c-acc5-4dea-8516-ccf730572e42" providerId="ADAL" clId="{05A6CDD1-6EC8-4613-8985-22F5A7D673CE}" dt="2023-12-13T11:41:07.357" v="287"/>
      <pc:docMkLst>
        <pc:docMk/>
      </pc:docMkLst>
      <pc:sldChg chg="modSp mod">
        <pc:chgData name="Øyvind Wiig Petersen" userId="8db00c4c-acc5-4dea-8516-ccf730572e42" providerId="ADAL" clId="{05A6CDD1-6EC8-4613-8985-22F5A7D673CE}" dt="2023-12-08T13:42:00.368" v="19" actId="1076"/>
        <pc:sldMkLst>
          <pc:docMk/>
          <pc:sldMk cId="3155278157" sldId="574"/>
        </pc:sldMkLst>
        <pc:graphicFrameChg chg="mod">
          <ac:chgData name="Øyvind Wiig Petersen" userId="8db00c4c-acc5-4dea-8516-ccf730572e42" providerId="ADAL" clId="{05A6CDD1-6EC8-4613-8985-22F5A7D673CE}" dt="2023-12-08T13:41:56.625" v="16" actId="1076"/>
          <ac:graphicFrameMkLst>
            <pc:docMk/>
            <pc:sldMk cId="3155278157" sldId="574"/>
            <ac:graphicFrameMk id="23" creationId="{156672F3-3DB5-4752-9657-FDADE644C3FE}"/>
          </ac:graphicFrameMkLst>
        </pc:graphicFrameChg>
        <pc:graphicFrameChg chg="mod">
          <ac:chgData name="Øyvind Wiig Petersen" userId="8db00c4c-acc5-4dea-8516-ccf730572e42" providerId="ADAL" clId="{05A6CDD1-6EC8-4613-8985-22F5A7D673CE}" dt="2023-12-08T13:42:00.368" v="19" actId="1076"/>
          <ac:graphicFrameMkLst>
            <pc:docMk/>
            <pc:sldMk cId="3155278157" sldId="574"/>
            <ac:graphicFrameMk id="28" creationId="{2B200420-1686-46F4-A0B1-324125529FCE}"/>
          </ac:graphicFrameMkLst>
        </pc:graphicFrameChg>
      </pc:sldChg>
      <pc:sldChg chg="delSp modSp mod">
        <pc:chgData name="Øyvind Wiig Petersen" userId="8db00c4c-acc5-4dea-8516-ccf730572e42" providerId="ADAL" clId="{05A6CDD1-6EC8-4613-8985-22F5A7D673CE}" dt="2023-12-08T13:42:16.693" v="21" actId="478"/>
        <pc:sldMkLst>
          <pc:docMk/>
          <pc:sldMk cId="2392343102" sldId="579"/>
        </pc:sldMkLst>
        <pc:graphicFrameChg chg="del mod">
          <ac:chgData name="Øyvind Wiig Petersen" userId="8db00c4c-acc5-4dea-8516-ccf730572e42" providerId="ADAL" clId="{05A6CDD1-6EC8-4613-8985-22F5A7D673CE}" dt="2023-12-08T13:42:16.693" v="21" actId="478"/>
          <ac:graphicFrameMkLst>
            <pc:docMk/>
            <pc:sldMk cId="2392343102" sldId="579"/>
            <ac:graphicFrameMk id="3" creationId="{31A4F877-1601-E8A1-1B8F-0BA1D3C78703}"/>
          </ac:graphicFrameMkLst>
        </pc:graphicFrameChg>
      </pc:sldChg>
      <pc:sldChg chg="modSp">
        <pc:chgData name="Øyvind Wiig Petersen" userId="8db00c4c-acc5-4dea-8516-ccf730572e42" providerId="ADAL" clId="{05A6CDD1-6EC8-4613-8985-22F5A7D673CE}" dt="2023-12-10T09:11:11.545" v="206"/>
        <pc:sldMkLst>
          <pc:docMk/>
          <pc:sldMk cId="2641580211" sldId="612"/>
        </pc:sldMkLst>
        <pc:graphicFrameChg chg="mod">
          <ac:chgData name="Øyvind Wiig Petersen" userId="8db00c4c-acc5-4dea-8516-ccf730572e42" providerId="ADAL" clId="{05A6CDD1-6EC8-4613-8985-22F5A7D673CE}" dt="2023-12-10T09:11:11.545" v="206"/>
          <ac:graphicFrameMkLst>
            <pc:docMk/>
            <pc:sldMk cId="2641580211" sldId="612"/>
            <ac:graphicFrameMk id="16" creationId="{740089CC-02D9-402A-9A75-35363D2220EE}"/>
          </ac:graphicFrameMkLst>
        </pc:graphicFrameChg>
      </pc:sldChg>
      <pc:sldChg chg="addSp delSp modSp mod">
        <pc:chgData name="Øyvind Wiig Petersen" userId="8db00c4c-acc5-4dea-8516-ccf730572e42" providerId="ADAL" clId="{05A6CDD1-6EC8-4613-8985-22F5A7D673CE}" dt="2023-12-13T11:40:00.466" v="281" actId="478"/>
        <pc:sldMkLst>
          <pc:docMk/>
          <pc:sldMk cId="531684205" sldId="614"/>
        </pc:sldMkLst>
        <pc:spChg chg="del">
          <ac:chgData name="Øyvind Wiig Petersen" userId="8db00c4c-acc5-4dea-8516-ccf730572e42" providerId="ADAL" clId="{05A6CDD1-6EC8-4613-8985-22F5A7D673CE}" dt="2023-12-08T13:43:22.088" v="26" actId="21"/>
          <ac:spMkLst>
            <pc:docMk/>
            <pc:sldMk cId="531684205" sldId="614"/>
            <ac:spMk id="9" creationId="{B1BB1BF2-F358-43A6-B4E7-119C44C27A20}"/>
          </ac:spMkLst>
        </pc:spChg>
        <pc:spChg chg="add del mod">
          <ac:chgData name="Øyvind Wiig Petersen" userId="8db00c4c-acc5-4dea-8516-ccf730572e42" providerId="ADAL" clId="{05A6CDD1-6EC8-4613-8985-22F5A7D673CE}" dt="2023-12-13T11:40:00.466" v="281" actId="478"/>
          <ac:spMkLst>
            <pc:docMk/>
            <pc:sldMk cId="531684205" sldId="614"/>
            <ac:spMk id="11" creationId="{5AD5B281-4A98-5ACC-5139-DE1F4F6E4F4F}"/>
          </ac:spMkLst>
        </pc:spChg>
        <pc:spChg chg="mod">
          <ac:chgData name="Øyvind Wiig Petersen" userId="8db00c4c-acc5-4dea-8516-ccf730572e42" providerId="ADAL" clId="{05A6CDD1-6EC8-4613-8985-22F5A7D673CE}" dt="2023-12-13T11:39:51.302" v="277" actId="14100"/>
          <ac:spMkLst>
            <pc:docMk/>
            <pc:sldMk cId="531684205" sldId="614"/>
            <ac:spMk id="12" creationId="{06E01A4A-F8F3-47BC-8EEC-66504D07BC57}"/>
          </ac:spMkLst>
        </pc:spChg>
        <pc:graphicFrameChg chg="mod">
          <ac:chgData name="Øyvind Wiig Petersen" userId="8db00c4c-acc5-4dea-8516-ccf730572e42" providerId="ADAL" clId="{05A6CDD1-6EC8-4613-8985-22F5A7D673CE}" dt="2023-12-08T13:52:30.270" v="125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05A6CDD1-6EC8-4613-8985-22F5A7D673CE}" dt="2023-12-08T13:52:41.754" v="126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del mod">
          <ac:chgData name="Øyvind Wiig Petersen" userId="8db00c4c-acc5-4dea-8516-ccf730572e42" providerId="ADAL" clId="{05A6CDD1-6EC8-4613-8985-22F5A7D673CE}" dt="2023-12-08T13:43:32.582" v="33" actId="21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add del mod">
          <ac:chgData name="Øyvind Wiig Petersen" userId="8db00c4c-acc5-4dea-8516-ccf730572e42" providerId="ADAL" clId="{05A6CDD1-6EC8-4613-8985-22F5A7D673CE}" dt="2023-12-13T11:39:58.435" v="279" actId="478"/>
          <ac:graphicFrameMkLst>
            <pc:docMk/>
            <pc:sldMk cId="531684205" sldId="614"/>
            <ac:graphicFrameMk id="10" creationId="{C6EB784E-6040-8DB8-E5E8-CD3C6D9D3095}"/>
          </ac:graphicFrameMkLst>
        </pc:graphicFrameChg>
        <pc:graphicFrameChg chg="add del mod">
          <ac:chgData name="Øyvind Wiig Petersen" userId="8db00c4c-acc5-4dea-8516-ccf730572e42" providerId="ADAL" clId="{05A6CDD1-6EC8-4613-8985-22F5A7D673CE}" dt="2023-12-13T11:39:54.664" v="278" actId="478"/>
          <ac:graphicFrameMkLst>
            <pc:docMk/>
            <pc:sldMk cId="531684205" sldId="614"/>
            <ac:graphicFrameMk id="13" creationId="{9A5B1403-71BA-2409-1C7D-29EA032508C9}"/>
          </ac:graphicFrameMkLst>
        </pc:graphicFrameChg>
      </pc:sldChg>
      <pc:sldChg chg="delSp modSp add del mod">
        <pc:chgData name="Øyvind Wiig Petersen" userId="8db00c4c-acc5-4dea-8516-ccf730572e42" providerId="ADAL" clId="{05A6CDD1-6EC8-4613-8985-22F5A7D673CE}" dt="2023-12-08T13:38:54.475" v="15" actId="2696"/>
        <pc:sldMkLst>
          <pc:docMk/>
          <pc:sldMk cId="445848651" sldId="620"/>
        </pc:sldMkLst>
        <pc:spChg chg="del">
          <ac:chgData name="Øyvind Wiig Petersen" userId="8db00c4c-acc5-4dea-8516-ccf730572e42" providerId="ADAL" clId="{05A6CDD1-6EC8-4613-8985-22F5A7D673CE}" dt="2023-12-08T13:28:28.900" v="1" actId="478"/>
          <ac:spMkLst>
            <pc:docMk/>
            <pc:sldMk cId="445848651" sldId="620"/>
            <ac:spMk id="10" creationId="{9CE074DE-0ABC-4D0B-8EB1-6992A772E8E6}"/>
          </ac:spMkLst>
        </pc:spChg>
        <pc:graphicFrameChg chg="mod">
          <ac:chgData name="Øyvind Wiig Petersen" userId="8db00c4c-acc5-4dea-8516-ccf730572e42" providerId="ADAL" clId="{05A6CDD1-6EC8-4613-8985-22F5A7D673CE}" dt="2023-12-08T13:38:48.422" v="14" actId="1076"/>
          <ac:graphicFrameMkLst>
            <pc:docMk/>
            <pc:sldMk cId="445848651" sldId="620"/>
            <ac:graphicFrameMk id="23" creationId="{156672F3-3DB5-4752-9657-FDADE644C3FE}"/>
          </ac:graphicFrameMkLst>
        </pc:graphicFrameChg>
      </pc:sldChg>
      <pc:sldChg chg="addSp delSp modSp new mod ord modShow">
        <pc:chgData name="Øyvind Wiig Petersen" userId="8db00c4c-acc5-4dea-8516-ccf730572e42" providerId="ADAL" clId="{05A6CDD1-6EC8-4613-8985-22F5A7D673CE}" dt="2023-12-13T11:34:16.064" v="264"/>
        <pc:sldMkLst>
          <pc:docMk/>
          <pc:sldMk cId="2126357600" sldId="620"/>
        </pc:sldMkLst>
        <pc:spChg chg="add del mod">
          <ac:chgData name="Øyvind Wiig Petersen" userId="8db00c4c-acc5-4dea-8516-ccf730572e42" providerId="ADAL" clId="{05A6CDD1-6EC8-4613-8985-22F5A7D673CE}" dt="2023-12-13T11:34:13.536" v="262" actId="403"/>
          <ac:spMkLst>
            <pc:docMk/>
            <pc:sldMk cId="2126357600" sldId="620"/>
            <ac:spMk id="2" creationId="{EDF7C7D3-8BA2-4F5B-4CAB-436D1B9DCF7E}"/>
          </ac:spMkLst>
        </pc:spChg>
        <pc:spChg chg="add del mod">
          <ac:chgData name="Øyvind Wiig Petersen" userId="8db00c4c-acc5-4dea-8516-ccf730572e42" providerId="ADAL" clId="{05A6CDD1-6EC8-4613-8985-22F5A7D673CE}" dt="2023-12-08T13:43:31.027" v="32" actId="478"/>
          <ac:spMkLst>
            <pc:docMk/>
            <pc:sldMk cId="2126357600" sldId="620"/>
            <ac:spMk id="4" creationId="{97C22EF5-2A6D-9E36-71F8-FEDAC4BDA9FB}"/>
          </ac:spMkLst>
        </pc:spChg>
        <pc:graphicFrameChg chg="add mod">
          <ac:chgData name="Øyvind Wiig Petersen" userId="8db00c4c-acc5-4dea-8516-ccf730572e42" providerId="ADAL" clId="{05A6CDD1-6EC8-4613-8985-22F5A7D673CE}" dt="2023-12-10T09:20:08.672" v="251"/>
          <ac:graphicFrameMkLst>
            <pc:docMk/>
            <pc:sldMk cId="2126357600" sldId="620"/>
            <ac:graphicFrameMk id="5" creationId="{A44449B5-B006-5A23-FADC-F4CDF9D37B71}"/>
          </ac:graphicFrameMkLst>
        </pc:graphicFrameChg>
      </pc:sldChg>
      <pc:sldChg chg="addSp delSp modSp add mod">
        <pc:chgData name="Øyvind Wiig Petersen" userId="8db00c4c-acc5-4dea-8516-ccf730572e42" providerId="ADAL" clId="{05A6CDD1-6EC8-4613-8985-22F5A7D673CE}" dt="2023-12-13T11:41:07.357" v="287"/>
        <pc:sldMkLst>
          <pc:docMk/>
          <pc:sldMk cId="3402309244" sldId="621"/>
        </pc:sldMkLst>
        <pc:spChg chg="del mod">
          <ac:chgData name="Øyvind Wiig Petersen" userId="8db00c4c-acc5-4dea-8516-ccf730572e42" providerId="ADAL" clId="{05A6CDD1-6EC8-4613-8985-22F5A7D673CE}" dt="2023-12-13T11:34:25.017" v="265" actId="478"/>
          <ac:spMkLst>
            <pc:docMk/>
            <pc:sldMk cId="3402309244" sldId="621"/>
            <ac:spMk id="2" creationId="{EDF7C7D3-8BA2-4F5B-4CAB-436D1B9DCF7E}"/>
          </ac:spMkLst>
        </pc:spChg>
        <pc:graphicFrameChg chg="add mod">
          <ac:chgData name="Øyvind Wiig Petersen" userId="8db00c4c-acc5-4dea-8516-ccf730572e42" providerId="ADAL" clId="{05A6CDD1-6EC8-4613-8985-22F5A7D673CE}" dt="2023-12-13T11:41:07.357" v="287"/>
          <ac:graphicFrameMkLst>
            <pc:docMk/>
            <pc:sldMk cId="3402309244" sldId="621"/>
            <ac:graphicFrameMk id="4" creationId="{CB4375AA-82C1-BD10-F8FE-D861E5AF0A1F}"/>
          </ac:graphicFrameMkLst>
        </pc:graphicFrameChg>
        <pc:graphicFrameChg chg="mod">
          <ac:chgData name="Øyvind Wiig Petersen" userId="8db00c4c-acc5-4dea-8516-ccf730572e42" providerId="ADAL" clId="{05A6CDD1-6EC8-4613-8985-22F5A7D673CE}" dt="2023-12-13T11:34:59.299" v="267" actId="1076"/>
          <ac:graphicFrameMkLst>
            <pc:docMk/>
            <pc:sldMk cId="3402309244" sldId="621"/>
            <ac:graphicFrameMk id="5" creationId="{A44449B5-B006-5A23-FADC-F4CDF9D37B71}"/>
          </ac:graphicFrameMkLst>
        </pc:graphicFrameChg>
        <pc:graphicFrameChg chg="add mod">
          <ac:chgData name="Øyvind Wiig Petersen" userId="8db00c4c-acc5-4dea-8516-ccf730572e42" providerId="ADAL" clId="{05A6CDD1-6EC8-4613-8985-22F5A7D673CE}" dt="2023-12-13T11:41:06.465" v="286" actId="1076"/>
          <ac:graphicFrameMkLst>
            <pc:docMk/>
            <pc:sldMk cId="3402309244" sldId="621"/>
            <ac:graphicFrameMk id="6" creationId="{A94AD0DE-623F-0255-6A80-DDC210D4DFED}"/>
          </ac:graphicFrameMkLst>
        </pc:graphicFrameChg>
      </pc:sldChg>
    </pc:docChg>
  </pc:docChgLst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  <pc:spChg chg="mod">
          <ac:chgData name="Øyvind Wiig Petersen" userId="8db00c4c-acc5-4dea-8516-ccf730572e42" providerId="ADAL" clId="{67F3F98E-F555-4318-81D3-4D39E3DCAB1E}" dt="2022-05-18T08:39:54.134" v="1" actId="21"/>
          <ac:spMkLst>
            <pc:docMk/>
            <pc:sldMk cId="725769110" sldId="575"/>
            <ac:spMk id="2" creationId="{00000000-0000-0000-0000-000000000000}"/>
          </ac:spMkLst>
        </pc:spChg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  <pc:graphicFrameChg chg="mod">
          <ac:chgData name="Øyvind Wiig Petersen" userId="8db00c4c-acc5-4dea-8516-ccf730572e42" providerId="ADAL" clId="{67F3F98E-F555-4318-81D3-4D39E3DCAB1E}" dt="2022-05-18T09:01:57.942" v="17"/>
          <ac:graphicFrameMkLst>
            <pc:docMk/>
            <pc:sldMk cId="531684205" sldId="614"/>
            <ac:graphicFrameMk id="7" creationId="{037A4B10-36F6-4187-B246-EF11C638F11D}"/>
          </ac:graphicFrameMkLst>
        </pc:graphicFrameChg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  <pc:docChgLst>
    <pc:chgData name="Øyvind Wiig Petersen" userId="8db00c4c-acc5-4dea-8516-ccf730572e42" providerId="ADAL" clId="{6A114068-6040-4243-8037-4A82180F7CAD}"/>
    <pc:docChg chg="undo custSel addSld delSld modSld sldOrd">
      <pc:chgData name="Øyvind Wiig Petersen" userId="8db00c4c-acc5-4dea-8516-ccf730572e42" providerId="ADAL" clId="{6A114068-6040-4243-8037-4A82180F7CAD}" dt="2024-04-02T13:01:06.030" v="269" actId="1076"/>
      <pc:docMkLst>
        <pc:docMk/>
      </pc:docMkLst>
      <pc:sldChg chg="modSp mod">
        <pc:chgData name="Øyvind Wiig Petersen" userId="8db00c4c-acc5-4dea-8516-ccf730572e42" providerId="ADAL" clId="{6A114068-6040-4243-8037-4A82180F7CAD}" dt="2024-03-24T09:57:18.906" v="34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6A114068-6040-4243-8037-4A82180F7CAD}" dt="2024-03-24T09:57:13.360" v="32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6A114068-6040-4243-8037-4A82180F7CAD}" dt="2024-03-24T09:57:15.964" v="33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6A114068-6040-4243-8037-4A82180F7CAD}" dt="2024-03-24T09:57:18.906" v="34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modSp mod">
        <pc:chgData name="Øyvind Wiig Petersen" userId="8db00c4c-acc5-4dea-8516-ccf730572e42" providerId="ADAL" clId="{6A114068-6040-4243-8037-4A82180F7CAD}" dt="2024-03-24T09:57:40.717" v="41" actId="5793"/>
        <pc:sldMkLst>
          <pc:docMk/>
          <pc:sldMk cId="3155278157" sldId="574"/>
        </pc:sldMkLst>
        <pc:spChg chg="mod">
          <ac:chgData name="Øyvind Wiig Petersen" userId="8db00c4c-acc5-4dea-8516-ccf730572e42" providerId="ADAL" clId="{6A114068-6040-4243-8037-4A82180F7CAD}" dt="2024-03-24T09:57:40.717" v="41" actId="5793"/>
          <ac:spMkLst>
            <pc:docMk/>
            <pc:sldMk cId="3155278157" sldId="574"/>
            <ac:spMk id="16" creationId="{D62F65BD-7727-4136-90A8-BB9439706EE5}"/>
          </ac:spMkLst>
        </pc:spChg>
        <pc:spChg chg="mod">
          <ac:chgData name="Øyvind Wiig Petersen" userId="8db00c4c-acc5-4dea-8516-ccf730572e42" providerId="ADAL" clId="{6A114068-6040-4243-8037-4A82180F7CAD}" dt="2024-03-24T09:57:33.200" v="38" actId="5793"/>
          <ac:spMkLst>
            <pc:docMk/>
            <pc:sldMk cId="3155278157" sldId="574"/>
            <ac:spMk id="22" creationId="{C2D9C173-F661-4567-8669-3361C482DFEE}"/>
          </ac:spMkLst>
        </pc:spChg>
        <pc:spChg chg="mod">
          <ac:chgData name="Øyvind Wiig Petersen" userId="8db00c4c-acc5-4dea-8516-ccf730572e42" providerId="ADAL" clId="{6A114068-6040-4243-8037-4A82180F7CAD}" dt="2024-03-24T09:57:35.435" v="39" actId="5793"/>
          <ac:spMkLst>
            <pc:docMk/>
            <pc:sldMk cId="3155278157" sldId="574"/>
            <ac:spMk id="29" creationId="{39529A82-AA7A-4AC4-986B-F6146CD379A4}"/>
          </ac:spMkLst>
        </pc:spChg>
        <pc:spChg chg="mod">
          <ac:chgData name="Øyvind Wiig Petersen" userId="8db00c4c-acc5-4dea-8516-ccf730572e42" providerId="ADAL" clId="{6A114068-6040-4243-8037-4A82180F7CAD}" dt="2024-03-24T09:57:38.014" v="40" actId="5793"/>
          <ac:spMkLst>
            <pc:docMk/>
            <pc:sldMk cId="3155278157" sldId="574"/>
            <ac:spMk id="30" creationId="{6E0D8555-F87E-4E24-8BA1-32CB98C53646}"/>
          </ac:spMkLst>
        </pc:spChg>
      </pc:sldChg>
      <pc:sldChg chg="modSp mod">
        <pc:chgData name="Øyvind Wiig Petersen" userId="8db00c4c-acc5-4dea-8516-ccf730572e42" providerId="ADAL" clId="{6A114068-6040-4243-8037-4A82180F7CAD}" dt="2024-03-24T09:58:44.406" v="64" actId="1036"/>
        <pc:sldMkLst>
          <pc:docMk/>
          <pc:sldMk cId="1487145819" sldId="577"/>
        </pc:sldMkLst>
        <pc:spChg chg="mod">
          <ac:chgData name="Øyvind Wiig Petersen" userId="8db00c4c-acc5-4dea-8516-ccf730572e42" providerId="ADAL" clId="{6A114068-6040-4243-8037-4A82180F7CAD}" dt="2024-03-24T09:58:37.213" v="55" actId="12"/>
          <ac:spMkLst>
            <pc:docMk/>
            <pc:sldMk cId="1487145819" sldId="577"/>
            <ac:spMk id="23" creationId="{DF63CA27-0111-47E0-B41E-191D9F3008CA}"/>
          </ac:spMkLst>
        </pc:spChg>
        <pc:grpChg chg="mod">
          <ac:chgData name="Øyvind Wiig Petersen" userId="8db00c4c-acc5-4dea-8516-ccf730572e42" providerId="ADAL" clId="{6A114068-6040-4243-8037-4A82180F7CAD}" dt="2024-03-24T09:58:44.406" v="64" actId="1036"/>
          <ac:grpSpMkLst>
            <pc:docMk/>
            <pc:sldMk cId="1487145819" sldId="577"/>
            <ac:grpSpMk id="3" creationId="{BEDE871E-4C9D-44B4-BA2D-04B51208B6CF}"/>
          </ac:grpSpMkLst>
        </pc:grpChg>
        <pc:grpChg chg="mod">
          <ac:chgData name="Øyvind Wiig Petersen" userId="8db00c4c-acc5-4dea-8516-ccf730572e42" providerId="ADAL" clId="{6A114068-6040-4243-8037-4A82180F7CAD}" dt="2024-03-24T09:58:44.406" v="64" actId="1036"/>
          <ac:grpSpMkLst>
            <pc:docMk/>
            <pc:sldMk cId="1487145819" sldId="577"/>
            <ac:grpSpMk id="29" creationId="{18C4354B-D0F4-495B-BD21-95420A0108EF}"/>
          </ac:grpSpMkLst>
        </pc:grpChg>
        <pc:graphicFrameChg chg="mod">
          <ac:chgData name="Øyvind Wiig Petersen" userId="8db00c4c-acc5-4dea-8516-ccf730572e42" providerId="ADAL" clId="{6A114068-6040-4243-8037-4A82180F7CAD}" dt="2024-03-24T09:58:44.406" v="64" actId="1036"/>
          <ac:graphicFrameMkLst>
            <pc:docMk/>
            <pc:sldMk cId="1487145819" sldId="577"/>
            <ac:graphicFrameMk id="17" creationId="{750F8FFE-1531-4B5A-86F4-0C9B1BEE37BA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09:58:44.406" v="64" actId="1036"/>
          <ac:graphicFrameMkLst>
            <pc:docMk/>
            <pc:sldMk cId="1487145819" sldId="577"/>
            <ac:graphicFrameMk id="18" creationId="{8FA5CA2D-0D3A-432C-A66F-35898AEB91B5}"/>
          </ac:graphicFrameMkLst>
        </pc:graphicFrameChg>
        <pc:picChg chg="mod">
          <ac:chgData name="Øyvind Wiig Petersen" userId="8db00c4c-acc5-4dea-8516-ccf730572e42" providerId="ADAL" clId="{6A114068-6040-4243-8037-4A82180F7CAD}" dt="2024-03-24T09:58:44.406" v="64" actId="1036"/>
          <ac:picMkLst>
            <pc:docMk/>
            <pc:sldMk cId="1487145819" sldId="577"/>
            <ac:picMk id="15" creationId="{821B7D18-44B7-40FE-B449-25C9BAE660C3}"/>
          </ac:picMkLst>
        </pc:picChg>
        <pc:picChg chg="mod">
          <ac:chgData name="Øyvind Wiig Petersen" userId="8db00c4c-acc5-4dea-8516-ccf730572e42" providerId="ADAL" clId="{6A114068-6040-4243-8037-4A82180F7CAD}" dt="2024-03-24T09:58:44.406" v="64" actId="1036"/>
          <ac:picMkLst>
            <pc:docMk/>
            <pc:sldMk cId="1487145819" sldId="577"/>
            <ac:picMk id="16" creationId="{9E537D55-5FAF-4416-9F49-E4DE6CEDBDFB}"/>
          </ac:picMkLst>
        </pc:picChg>
      </pc:sldChg>
      <pc:sldChg chg="delSp modSp mod">
        <pc:chgData name="Øyvind Wiig Petersen" userId="8db00c4c-acc5-4dea-8516-ccf730572e42" providerId="ADAL" clId="{6A114068-6040-4243-8037-4A82180F7CAD}" dt="2024-03-24T09:58:04.830" v="45" actId="478"/>
        <pc:sldMkLst>
          <pc:docMk/>
          <pc:sldMk cId="2392343102" sldId="579"/>
        </pc:sldMkLst>
        <pc:spChg chg="mod">
          <ac:chgData name="Øyvind Wiig Petersen" userId="8db00c4c-acc5-4dea-8516-ccf730572e42" providerId="ADAL" clId="{6A114068-6040-4243-8037-4A82180F7CAD}" dt="2024-03-24T09:57:51.578" v="43" actId="5793"/>
          <ac:spMkLst>
            <pc:docMk/>
            <pc:sldMk cId="2392343102" sldId="579"/>
            <ac:spMk id="20" creationId="{3D634757-659D-4179-8A9D-30541A11E336}"/>
          </ac:spMkLst>
        </pc:spChg>
        <pc:spChg chg="del mod">
          <ac:chgData name="Øyvind Wiig Petersen" userId="8db00c4c-acc5-4dea-8516-ccf730572e42" providerId="ADAL" clId="{6A114068-6040-4243-8037-4A82180F7CAD}" dt="2024-03-24T09:58:04.830" v="45" actId="478"/>
          <ac:spMkLst>
            <pc:docMk/>
            <pc:sldMk cId="2392343102" sldId="579"/>
            <ac:spMk id="21" creationId="{DEDF67FB-A9D4-433B-9F66-52888AEBA276}"/>
          </ac:spMkLst>
        </pc:spChg>
        <pc:spChg chg="mod">
          <ac:chgData name="Øyvind Wiig Petersen" userId="8db00c4c-acc5-4dea-8516-ccf730572e42" providerId="ADAL" clId="{6A114068-6040-4243-8037-4A82180F7CAD}" dt="2024-03-24T09:57:47.486" v="42" actId="5793"/>
          <ac:spMkLst>
            <pc:docMk/>
            <pc:sldMk cId="2392343102" sldId="579"/>
            <ac:spMk id="22" creationId="{C2D9C173-F661-4567-8669-3361C482DFEE}"/>
          </ac:spMkLst>
        </pc:spChg>
        <pc:picChg chg="del">
          <ac:chgData name="Øyvind Wiig Petersen" userId="8db00c4c-acc5-4dea-8516-ccf730572e42" providerId="ADAL" clId="{6A114068-6040-4243-8037-4A82180F7CAD}" dt="2024-03-24T09:58:04.830" v="45" actId="478"/>
          <ac:picMkLst>
            <pc:docMk/>
            <pc:sldMk cId="2392343102" sldId="579"/>
            <ac:picMk id="4" creationId="{7F7E716D-8C25-4768-816F-446DEA74EAA7}"/>
          </ac:picMkLst>
        </pc:picChg>
      </pc:sldChg>
      <pc:sldChg chg="modSp mod">
        <pc:chgData name="Øyvind Wiig Petersen" userId="8db00c4c-acc5-4dea-8516-ccf730572e42" providerId="ADAL" clId="{6A114068-6040-4243-8037-4A82180F7CAD}" dt="2024-04-02T12:58:00.849" v="267" actId="21"/>
        <pc:sldMkLst>
          <pc:docMk/>
          <pc:sldMk cId="2641580211" sldId="612"/>
        </pc:sldMkLst>
        <pc:spChg chg="mod">
          <ac:chgData name="Øyvind Wiig Petersen" userId="8db00c4c-acc5-4dea-8516-ccf730572e42" providerId="ADAL" clId="{6A114068-6040-4243-8037-4A82180F7CAD}" dt="2024-04-02T12:57:50.385" v="260" actId="20577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6A114068-6040-4243-8037-4A82180F7CAD}" dt="2024-04-02T12:58:00.849" v="267" actId="21"/>
          <ac:spMkLst>
            <pc:docMk/>
            <pc:sldMk cId="2641580211" sldId="612"/>
            <ac:spMk id="15" creationId="{F14F9A16-6BD8-46D6-A85E-FEC353CB682C}"/>
          </ac:spMkLst>
        </pc:spChg>
        <pc:spChg chg="mod">
          <ac:chgData name="Øyvind Wiig Petersen" userId="8db00c4c-acc5-4dea-8516-ccf730572e42" providerId="ADAL" clId="{6A114068-6040-4243-8037-4A82180F7CAD}" dt="2024-03-24T09:57:24.379" v="35" actId="5793"/>
          <ac:spMkLst>
            <pc:docMk/>
            <pc:sldMk cId="2641580211" sldId="612"/>
            <ac:spMk id="20" creationId="{1C338D5B-A4D9-4B4C-B1EE-6277200F478B}"/>
          </ac:spMkLst>
        </pc:spChg>
      </pc:sldChg>
      <pc:sldChg chg="modSp mod">
        <pc:chgData name="Øyvind Wiig Petersen" userId="8db00c4c-acc5-4dea-8516-ccf730572e42" providerId="ADAL" clId="{6A114068-6040-4243-8037-4A82180F7CAD}" dt="2024-03-24T09:59:40.169" v="138" actId="1036"/>
        <pc:sldMkLst>
          <pc:docMk/>
          <pc:sldMk cId="820026693" sldId="613"/>
        </pc:sldMkLst>
        <pc:spChg chg="mod">
          <ac:chgData name="Øyvind Wiig Petersen" userId="8db00c4c-acc5-4dea-8516-ccf730572e42" providerId="ADAL" clId="{6A114068-6040-4243-8037-4A82180F7CAD}" dt="2024-03-24T09:59:06.755" v="66" actId="5793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6A114068-6040-4243-8037-4A82180F7CAD}" dt="2024-03-24T09:59:02.148" v="65" actId="5793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6A114068-6040-4243-8037-4A82180F7CAD}" dt="2024-03-24T09:59:40.169" v="138" actId="1036"/>
          <ac:graphicFrameMkLst>
            <pc:docMk/>
            <pc:sldMk cId="820026693" sldId="613"/>
            <ac:graphicFrameMk id="3" creationId="{806EAE8C-5BB2-4ADF-83C8-4073BBE02484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09:59:34.893" v="128" actId="14100"/>
          <ac:graphicFrameMkLst>
            <pc:docMk/>
            <pc:sldMk cId="820026693" sldId="613"/>
            <ac:graphicFrameMk id="5" creationId="{985C60EC-919F-4BF3-BEA0-EA6577C84365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09:59:40.169" v="138" actId="1036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modSp mod">
        <pc:chgData name="Øyvind Wiig Petersen" userId="8db00c4c-acc5-4dea-8516-ccf730572e42" providerId="ADAL" clId="{6A114068-6040-4243-8037-4A82180F7CAD}" dt="2024-04-02T13:00:41.661" v="268" actId="1076"/>
        <pc:sldMkLst>
          <pc:docMk/>
          <pc:sldMk cId="531684205" sldId="614"/>
        </pc:sldMkLst>
        <pc:spChg chg="mod">
          <ac:chgData name="Øyvind Wiig Petersen" userId="8db00c4c-acc5-4dea-8516-ccf730572e42" providerId="ADAL" clId="{6A114068-6040-4243-8037-4A82180F7CAD}" dt="2024-03-24T10:01:43.349" v="203" actId="5793"/>
          <ac:spMkLst>
            <pc:docMk/>
            <pc:sldMk cId="531684205" sldId="614"/>
            <ac:spMk id="5" creationId="{DAFD9338-19DB-40AF-8569-2664CB1B37A9}"/>
          </ac:spMkLst>
        </pc:spChg>
        <pc:spChg chg="mod">
          <ac:chgData name="Øyvind Wiig Petersen" userId="8db00c4c-acc5-4dea-8516-ccf730572e42" providerId="ADAL" clId="{6A114068-6040-4243-8037-4A82180F7CAD}" dt="2024-03-24T10:01:45.761" v="204" actId="5793"/>
          <ac:spMkLst>
            <pc:docMk/>
            <pc:sldMk cId="531684205" sldId="614"/>
            <ac:spMk id="8" creationId="{36A7E46D-B20D-4BCA-BB75-C25AE67923A7}"/>
          </ac:spMkLst>
        </pc:spChg>
        <pc:spChg chg="mod">
          <ac:chgData name="Øyvind Wiig Petersen" userId="8db00c4c-acc5-4dea-8516-ccf730572e42" providerId="ADAL" clId="{6A114068-6040-4243-8037-4A82180F7CAD}" dt="2024-04-02T13:00:41.661" v="268" actId="1076"/>
          <ac:spMkLst>
            <pc:docMk/>
            <pc:sldMk cId="531684205" sldId="614"/>
            <ac:spMk id="12" creationId="{06E01A4A-F8F3-47BC-8EEC-66504D07BC57}"/>
          </ac:spMkLst>
        </pc:spChg>
        <pc:spChg chg="mod">
          <ac:chgData name="Øyvind Wiig Petersen" userId="8db00c4c-acc5-4dea-8516-ccf730572e42" providerId="ADAL" clId="{6A114068-6040-4243-8037-4A82180F7CAD}" dt="2024-03-24T10:01:40.467" v="202" actId="5793"/>
          <ac:spMkLst>
            <pc:docMk/>
            <pc:sldMk cId="531684205" sldId="614"/>
            <ac:spMk id="23" creationId="{DF63CA27-0111-47E0-B41E-191D9F3008CA}"/>
          </ac:spMkLst>
        </pc:spChg>
      </pc:sldChg>
      <pc:sldChg chg="modSp mod">
        <pc:chgData name="Øyvind Wiig Petersen" userId="8db00c4c-acc5-4dea-8516-ccf730572e42" providerId="ADAL" clId="{6A114068-6040-4243-8037-4A82180F7CAD}" dt="2024-03-24T10:01:16.208" v="201" actId="167"/>
        <pc:sldMkLst>
          <pc:docMk/>
          <pc:sldMk cId="1861433934" sldId="615"/>
        </pc:sldMkLst>
        <pc:spChg chg="mod">
          <ac:chgData name="Øyvind Wiig Petersen" userId="8db00c4c-acc5-4dea-8516-ccf730572e42" providerId="ADAL" clId="{6A114068-6040-4243-8037-4A82180F7CAD}" dt="2024-03-24T10:01:00.814" v="198" actId="20577"/>
          <ac:spMkLst>
            <pc:docMk/>
            <pc:sldMk cId="1861433934" sldId="615"/>
            <ac:spMk id="5" creationId="{DD5CC789-6F91-4877-B073-2EA447E2F363}"/>
          </ac:spMkLst>
        </pc:spChg>
        <pc:picChg chg="mod">
          <ac:chgData name="Øyvind Wiig Petersen" userId="8db00c4c-acc5-4dea-8516-ccf730572e42" providerId="ADAL" clId="{6A114068-6040-4243-8037-4A82180F7CAD}" dt="2024-03-24T10:00:57.876" v="197" actId="1036"/>
          <ac:picMkLst>
            <pc:docMk/>
            <pc:sldMk cId="1861433934" sldId="615"/>
            <ac:picMk id="6" creationId="{23A4F655-01A4-4336-9080-40FDD7AD4507}"/>
          </ac:picMkLst>
        </pc:picChg>
        <pc:picChg chg="mod ord">
          <ac:chgData name="Øyvind Wiig Petersen" userId="8db00c4c-acc5-4dea-8516-ccf730572e42" providerId="ADAL" clId="{6A114068-6040-4243-8037-4A82180F7CAD}" dt="2024-03-24T10:01:16.208" v="201" actId="167"/>
          <ac:picMkLst>
            <pc:docMk/>
            <pc:sldMk cId="1861433934" sldId="615"/>
            <ac:picMk id="8" creationId="{D9C3CB9F-A999-4794-BE4C-8BBE572BB896}"/>
          </ac:picMkLst>
        </pc:picChg>
      </pc:sldChg>
      <pc:sldChg chg="modSp mod">
        <pc:chgData name="Øyvind Wiig Petersen" userId="8db00c4c-acc5-4dea-8516-ccf730572e42" providerId="ADAL" clId="{6A114068-6040-4243-8037-4A82180F7CAD}" dt="2024-03-24T10:00:16.926" v="181"/>
        <pc:sldMkLst>
          <pc:docMk/>
          <pc:sldMk cId="869930188" sldId="616"/>
        </pc:sldMkLst>
        <pc:spChg chg="mod">
          <ac:chgData name="Øyvind Wiig Petersen" userId="8db00c4c-acc5-4dea-8516-ccf730572e42" providerId="ADAL" clId="{6A114068-6040-4243-8037-4A82180F7CAD}" dt="2024-03-24T10:00:00.795" v="180" actId="5793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6A114068-6040-4243-8037-4A82180F7CAD}" dt="2024-03-24T09:59:58.026" v="179" actId="5793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6A114068-6040-4243-8037-4A82180F7CAD}" dt="2024-03-24T09:59:49.784" v="158" actId="14100"/>
          <ac:graphicFrameMkLst>
            <pc:docMk/>
            <pc:sldMk cId="869930188" sldId="616"/>
            <ac:graphicFrameMk id="5" creationId="{FA5DEB6B-E67E-45B3-984B-C80242972E97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09:59:55.618" v="178" actId="14100"/>
          <ac:graphicFrameMkLst>
            <pc:docMk/>
            <pc:sldMk cId="869930188" sldId="616"/>
            <ac:graphicFrameMk id="7" creationId="{7367FC17-D168-42C5-8DA6-95EEA02C0D7B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10:00:16.926" v="181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 ord">
        <pc:chgData name="Øyvind Wiig Petersen" userId="8db00c4c-acc5-4dea-8516-ccf730572e42" providerId="ADAL" clId="{6A114068-6040-4243-8037-4A82180F7CAD}" dt="2024-03-24T09:56:49.902" v="30"/>
        <pc:sldMkLst>
          <pc:docMk/>
          <pc:sldMk cId="1834186742" sldId="618"/>
        </pc:sldMkLst>
        <pc:spChg chg="mod">
          <ac:chgData name="Øyvind Wiig Petersen" userId="8db00c4c-acc5-4dea-8516-ccf730572e42" providerId="ADAL" clId="{6A114068-6040-4243-8037-4A82180F7CAD}" dt="2024-03-24T09:56:49.902" v="30"/>
          <ac:spMkLst>
            <pc:docMk/>
            <pc:sldMk cId="1834186742" sldId="618"/>
            <ac:spMk id="13" creationId="{348DDC63-D03F-4E4B-B5C0-63C3F1A3BC59}"/>
          </ac:spMkLst>
        </pc:spChg>
      </pc:sldChg>
      <pc:sldChg chg="del">
        <pc:chgData name="Øyvind Wiig Petersen" userId="8db00c4c-acc5-4dea-8516-ccf730572e42" providerId="ADAL" clId="{6A114068-6040-4243-8037-4A82180F7CAD}" dt="2024-03-24T09:56:53.343" v="31" actId="2696"/>
        <pc:sldMkLst>
          <pc:docMk/>
          <pc:sldMk cId="3122996818" sldId="619"/>
        </pc:sldMkLst>
      </pc:sldChg>
      <pc:sldChg chg="del">
        <pc:chgData name="Øyvind Wiig Petersen" userId="8db00c4c-acc5-4dea-8516-ccf730572e42" providerId="ADAL" clId="{6A114068-6040-4243-8037-4A82180F7CAD}" dt="2024-03-12T19:04:10.424" v="0" actId="2696"/>
        <pc:sldMkLst>
          <pc:docMk/>
          <pc:sldMk cId="2126357600" sldId="620"/>
        </pc:sldMkLst>
      </pc:sldChg>
      <pc:sldChg chg="modSp mod">
        <pc:chgData name="Øyvind Wiig Petersen" userId="8db00c4c-acc5-4dea-8516-ccf730572e42" providerId="ADAL" clId="{6A114068-6040-4243-8037-4A82180F7CAD}" dt="2024-04-02T13:01:06.030" v="269" actId="1076"/>
        <pc:sldMkLst>
          <pc:docMk/>
          <pc:sldMk cId="3402309244" sldId="621"/>
        </pc:sldMkLst>
        <pc:spChg chg="mod">
          <ac:chgData name="Øyvind Wiig Petersen" userId="8db00c4c-acc5-4dea-8516-ccf730572e42" providerId="ADAL" clId="{6A114068-6040-4243-8037-4A82180F7CAD}" dt="2024-03-12T19:04:21.173" v="25" actId="20577"/>
          <ac:spMkLst>
            <pc:docMk/>
            <pc:sldMk cId="3402309244" sldId="621"/>
            <ac:spMk id="3" creationId="{7A9C77B7-9D9A-0EA0-04DB-2E7D1ACE1B46}"/>
          </ac:spMkLst>
        </pc:spChg>
        <pc:graphicFrameChg chg="mod">
          <ac:chgData name="Øyvind Wiig Petersen" userId="8db00c4c-acc5-4dea-8516-ccf730572e42" providerId="ADAL" clId="{6A114068-6040-4243-8037-4A82180F7CAD}" dt="2024-03-24T10:02:25.500" v="210" actId="1076"/>
          <ac:graphicFrameMkLst>
            <pc:docMk/>
            <pc:sldMk cId="3402309244" sldId="621"/>
            <ac:graphicFrameMk id="4" creationId="{CB4375AA-82C1-BD10-F8FE-D861E5AF0A1F}"/>
          </ac:graphicFrameMkLst>
        </pc:graphicFrameChg>
        <pc:graphicFrameChg chg="mod">
          <ac:chgData name="Øyvind Wiig Petersen" userId="8db00c4c-acc5-4dea-8516-ccf730572e42" providerId="ADAL" clId="{6A114068-6040-4243-8037-4A82180F7CAD}" dt="2024-04-02T13:01:06.030" v="269" actId="1076"/>
          <ac:graphicFrameMkLst>
            <pc:docMk/>
            <pc:sldMk cId="3402309244" sldId="621"/>
            <ac:graphicFrameMk id="5" creationId="{A44449B5-B006-5A23-FADC-F4CDF9D37B71}"/>
          </ac:graphicFrameMkLst>
        </pc:graphicFrameChg>
        <pc:graphicFrameChg chg="mod">
          <ac:chgData name="Øyvind Wiig Petersen" userId="8db00c4c-acc5-4dea-8516-ccf730572e42" providerId="ADAL" clId="{6A114068-6040-4243-8037-4A82180F7CAD}" dt="2024-03-24T10:03:07.692" v="216" actId="1076"/>
          <ac:graphicFrameMkLst>
            <pc:docMk/>
            <pc:sldMk cId="3402309244" sldId="621"/>
            <ac:graphicFrameMk id="6" creationId="{A94AD0DE-623F-0255-6A80-DDC210D4DFED}"/>
          </ac:graphicFrameMkLst>
        </pc:graphicFrameChg>
      </pc:sldChg>
    </pc:docChg>
  </pc:docChgLst>
  <pc:docChgLst>
    <pc:chgData name="Øyvind Wiig Petersen" userId="8db00c4c-acc5-4dea-8516-ccf730572e42" providerId="ADAL" clId="{ECD379D8-160C-4C9C-BFE8-1CDECE7F9FD3}"/>
    <pc:docChg chg="undo custSel addSld delSld modSld">
      <pc:chgData name="Øyvind Wiig Petersen" userId="8db00c4c-acc5-4dea-8516-ccf730572e42" providerId="ADAL" clId="{ECD379D8-160C-4C9C-BFE8-1CDECE7F9FD3}" dt="2022-07-04T07:37:14.133" v="352" actId="20577"/>
      <pc:docMkLst>
        <pc:docMk/>
      </pc:docMkLst>
      <pc:sldChg chg="del">
        <pc:chgData name="Øyvind Wiig Petersen" userId="8db00c4c-acc5-4dea-8516-ccf730572e42" providerId="ADAL" clId="{ECD379D8-160C-4C9C-BFE8-1CDECE7F9FD3}" dt="2022-07-04T06:35:50.929" v="252" actId="47"/>
        <pc:sldMkLst>
          <pc:docMk/>
          <pc:sldMk cId="4181682755" sldId="529"/>
        </pc:sldMkLst>
      </pc:sldChg>
      <pc:sldChg chg="modSp mod">
        <pc:chgData name="Øyvind Wiig Petersen" userId="8db00c4c-acc5-4dea-8516-ccf730572e42" providerId="ADAL" clId="{ECD379D8-160C-4C9C-BFE8-1CDECE7F9FD3}" dt="2022-07-04T06:28:06.672" v="118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ECD379D8-160C-4C9C-BFE8-1CDECE7F9FD3}" dt="2022-07-04T06:28:06.482" v="117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ECD379D8-160C-4C9C-BFE8-1CDECE7F9FD3}" dt="2022-07-04T06:28:06.672" v="118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ECD379D8-160C-4C9C-BFE8-1CDECE7F9FD3}" dt="2022-07-04T06:28:06.135" v="116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addSp modSp mod modAnim">
        <pc:chgData name="Øyvind Wiig Petersen" userId="8db00c4c-acc5-4dea-8516-ccf730572e42" providerId="ADAL" clId="{ECD379D8-160C-4C9C-BFE8-1CDECE7F9FD3}" dt="2022-07-04T06:30:02.997" v="153" actId="1076"/>
        <pc:sldMkLst>
          <pc:docMk/>
          <pc:sldMk cId="3155278157" sldId="574"/>
        </pc:sldMkLst>
        <pc:spChg chg="mod">
          <ac:chgData name="Øyvind Wiig Petersen" userId="8db00c4c-acc5-4dea-8516-ccf730572e42" providerId="ADAL" clId="{ECD379D8-160C-4C9C-BFE8-1CDECE7F9FD3}" dt="2022-07-04T06:30:01.516" v="152" actId="20577"/>
          <ac:spMkLst>
            <pc:docMk/>
            <pc:sldMk cId="3155278157" sldId="574"/>
            <ac:spMk id="16" creationId="{D62F65BD-7727-4136-90A8-BB9439706EE5}"/>
          </ac:spMkLst>
        </pc:spChg>
        <pc:graphicFrameChg chg="add mod">
          <ac:chgData name="Øyvind Wiig Petersen" userId="8db00c4c-acc5-4dea-8516-ccf730572e42" providerId="ADAL" clId="{ECD379D8-160C-4C9C-BFE8-1CDECE7F9FD3}" dt="2022-07-04T06:30:02.997" v="153" actId="1076"/>
          <ac:graphicFrameMkLst>
            <pc:docMk/>
            <pc:sldMk cId="3155278157" sldId="574"/>
            <ac:graphicFrameMk id="3" creationId="{1B235691-4FDB-3332-751E-315E4920E23A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27:05.309" v="110" actId="20577"/>
        <pc:sldMkLst>
          <pc:docMk/>
          <pc:sldMk cId="725769110" sldId="575"/>
        </pc:sldMkLst>
        <pc:spChg chg="mod">
          <ac:chgData name="Øyvind Wiig Petersen" userId="8db00c4c-acc5-4dea-8516-ccf730572e42" providerId="ADAL" clId="{ECD379D8-160C-4C9C-BFE8-1CDECE7F9FD3}" dt="2022-07-04T06:27:05.309" v="110" actId="20577"/>
          <ac:spMkLst>
            <pc:docMk/>
            <pc:sldMk cId="725769110" sldId="575"/>
            <ac:spMk id="15" creationId="{3C72047E-0443-4134-9EFF-509B567C41D7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1" creationId="{6141632D-4DE3-47EC-AD55-6A92D5C643F3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2" creationId="{0DB045CA-1E3C-4D2B-A8CE-E4463E8B19CC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3" creationId="{523D22CD-5FF1-4738-9E13-2BF1FD18CE31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5:02.806" v="251" actId="114"/>
        <pc:sldMkLst>
          <pc:docMk/>
          <pc:sldMk cId="2641580211" sldId="612"/>
        </pc:sldMkLst>
        <pc:spChg chg="mod">
          <ac:chgData name="Øyvind Wiig Petersen" userId="8db00c4c-acc5-4dea-8516-ccf730572e42" providerId="ADAL" clId="{ECD379D8-160C-4C9C-BFE8-1CDECE7F9FD3}" dt="2022-07-04T06:35:02.806" v="251" actId="114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ECD379D8-160C-4C9C-BFE8-1CDECE7F9FD3}" dt="2022-07-04T06:28:41.902" v="131" actId="20577"/>
          <ac:spMkLst>
            <pc:docMk/>
            <pc:sldMk cId="2641580211" sldId="612"/>
            <ac:spMk id="15" creationId="{F14F9A16-6BD8-46D6-A85E-FEC353CB682C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1:14.043" v="154"/>
        <pc:sldMkLst>
          <pc:docMk/>
          <pc:sldMk cId="820026693" sldId="613"/>
        </pc:sldMkLst>
        <pc:spChg chg="mod">
          <ac:chgData name="Øyvind Wiig Petersen" userId="8db00c4c-acc5-4dea-8516-ccf730572e42" providerId="ADAL" clId="{ECD379D8-160C-4C9C-BFE8-1CDECE7F9FD3}" dt="2022-07-01T09:20:09.589" v="3" actId="1076"/>
          <ac:spMkLst>
            <pc:docMk/>
            <pc:sldMk cId="820026693" sldId="613"/>
            <ac:spMk id="8" creationId="{6A90AA46-EF08-45BB-914B-2699A71707D1}"/>
          </ac:spMkLst>
        </pc:spChg>
        <pc:spChg chg="mod">
          <ac:chgData name="Øyvind Wiig Petersen" userId="8db00c4c-acc5-4dea-8516-ccf730572e42" providerId="ADAL" clId="{ECD379D8-160C-4C9C-BFE8-1CDECE7F9FD3}" dt="2022-07-01T09:19:59.068" v="2" actId="20577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ECD379D8-160C-4C9C-BFE8-1CDECE7F9FD3}" dt="2022-07-01T09:19:52.230" v="1" actId="20577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ECD379D8-160C-4C9C-BFE8-1CDECE7F9FD3}" dt="2022-07-04T06:31:14.043" v="154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delSp modSp mod">
        <pc:chgData name="Øyvind Wiig Petersen" userId="8db00c4c-acc5-4dea-8516-ccf730572e42" providerId="ADAL" clId="{ECD379D8-160C-4C9C-BFE8-1CDECE7F9FD3}" dt="2022-07-04T07:37:14.133" v="352" actId="20577"/>
        <pc:sldMkLst>
          <pc:docMk/>
          <pc:sldMk cId="531684205" sldId="614"/>
        </pc:sldMkLst>
        <pc:spChg chg="mod">
          <ac:chgData name="Øyvind Wiig Petersen" userId="8db00c4c-acc5-4dea-8516-ccf730572e42" providerId="ADAL" clId="{ECD379D8-160C-4C9C-BFE8-1CDECE7F9FD3}" dt="2022-07-04T07:37:14.133" v="352" actId="20577"/>
          <ac:spMkLst>
            <pc:docMk/>
            <pc:sldMk cId="531684205" sldId="614"/>
            <ac:spMk id="9" creationId="{B1BB1BF2-F358-43A6-B4E7-119C44C27A20}"/>
          </ac:spMkLst>
        </pc:spChg>
        <pc:graphicFrameChg chg="mod">
          <ac:chgData name="Øyvind Wiig Petersen" userId="8db00c4c-acc5-4dea-8516-ccf730572e42" providerId="ADAL" clId="{ECD379D8-160C-4C9C-BFE8-1CDECE7F9FD3}" dt="2022-07-04T07:35:06.889" v="307" actId="14100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4:56.324" v="271" actId="1410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02.475" v="289" actId="14100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55.120" v="310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 mod">
          <ac:chgData name="Øyvind Wiig Petersen" userId="8db00c4c-acc5-4dea-8516-ccf730572e42" providerId="ADAL" clId="{ECD379D8-160C-4C9C-BFE8-1CDECE7F9FD3}" dt="2022-07-04T06:32:43.964" v="162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33:48.247" v="249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ECD379D8-160C-4C9C-BFE8-1CDECE7F9FD3}" dt="2022-07-04T06:33:48.247" v="249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ECD379D8-160C-4C9C-BFE8-1CDECE7F9FD3}" dt="2022-07-04T07:34:37.762" v="258" actId="1076"/>
        <pc:sldMkLst>
          <pc:docMk/>
          <pc:sldMk cId="869930188" sldId="616"/>
        </pc:sldMkLst>
        <pc:spChg chg="mod">
          <ac:chgData name="Øyvind Wiig Petersen" userId="8db00c4c-acc5-4dea-8516-ccf730572e42" providerId="ADAL" clId="{ECD379D8-160C-4C9C-BFE8-1CDECE7F9FD3}" dt="2022-07-01T09:21:30.810" v="44" actId="14100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ECD379D8-160C-4C9C-BFE8-1CDECE7F9FD3}" dt="2022-07-01T09:20:44.039" v="21" actId="21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ECD379D8-160C-4C9C-BFE8-1CDECE7F9FD3}" dt="2022-07-04T07:34:37.762" v="258" actId="1076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">
        <pc:chgData name="Øyvind Wiig Petersen" userId="8db00c4c-acc5-4dea-8516-ccf730572e42" providerId="ADAL" clId="{ECD379D8-160C-4C9C-BFE8-1CDECE7F9FD3}" dt="2022-07-04T06:26:48.903" v="94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ECD379D8-160C-4C9C-BFE8-1CDECE7F9FD3}" dt="2022-07-04T06:26:48.903" v="94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85FB1747-BFC5-476B-AB85-44AD0222CA47}"/>
    <pc:docChg chg="modSld">
      <pc:chgData name="Øyvind Wiig Petersen" userId="8db00c4c-acc5-4dea-8516-ccf730572e42" providerId="ADAL" clId="{85FB1747-BFC5-476B-AB85-44AD0222CA47}" dt="2023-06-06T09:12:44.755" v="0"/>
      <pc:docMkLst>
        <pc:docMk/>
      </pc:docMkLst>
      <pc:sldChg chg="addSp modSp">
        <pc:chgData name="Øyvind Wiig Petersen" userId="8db00c4c-acc5-4dea-8516-ccf730572e42" providerId="ADAL" clId="{85FB1747-BFC5-476B-AB85-44AD0222CA47}" dt="2023-06-06T09:12:44.755" v="0"/>
        <pc:sldMkLst>
          <pc:docMk/>
          <pc:sldMk cId="2392343102" sldId="579"/>
        </pc:sldMkLst>
        <pc:graphicFrameChg chg="add mod">
          <ac:chgData name="Øyvind Wiig Petersen" userId="8db00c4c-acc5-4dea-8516-ccf730572e42" providerId="ADAL" clId="{85FB1747-BFC5-476B-AB85-44AD0222CA47}" dt="2023-06-06T09:12:44.755" v="0"/>
          <ac:graphicFrameMkLst>
            <pc:docMk/>
            <pc:sldMk cId="2392343102" sldId="579"/>
            <ac:graphicFrameMk id="3" creationId="{31A4F877-1601-E8A1-1B8F-0BA1D3C78703}"/>
          </ac:graphicFrameMkLst>
        </pc:graphicFrameChg>
      </pc:sldChg>
    </pc:docChg>
  </pc:docChgLst>
  <pc:docChgLst>
    <pc:chgData name="Øyvind Wiig Petersen" userId="8db00c4c-acc5-4dea-8516-ccf730572e42" providerId="ADAL" clId="{DBC82F51-F6D4-49E2-A846-FAFA5D0B8F7C}"/>
    <pc:docChg chg="modSld">
      <pc:chgData name="Øyvind Wiig Petersen" userId="8db00c4c-acc5-4dea-8516-ccf730572e42" providerId="ADAL" clId="{DBC82F51-F6D4-49E2-A846-FAFA5D0B8F7C}" dt="2022-08-10T12:14:21.166" v="25" actId="20577"/>
      <pc:docMkLst>
        <pc:docMk/>
      </pc:docMkLst>
      <pc:sldChg chg="modSp mod">
        <pc:chgData name="Øyvind Wiig Petersen" userId="8db00c4c-acc5-4dea-8516-ccf730572e42" providerId="ADAL" clId="{DBC82F51-F6D4-49E2-A846-FAFA5D0B8F7C}" dt="2022-08-10T09:27:21.038" v="1" actId="1037"/>
        <pc:sldMkLst>
          <pc:docMk/>
          <pc:sldMk cId="2297208258" sldId="571"/>
        </pc:sldMkLst>
        <pc:graphicFrameChg chg="mod">
          <ac:chgData name="Øyvind Wiig Petersen" userId="8db00c4c-acc5-4dea-8516-ccf730572e42" providerId="ADAL" clId="{DBC82F51-F6D4-49E2-A846-FAFA5D0B8F7C}" dt="2022-08-10T09:27:18.909" v="0" actId="1037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27:21.038" v="1" actId="1037"/>
          <ac:graphicFrameMkLst>
            <pc:docMk/>
            <pc:sldMk cId="2297208258" sldId="571"/>
            <ac:graphicFrameMk id="11" creationId="{688A212D-7A40-4107-82D5-E554E25BA8B2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0:39.862" v="12" actId="1036"/>
        <pc:sldMkLst>
          <pc:docMk/>
          <pc:sldMk cId="820026693" sldId="613"/>
        </pc:sldMkLst>
        <pc:spChg chg="mod">
          <ac:chgData name="Øyvind Wiig Petersen" userId="8db00c4c-acc5-4dea-8516-ccf730572e42" providerId="ADAL" clId="{DBC82F51-F6D4-49E2-A846-FAFA5D0B8F7C}" dt="2022-08-10T09:29:18.496" v="2" actId="14100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DBC82F51-F6D4-49E2-A846-FAFA5D0B8F7C}" dt="2022-08-10T09:30:36.990" v="11" actId="1036"/>
          <ac:graphicFrameMkLst>
            <pc:docMk/>
            <pc:sldMk cId="820026693" sldId="613"/>
            <ac:graphicFrameMk id="5" creationId="{985C60EC-919F-4BF3-BEA0-EA6577C84365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0:39.862" v="12" actId="1036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2:35.117" v="22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DBC82F51-F6D4-49E2-A846-FAFA5D0B8F7C}" dt="2022-08-10T09:32:35.117" v="22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DBC82F51-F6D4-49E2-A846-FAFA5D0B8F7C}" dt="2022-08-10T09:31:56.922" v="20"/>
        <pc:sldMkLst>
          <pc:docMk/>
          <pc:sldMk cId="869930188" sldId="616"/>
        </pc:sldMkLst>
        <pc:graphicFrameChg chg="mod">
          <ac:chgData name="Øyvind Wiig Petersen" userId="8db00c4c-acc5-4dea-8516-ccf730572e42" providerId="ADAL" clId="{DBC82F51-F6D4-49E2-A846-FAFA5D0B8F7C}" dt="2022-08-10T09:30:51.768" v="14"/>
          <ac:graphicFrameMkLst>
            <pc:docMk/>
            <pc:sldMk cId="869930188" sldId="616"/>
            <ac:graphicFrameMk id="5" creationId="{FA5DEB6B-E67E-45B3-984B-C80242972E97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0.676" v="19" actId="1076"/>
          <ac:graphicFrameMkLst>
            <pc:docMk/>
            <pc:sldMk cId="869930188" sldId="616"/>
            <ac:graphicFrameMk id="7" creationId="{7367FC17-D168-42C5-8DA6-95EEA02C0D7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6.922" v="20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12:14:21.166" v="25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DBC82F51-F6D4-49E2-A846-FAFA5D0B8F7C}" dt="2022-08-10T12:14:21.166" v="25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02.04.2024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5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70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7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jpg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notes of system formulation of LFMs, augmentation, and discretization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9C3CB9F-A999-4794-BE4C-8BBE572B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45" y="2888939"/>
            <a:ext cx="3526743" cy="3526743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3A4F655-01A4-4336-9080-40FDD7AD4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888940"/>
            <a:ext cx="3528392" cy="352839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approaches</a:t>
            </a:r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CC789-6F91-4877-B073-2EA447E2F363}"/>
              </a:ext>
            </a:extLst>
          </p:cNvPr>
          <p:cNvSpPr txBox="1">
            <a:spLocks/>
          </p:cNvSpPr>
          <p:nvPr/>
        </p:nvSpPr>
        <p:spPr>
          <a:xfrm>
            <a:off x="863863" y="1268413"/>
            <a:ext cx="10452717" cy="157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slides back: </a:t>
            </a:r>
            <a:r>
              <a:rPr lang="nb-NO" dirty="0" err="1"/>
              <a:t>figure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shows </a:t>
            </a:r>
            <a:r>
              <a:rPr lang="nb-NO" dirty="0" err="1"/>
              <a:t>the</a:t>
            </a:r>
            <a:r>
              <a:rPr lang="nb-NO" dirty="0"/>
              <a:t> ratio </a:t>
            </a:r>
            <a:r>
              <a:rPr lang="nb-NO" dirty="0" err="1"/>
              <a:t>of</a:t>
            </a:r>
            <a:r>
              <a:rPr lang="nb-NO" dirty="0"/>
              <a:t> Q for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endParaRPr lang="nb-NO" dirty="0"/>
          </a:p>
          <a:p>
            <a:pPr marL="0" indent="0">
              <a:lnSpc>
                <a:spcPct val="150000"/>
              </a:lnSpc>
              <a:buNone/>
            </a:pPr>
            <a:endParaRPr lang="nb-NO" dirty="0"/>
          </a:p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Exact</a:t>
            </a:r>
            <a:r>
              <a:rPr lang="nb-NO" dirty="0"/>
              <a:t> same </a:t>
            </a:r>
            <a:r>
              <a:rPr lang="nb-NO" dirty="0" err="1"/>
              <a:t>result</a:t>
            </a:r>
            <a:r>
              <a:rPr lang="nb-NO" dirty="0"/>
              <a:t> is </a:t>
            </a:r>
            <a:r>
              <a:rPr lang="nb-NO" dirty="0" err="1"/>
              <a:t>produced</a:t>
            </a:r>
            <a:r>
              <a:rPr lang="nb-NO" dirty="0"/>
              <a:t> (ratio=1.00, </a:t>
            </a:r>
            <a:r>
              <a:rPr lang="nb-NO" dirty="0" err="1"/>
              <a:t>except</a:t>
            </a:r>
            <a:r>
              <a:rPr lang="nb-NO" dirty="0"/>
              <a:t> for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 and </a:t>
            </a:r>
            <a:r>
              <a:rPr lang="nb-NO" dirty="0" err="1"/>
              <a:t>roundoff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43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Another similar formulation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7572164" y="13810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65A4-A1C3-454F-9792-8ACE3795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8" y="1376772"/>
            <a:ext cx="5508426" cy="47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Output </a:t>
            </a:r>
            <a:r>
              <a:rPr lang="nb-NO" dirty="0" err="1"/>
              <a:t>equation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68061" y="1285416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output </a:t>
            </a:r>
            <a:r>
              <a:rPr lang="nb-NO" dirty="0" err="1"/>
              <a:t>equation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55359B-B755-4696-A2A2-CC81B99C5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5490"/>
              </p:ext>
            </p:extLst>
          </p:nvPr>
        </p:nvGraphicFramePr>
        <p:xfrm>
          <a:off x="1176626" y="4030098"/>
          <a:ext cx="3169728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241200" progId="Equation.DSMT4">
                  <p:embed/>
                </p:oleObj>
              </mc:Choice>
              <mc:Fallback>
                <p:oleObj name="Equation" r:id="rId3" imgW="198108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55359B-B755-4696-A2A2-CC81B99C5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6626" y="4030098"/>
                        <a:ext cx="3169728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D9338-19DB-40AF-8569-2664CB1B37A9}"/>
              </a:ext>
            </a:extLst>
          </p:cNvPr>
          <p:cNvSpPr txBox="1">
            <a:spLocks/>
          </p:cNvSpPr>
          <p:nvPr/>
        </p:nvSpPr>
        <p:spPr>
          <a:xfrm>
            <a:off x="580765" y="242344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Reformulated</a:t>
            </a:r>
            <a:r>
              <a:rPr lang="nb-NO" dirty="0"/>
              <a:t> to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900752"/>
              </p:ext>
            </p:extLst>
          </p:nvPr>
        </p:nvGraphicFramePr>
        <p:xfrm>
          <a:off x="1163643" y="1853442"/>
          <a:ext cx="3555648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643" y="1853442"/>
                        <a:ext cx="3555648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A8EC5BB-399C-472F-9630-097A25F4D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88788"/>
              </p:ext>
            </p:extLst>
          </p:nvPr>
        </p:nvGraphicFramePr>
        <p:xfrm>
          <a:off x="1187351" y="2988564"/>
          <a:ext cx="37388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36760" imgH="228600" progId="Equation.DSMT4">
                  <p:embed/>
                </p:oleObj>
              </mc:Choice>
              <mc:Fallback>
                <p:oleObj name="Equation" r:id="rId7" imgW="23367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A8EC5BB-399C-472F-9630-097A25F4DD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351" y="2988564"/>
                        <a:ext cx="37388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7E46D-B20D-4BCA-BB75-C25AE67923A7}"/>
              </a:ext>
            </a:extLst>
          </p:cNvPr>
          <p:cNvSpPr txBox="1">
            <a:spLocks/>
          </p:cNvSpPr>
          <p:nvPr/>
        </p:nvSpPr>
        <p:spPr>
          <a:xfrm>
            <a:off x="587375" y="3445054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Discrete</a:t>
            </a:r>
            <a:r>
              <a:rPr lang="nb-NO" dirty="0"/>
              <a:t> time: 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06E01A4A-F8F3-47BC-8EEC-66504D07BC57}"/>
              </a:ext>
            </a:extLst>
          </p:cNvPr>
          <p:cNvSpPr/>
          <p:nvPr/>
        </p:nvSpPr>
        <p:spPr>
          <a:xfrm>
            <a:off x="7392144" y="1356185"/>
            <a:ext cx="3905733" cy="7822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-Kalman, H infinity, and Nonlinear Approaches, p 248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(is this correct reference)?</a:t>
            </a:r>
          </a:p>
        </p:txBody>
      </p:sp>
    </p:spTree>
    <p:extLst>
      <p:ext uri="{BB962C8B-B14F-4D97-AF65-F5344CB8AC3E}">
        <p14:creationId xmlns:p14="http://schemas.microsoft.com/office/powerpoint/2010/main" val="53168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9C77B7-9D9A-0EA0-04DB-2E7D1ACE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/>
              <a:t>transformation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44449B5-B006-5A23-FADC-F4CDF9D3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44189"/>
              </p:ext>
            </p:extLst>
          </p:nvPr>
        </p:nvGraphicFramePr>
        <p:xfrm>
          <a:off x="874713" y="1327469"/>
          <a:ext cx="61579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393480" progId="Equation.DSMT4">
                  <p:embed/>
                </p:oleObj>
              </mc:Choice>
              <mc:Fallback>
                <p:oleObj name="Equation" r:id="rId2" imgW="384804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44449B5-B006-5A23-FADC-F4CDF9D37B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327469"/>
                        <a:ext cx="6157913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4375AA-82C1-BD10-F8FE-D861E5AF0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437251"/>
              </p:ext>
            </p:extLst>
          </p:nvPr>
        </p:nvGraphicFramePr>
        <p:xfrm>
          <a:off x="856943" y="2495298"/>
          <a:ext cx="70104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20880" imgH="863280" progId="Equation.DSMT4">
                  <p:embed/>
                </p:oleObj>
              </mc:Choice>
              <mc:Fallback>
                <p:oleObj name="Equation" r:id="rId4" imgW="4520880" imgH="863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4375AA-82C1-BD10-F8FE-D861E5AF0A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6943" y="2495298"/>
                        <a:ext cx="701040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4AD0DE-623F-0255-6A80-DDC210D4D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2952"/>
              </p:ext>
            </p:extLst>
          </p:nvPr>
        </p:nvGraphicFramePr>
        <p:xfrm>
          <a:off x="874713" y="4257377"/>
          <a:ext cx="93091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02040" imgH="812520" progId="Equation.DSMT4">
                  <p:embed/>
                </p:oleObj>
              </mc:Choice>
              <mc:Fallback>
                <p:oleObj name="Equation" r:id="rId6" imgW="5702040" imgH="8125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4AD0DE-623F-0255-6A80-DDC210D4D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4713" y="4257377"/>
                        <a:ext cx="9309100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30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3C72047E-0443-4134-9EFF-509B567C41D7}"/>
              </a:ext>
            </a:extLst>
          </p:cNvPr>
          <p:cNvSpPr/>
          <p:nvPr/>
        </p:nvSpPr>
        <p:spPr>
          <a:xfrm>
            <a:off x="1307468" y="1937506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 Kalman, H infinity, and Nonlinear Approaches, p 111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6141632D-4DE3-47EC-AD55-6A92D5C643F3}"/>
              </a:ext>
            </a:extLst>
          </p:cNvPr>
          <p:cNvSpPr/>
          <p:nvPr/>
        </p:nvSpPr>
        <p:spPr>
          <a:xfrm>
            <a:off x="1299082" y="2894433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0DB045CA-1E3C-4D2B-A8CE-E4463E8B19CC}"/>
              </a:ext>
            </a:extLst>
          </p:cNvPr>
          <p:cNvSpPr/>
          <p:nvPr/>
        </p:nvSpPr>
        <p:spPr>
          <a:xfrm>
            <a:off x="1296592" y="36355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523D22CD-5FF1-4738-9E13-2BF1FD18CE31}"/>
              </a:ext>
            </a:extLst>
          </p:cNvPr>
          <p:cNvSpPr/>
          <p:nvPr/>
        </p:nvSpPr>
        <p:spPr>
          <a:xfrm>
            <a:off x="1308467" y="4592438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B1C5BC2-772D-485C-8599-8A609D50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5504269" cy="461665"/>
          </a:xfrm>
        </p:spPr>
        <p:txBody>
          <a:bodyPr/>
          <a:lstStyle/>
          <a:p>
            <a:r>
              <a:rPr lang="en-US" dirty="0"/>
              <a:t>Some useful sources on the topic:</a:t>
            </a:r>
          </a:p>
        </p:txBody>
      </p:sp>
    </p:spTree>
    <p:extLst>
      <p:ext uri="{BB962C8B-B14F-4D97-AF65-F5344CB8AC3E}">
        <p14:creationId xmlns:p14="http://schemas.microsoft.com/office/powerpoint/2010/main" val="7257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Mechanical system, LFM and augmented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41B6-393D-4033-89CC-D7BE5374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1372921" cy="506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Mechanical model: linear system subject to wind loads p(t) and (possibly) additional white noise </a:t>
            </a:r>
            <a:r>
              <a:rPr lang="el-GR" dirty="0"/>
              <a:t>ε</a:t>
            </a:r>
            <a:r>
              <a:rPr lang="en-US" dirty="0"/>
              <a:t>(t)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A7B459-7427-4433-8F24-DC3AAAF5B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54195"/>
              </p:ext>
            </p:extLst>
          </p:nvPr>
        </p:nvGraphicFramePr>
        <p:xfrm>
          <a:off x="1163638" y="1782478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28600" progId="Equation.DSMT4">
                  <p:embed/>
                </p:oleObj>
              </mc:Choice>
              <mc:Fallback>
                <p:oleObj name="Equation" r:id="rId2" imgW="186660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A7B459-7427-4433-8F24-DC3AAAF5B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1782478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8F763D9-4D6F-40E7-B5BD-6F7AF87E2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46950"/>
              </p:ext>
            </p:extLst>
          </p:nvPr>
        </p:nvGraphicFramePr>
        <p:xfrm>
          <a:off x="1163452" y="4491906"/>
          <a:ext cx="4957632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482400" progId="Equation.DSMT4">
                  <p:embed/>
                </p:oleObj>
              </mc:Choice>
              <mc:Fallback>
                <p:oleObj name="Equation" r:id="rId4" imgW="309852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8F763D9-4D6F-40E7-B5BD-6F7AF87E2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3452" y="4491906"/>
                        <a:ext cx="4957632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88A212D-7A40-4107-82D5-E554E25B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44451"/>
              </p:ext>
            </p:extLst>
          </p:nvPr>
        </p:nvGraphicFramePr>
        <p:xfrm>
          <a:off x="1163452" y="5469759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88A212D-7A40-4107-82D5-E554E25BA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3452" y="5469759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112A278-EF3B-40DB-8A7E-D8CE229C9AE5}"/>
              </a:ext>
            </a:extLst>
          </p:cNvPr>
          <p:cNvSpPr txBox="1">
            <a:spLocks/>
          </p:cNvSpPr>
          <p:nvPr/>
        </p:nvSpPr>
        <p:spPr>
          <a:xfrm>
            <a:off x="579351" y="2403787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Latent force model for the wind load input: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B984C97-773B-4DA6-874B-E04994D9BC2F}"/>
              </a:ext>
            </a:extLst>
          </p:cNvPr>
          <p:cNvSpPr txBox="1">
            <a:spLocks/>
          </p:cNvSpPr>
          <p:nvPr/>
        </p:nvSpPr>
        <p:spPr>
          <a:xfrm>
            <a:off x="591731" y="3961905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Augmented system model: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5B6A49-2D82-4FE9-ABA3-56EE473F5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08933"/>
              </p:ext>
            </p:extLst>
          </p:nvPr>
        </p:nvGraphicFramePr>
        <p:xfrm>
          <a:off x="1170104" y="2941844"/>
          <a:ext cx="209260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457200" progId="Equation.DSMT4">
                  <p:embed/>
                </p:oleObj>
              </mc:Choice>
              <mc:Fallback>
                <p:oleObj name="Equation" r:id="rId8" imgW="13078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5B6A49-2D82-4FE9-ABA3-56EE473F5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0104" y="2941844"/>
                        <a:ext cx="209260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2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Solution to ODE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40089CC-02D9-402A-9A75-35363D222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17611"/>
              </p:ext>
            </p:extLst>
          </p:nvPr>
        </p:nvGraphicFramePr>
        <p:xfrm>
          <a:off x="1143000" y="1798638"/>
          <a:ext cx="5892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355320" progId="Equation.DSMT4">
                  <p:embed/>
                </p:oleObj>
              </mc:Choice>
              <mc:Fallback>
                <p:oleObj name="Equation" r:id="rId2" imgW="3682800" imgH="3553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40089CC-02D9-402A-9A75-35363D222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798638"/>
                        <a:ext cx="5892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495936" y="789770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C338D5B-A4D9-4B4C-B1EE-6277200F478B}"/>
              </a:ext>
            </a:extLst>
          </p:cNvPr>
          <p:cNvSpPr txBox="1">
            <a:spLocks/>
          </p:cNvSpPr>
          <p:nvPr/>
        </p:nvSpPr>
        <p:spPr>
          <a:xfrm>
            <a:off x="587374" y="1269355"/>
            <a:ext cx="799290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of state evolution by integration factor (see reference for details):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14F9A16-6BD8-46D6-A85E-FEC353CB682C}"/>
              </a:ext>
            </a:extLst>
          </p:cNvPr>
          <p:cNvSpPr txBox="1">
            <a:spLocks/>
          </p:cNvSpPr>
          <p:nvPr/>
        </p:nvSpPr>
        <p:spPr>
          <a:xfrm>
            <a:off x="571232" y="3487507"/>
            <a:ext cx="808105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Next: covariance matrices for the two noise terms in discrete time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02D6973-019B-4D8F-BF74-02BBA7FC7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0738"/>
              </p:ext>
            </p:extLst>
          </p:nvPr>
        </p:nvGraphicFramePr>
        <p:xfrm>
          <a:off x="1193800" y="2944813"/>
          <a:ext cx="262080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41200" progId="Equation.DSMT4">
                  <p:embed/>
                </p:oleObj>
              </mc:Choice>
              <mc:Fallback>
                <p:oleObj name="Equation" r:id="rId4" imgW="163800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02D6973-019B-4D8F-BF74-02BBA7FC7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800" y="2944813"/>
                        <a:ext cx="262080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6A97F79-21C8-437E-8675-25D10A075694}"/>
              </a:ext>
            </a:extLst>
          </p:cNvPr>
          <p:cNvSpPr txBox="1">
            <a:spLocks/>
          </p:cNvSpPr>
          <p:nvPr/>
        </p:nvSpPr>
        <p:spPr>
          <a:xfrm>
            <a:off x="594344" y="2530090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Discrete time solution:</a:t>
            </a:r>
          </a:p>
        </p:txBody>
      </p:sp>
    </p:spTree>
    <p:extLst>
      <p:ext uri="{BB962C8B-B14F-4D97-AF65-F5344CB8AC3E}">
        <p14:creationId xmlns:p14="http://schemas.microsoft.com/office/powerpoint/2010/main" val="26415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145216" y="706255"/>
            <a:ext cx="3451869" cy="5265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NB! typo in Eq. 2.106? 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6565728" cy="35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Covariance expressed as an integral: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56672F3-3DB5-4752-9657-FDADE64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668961"/>
              </p:ext>
            </p:extLst>
          </p:nvPr>
        </p:nvGraphicFramePr>
        <p:xfrm>
          <a:off x="875146" y="1778445"/>
          <a:ext cx="68262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7080" imgH="330120" progId="Equation.DSMT4">
                  <p:embed/>
                </p:oleObj>
              </mc:Choice>
              <mc:Fallback>
                <p:oleObj name="Equation" r:id="rId3" imgW="4267080" imgH="3301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156672F3-3DB5-4752-9657-FDADE644C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146" y="1778445"/>
                        <a:ext cx="682625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B200420-1686-46F4-A0B1-324125529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89237"/>
              </p:ext>
            </p:extLst>
          </p:nvPr>
        </p:nvGraphicFramePr>
        <p:xfrm>
          <a:off x="875146" y="2863092"/>
          <a:ext cx="5852160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482400" progId="Equation.DSMT4">
                  <p:embed/>
                </p:oleObj>
              </mc:Choice>
              <mc:Fallback>
                <p:oleObj name="Equation" r:id="rId5" imgW="3657600" imgH="482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B200420-1686-46F4-A0B1-324125529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146" y="2863092"/>
                        <a:ext cx="5852160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39529A82-AA7A-4AC4-986B-F6146CD379A4}"/>
              </a:ext>
            </a:extLst>
          </p:cNvPr>
          <p:cNvSpPr txBox="1">
            <a:spLocks/>
          </p:cNvSpPr>
          <p:nvPr/>
        </p:nvSpPr>
        <p:spPr>
          <a:xfrm>
            <a:off x="587375" y="2435001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expression in the middle has a </a:t>
            </a:r>
            <a:r>
              <a:rPr lang="en-US" dirty="0" err="1"/>
              <a:t>dirac</a:t>
            </a:r>
            <a:r>
              <a:rPr lang="en-US" dirty="0"/>
              <a:t>-delta representation: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E0D8555-F87E-4E24-8BA1-32CB98C53646}"/>
              </a:ext>
            </a:extLst>
          </p:cNvPr>
          <p:cNvSpPr txBox="1">
            <a:spLocks/>
          </p:cNvSpPr>
          <p:nvPr/>
        </p:nvSpPr>
        <p:spPr>
          <a:xfrm>
            <a:off x="598683" y="3717208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integral is then reduced to one variable: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F8FA9BCB-6491-4B78-A38A-0EAF334D7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76004"/>
              </p:ext>
            </p:extLst>
          </p:nvPr>
        </p:nvGraphicFramePr>
        <p:xfrm>
          <a:off x="874713" y="4118703"/>
          <a:ext cx="62976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6960" imgH="685800" progId="Equation.DSMT4">
                  <p:embed/>
                </p:oleObj>
              </mc:Choice>
              <mc:Fallback>
                <p:oleObj name="Equation" r:id="rId7" imgW="3936960" imgH="6858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F8FA9BCB-6491-4B78-A38A-0EAF334D7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18703"/>
                        <a:ext cx="6297612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54836"/>
              </p:ext>
            </p:extLst>
          </p:nvPr>
        </p:nvGraphicFramePr>
        <p:xfrm>
          <a:off x="950913" y="5530850"/>
          <a:ext cx="54244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90840" imgH="482400" progId="Equation.DSMT4">
                  <p:embed/>
                </p:oleObj>
              </mc:Choice>
              <mc:Fallback>
                <p:oleObj name="Equation" r:id="rId9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0913" y="5530850"/>
                        <a:ext cx="5424487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62F65BD-7727-4136-90A8-BB9439706EE5}"/>
              </a:ext>
            </a:extLst>
          </p:cNvPr>
          <p:cNvSpPr txBox="1">
            <a:spLocks/>
          </p:cNvSpPr>
          <p:nvPr/>
        </p:nvSpPr>
        <p:spPr>
          <a:xfrm>
            <a:off x="598683" y="5085184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Final </a:t>
            </a:r>
            <a:r>
              <a:rPr lang="nb-NO" dirty="0" err="1"/>
              <a:t>result</a:t>
            </a:r>
            <a:r>
              <a:rPr lang="nb-NO" dirty="0"/>
              <a:t> by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variables</a:t>
            </a:r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235691-4FDB-3332-751E-315E4920E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54633"/>
              </p:ext>
            </p:extLst>
          </p:nvPr>
        </p:nvGraphicFramePr>
        <p:xfrm>
          <a:off x="4655840" y="5129362"/>
          <a:ext cx="1198656" cy="28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177480" progId="Equation.DSMT4">
                  <p:embed/>
                </p:oleObj>
              </mc:Choice>
              <mc:Fallback>
                <p:oleObj name="Equation" r:id="rId11" imgW="749160" imgH="1774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B235691-4FDB-3332-751E-315E4920E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5840" y="5129362"/>
                        <a:ext cx="1198656" cy="283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27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8D6D59-CBDB-4408-981D-F5FEF77B7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88296"/>
              </p:ext>
            </p:extLst>
          </p:nvPr>
        </p:nvGraphicFramePr>
        <p:xfrm>
          <a:off x="7464152" y="277159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82400" progId="Equation.DSMT4">
                  <p:embed/>
                </p:oleObj>
              </mc:Choice>
              <mc:Fallback>
                <p:oleObj name="Equation" r:id="rId2" imgW="113004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8D6D59-CBDB-4408-981D-F5FEF77B7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4152" y="277159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66EBC61-EA63-42FF-B466-3EFE86BF8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83915"/>
              </p:ext>
            </p:extLst>
          </p:nvPr>
        </p:nvGraphicFramePr>
        <p:xfrm>
          <a:off x="854075" y="2819400"/>
          <a:ext cx="5241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66EBC61-EA63-42FF-B466-3EFE86BF8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075" y="2819400"/>
                        <a:ext cx="5241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A8528D5-6B1F-49FF-AEDC-0F6302AD4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83763" y="9334500"/>
          <a:ext cx="58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431640" progId="Equation.DSMT4">
                  <p:embed/>
                </p:oleObj>
              </mc:Choice>
              <mc:Fallback>
                <p:oleObj name="Equation" r:id="rId6" imgW="58392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A8528D5-6B1F-49FF-AEDC-0F6302AD4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83763" y="9334500"/>
                        <a:ext cx="584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24B87C6-05EA-40D5-9643-6319F2C57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28885"/>
              </p:ext>
            </p:extLst>
          </p:nvPr>
        </p:nvGraphicFramePr>
        <p:xfrm>
          <a:off x="7464152" y="1732419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82400" progId="Equation.DSMT4">
                  <p:embed/>
                </p:oleObj>
              </mc:Choice>
              <mc:Fallback>
                <p:oleObj name="Equation" r:id="rId8" imgW="1130040" imgH="482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24B87C6-05EA-40D5-9643-6319F2C577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4152" y="1732419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37524"/>
            <a:ext cx="11228304" cy="31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 for both w(t) and </a:t>
            </a:r>
            <a:r>
              <a:rPr lang="el-GR" dirty="0"/>
              <a:t>ε</a:t>
            </a:r>
            <a:r>
              <a:rPr lang="en-US" dirty="0"/>
              <a:t>(t) (same approach but different block-structure of the matrix inside the integral)</a:t>
            </a: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30714"/>
              </p:ext>
            </p:extLst>
          </p:nvPr>
        </p:nvGraphicFramePr>
        <p:xfrm>
          <a:off x="870928" y="1698647"/>
          <a:ext cx="54244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90840" imgH="482400" progId="Equation.DSMT4">
                  <p:embed/>
                </p:oleObj>
              </mc:Choice>
              <mc:Fallback>
                <p:oleObj name="Equation" r:id="rId10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0928" y="1698647"/>
                        <a:ext cx="54244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634757-659D-4179-8A9D-30541A11E336}"/>
              </a:ext>
            </a:extLst>
          </p:cNvPr>
          <p:cNvSpPr txBox="1">
            <a:spLocks/>
          </p:cNvSpPr>
          <p:nvPr/>
        </p:nvSpPr>
        <p:spPr>
          <a:xfrm>
            <a:off x="587375" y="3894118"/>
            <a:ext cx="11125249" cy="62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«</a:t>
            </a:r>
            <a:r>
              <a:rPr lang="en-US" i="1" dirty="0"/>
              <a:t>It is worth noting that even if Q [continuous] is diagonal, Qs [discrete] need not be. Sampling can destroy independence among the components of the process noise</a:t>
            </a:r>
            <a:r>
              <a:rPr lang="en-US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923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537D55-5FAF-4416-9F49-E4DE6CED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564103"/>
            <a:ext cx="3362599" cy="3362599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B7D18-44B7-40FE-B449-25C9BAE6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24" y="2542326"/>
            <a:ext cx="3362600" cy="33626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Example</a:t>
            </a:r>
            <a:r>
              <a:rPr lang="nb-NO" dirty="0"/>
              <a:t>: system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modes (4 </a:t>
            </a:r>
            <a:r>
              <a:rPr lang="nb-NO" dirty="0" err="1"/>
              <a:t>states</a:t>
            </a:r>
            <a:r>
              <a:rPr lang="nb-NO" dirty="0"/>
              <a:t>) and </a:t>
            </a:r>
            <a:r>
              <a:rPr lang="nb-NO" dirty="0" err="1"/>
              <a:t>two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68413"/>
            <a:ext cx="10979410" cy="1800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discretized</a:t>
            </a:r>
            <a:r>
              <a:rPr lang="nb-NO" dirty="0"/>
              <a:t> system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observe</a:t>
            </a:r>
            <a:r>
              <a:rPr lang="nb-NO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dirty="0"/>
              <a:t>The white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el-GR" dirty="0"/>
              <a:t>ε</a:t>
            </a:r>
            <a:r>
              <a:rPr lang="en-US" dirty="0"/>
              <a:t>(t)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modal </a:t>
            </a:r>
            <a:r>
              <a:rPr lang="nb-NO" dirty="0" err="1"/>
              <a:t>states</a:t>
            </a:r>
            <a:r>
              <a:rPr lang="nb-NO" dirty="0"/>
              <a:t> x(t)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b-NO" dirty="0"/>
              <a:t>The white </a:t>
            </a:r>
            <a:r>
              <a:rPr lang="nb-NO" dirty="0" err="1"/>
              <a:t>noise</a:t>
            </a:r>
            <a:r>
              <a:rPr lang="nb-NO" dirty="0"/>
              <a:t> w(t) </a:t>
            </a:r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r>
              <a:rPr lang="nb-NO" dirty="0"/>
              <a:t> s(t),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minorly</a:t>
            </a:r>
            <a:r>
              <a:rPr lang="nb-NO" dirty="0"/>
              <a:t> x(t)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50F8FFE-1531-4B5A-86F4-0C9B1BEE3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69992"/>
              </p:ext>
            </p:extLst>
          </p:nvPr>
        </p:nvGraphicFramePr>
        <p:xfrm>
          <a:off x="2074863" y="5681496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482400" progId="Equation.DSMT4">
                  <p:embed/>
                </p:oleObj>
              </mc:Choice>
              <mc:Fallback>
                <p:oleObj name="Equation" r:id="rId5" imgW="1130040" imgH="4824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50F8FFE-1531-4B5A-86F4-0C9B1BEE3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4863" y="5681496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FA5CA2D-0D3A-432C-A66F-35898AEB9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93307"/>
              </p:ext>
            </p:extLst>
          </p:nvPr>
        </p:nvGraphicFramePr>
        <p:xfrm>
          <a:off x="6359525" y="5681496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FA5CA2D-0D3A-432C-A66F-35898AEB9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9525" y="5681496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EDE871E-4C9D-44B4-BA2D-04B51208B6CF}"/>
              </a:ext>
            </a:extLst>
          </p:cNvPr>
          <p:cNvGrpSpPr/>
          <p:nvPr/>
        </p:nvGrpSpPr>
        <p:grpSpPr>
          <a:xfrm>
            <a:off x="1753929" y="3036226"/>
            <a:ext cx="2469863" cy="2520626"/>
            <a:chOff x="1753929" y="2734768"/>
            <a:chExt cx="2469863" cy="25206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922F6C-9AB1-4FC1-94AB-C1C9A89EA2AE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B40559-2FC1-40B3-9BBA-7C93AAC6A230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3B9C9E-1F1A-4A71-A26F-54558069E535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D3A872-5D2F-4903-B070-DE75E86FA22A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C4354B-D0F4-495B-BD21-95420A0108EF}"/>
              </a:ext>
            </a:extLst>
          </p:cNvPr>
          <p:cNvGrpSpPr/>
          <p:nvPr/>
        </p:nvGrpSpPr>
        <p:grpSpPr>
          <a:xfrm>
            <a:off x="6312024" y="3035175"/>
            <a:ext cx="2469863" cy="2520626"/>
            <a:chOff x="1753929" y="2734768"/>
            <a:chExt cx="2469863" cy="25206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E3168D-519E-45EB-93BE-2D26352578E0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E5A4E0-A68F-483A-A952-8157EC66A255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79F39A-4EFE-4643-BE90-17A1AE2AD4FA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1778CE-0F6D-4EB3-8279-EE97A2E5CC7C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871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Next</a:t>
            </a:r>
            <a:r>
              <a:rPr lang="nb-NO" dirty="0"/>
              <a:t>,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calcuate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87939"/>
            <a:ext cx="9594161" cy="1059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My </a:t>
            </a:r>
            <a:r>
              <a:rPr lang="nb-NO" dirty="0" err="1"/>
              <a:t>take</a:t>
            </a:r>
            <a:r>
              <a:rPr lang="nb-NO" dirty="0"/>
              <a:t>: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is </a:t>
            </a:r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and </a:t>
            </a:r>
            <a:r>
              <a:rPr lang="nb-NO" dirty="0" err="1"/>
              <a:t>accurate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neccessary</a:t>
            </a:r>
            <a:r>
              <a:rPr lang="nb-NO" dirty="0"/>
              <a:t>: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is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endParaRPr lang="nb-NO" dirty="0"/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BF754E64-7B4F-497B-9610-AF693C383E07}"/>
              </a:ext>
            </a:extLst>
          </p:cNvPr>
          <p:cNvSpPr/>
          <p:nvPr/>
        </p:nvSpPr>
        <p:spPr>
          <a:xfrm>
            <a:off x="9228348" y="519716"/>
            <a:ext cx="2746411" cy="6589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6EAE8C-5BB2-4ADF-83C8-4073BBE02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06602"/>
              </p:ext>
            </p:extLst>
          </p:nvPr>
        </p:nvGraphicFramePr>
        <p:xfrm>
          <a:off x="874717" y="2925263"/>
          <a:ext cx="5067216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482400" progId="Equation.DSMT4">
                  <p:embed/>
                </p:oleObj>
              </mc:Choice>
              <mc:Fallback>
                <p:oleObj name="Equation" r:id="rId2" imgW="361944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6EAE8C-5BB2-4ADF-83C8-4073BBE02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7" y="2925263"/>
                        <a:ext cx="5067216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ED016F-DF3D-4454-9E30-A755ABF7C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72976"/>
              </p:ext>
            </p:extLst>
          </p:nvPr>
        </p:nvGraphicFramePr>
        <p:xfrm>
          <a:off x="884242" y="3765968"/>
          <a:ext cx="8072064" cy="103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65760" imgH="736560" progId="Equation.DSMT4">
                  <p:embed/>
                </p:oleObj>
              </mc:Choice>
              <mc:Fallback>
                <p:oleObj name="Equation" r:id="rId4" imgW="5765760" imgH="736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DED016F-DF3D-4454-9E30-A755ABF7C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242" y="3765968"/>
                        <a:ext cx="8072064" cy="1031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6A90AA46-EF08-45BB-914B-2699A71707D1}"/>
              </a:ext>
            </a:extLst>
          </p:cNvPr>
          <p:cNvSpPr/>
          <p:nvPr/>
        </p:nvSpPr>
        <p:spPr>
          <a:xfrm>
            <a:off x="8760296" y="2510917"/>
            <a:ext cx="3031575" cy="9572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if we set t=</a:t>
            </a:r>
            <a:r>
              <a:rPr lang="el-G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nb-NO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P(0)=0, this is the same integral expression for the covariance Q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B9DA77-DBA4-4046-8551-E98C50B30247}"/>
              </a:ext>
            </a:extLst>
          </p:cNvPr>
          <p:cNvSpPr txBox="1">
            <a:spLocks/>
          </p:cNvSpPr>
          <p:nvPr/>
        </p:nvSpPr>
        <p:spPr>
          <a:xfrm>
            <a:off x="577281" y="2147944"/>
            <a:ext cx="5705730" cy="477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5C60EC-919F-4BF3-BEA0-EA6577C84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317543"/>
              </p:ext>
            </p:extLst>
          </p:nvPr>
        </p:nvGraphicFramePr>
        <p:xfrm>
          <a:off x="884816" y="4788056"/>
          <a:ext cx="4622688" cy="145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920" imgH="1041120" progId="Equation.DSMT4">
                  <p:embed/>
                </p:oleObj>
              </mc:Choice>
              <mc:Fallback>
                <p:oleObj name="Equation" r:id="rId6" imgW="3301920" imgH="1041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5C60EC-919F-4BF3-BEA0-EA6577C84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4816" y="4788056"/>
                        <a:ext cx="4622688" cy="145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0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endParaRPr lang="nb-NO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5DEB6B-E67E-45B3-984B-C80242972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245231"/>
              </p:ext>
            </p:extLst>
          </p:nvPr>
        </p:nvGraphicFramePr>
        <p:xfrm>
          <a:off x="803282" y="1281117"/>
          <a:ext cx="5298048" cy="135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84320" imgH="965160" progId="Equation.DSMT4">
                  <p:embed/>
                </p:oleObj>
              </mc:Choice>
              <mc:Fallback>
                <p:oleObj name="Equation" r:id="rId3" imgW="3784320" imgH="965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A5DEB6B-E67E-45B3-984B-C80242972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282" y="1281117"/>
                        <a:ext cx="5298048" cy="1351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67FC17-D168-42C5-8DA6-95EEA02C0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66319"/>
              </p:ext>
            </p:extLst>
          </p:nvPr>
        </p:nvGraphicFramePr>
        <p:xfrm>
          <a:off x="881782" y="2876474"/>
          <a:ext cx="444477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4840" imgH="228600" progId="Equation.DSMT4">
                  <p:embed/>
                </p:oleObj>
              </mc:Choice>
              <mc:Fallback>
                <p:oleObj name="Equation" r:id="rId5" imgW="317484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67FC17-D168-42C5-8DA6-95EEA02C0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782" y="2876474"/>
                        <a:ext cx="444477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E73B6A-532A-404A-951A-B12D82BDD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901993"/>
              </p:ext>
            </p:extLst>
          </p:nvPr>
        </p:nvGraphicFramePr>
        <p:xfrm>
          <a:off x="874713" y="4151930"/>
          <a:ext cx="77803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63960" imgH="698400" progId="Equation.DSMT4">
                  <p:embed/>
                </p:oleObj>
              </mc:Choice>
              <mc:Fallback>
                <p:oleObj name="Equation" r:id="rId7" imgW="4863960" imgH="698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8E73B6A-532A-404A-951A-B12D82BDD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51930"/>
                        <a:ext cx="7780338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80B7C4-0DCD-4AF3-9A61-F56F178933B7}"/>
              </a:ext>
            </a:extLst>
          </p:cNvPr>
          <p:cNvSpPr txBox="1">
            <a:spLocks/>
          </p:cNvSpPr>
          <p:nvPr/>
        </p:nvSpPr>
        <p:spPr>
          <a:xfrm>
            <a:off x="587374" y="5320425"/>
            <a:ext cx="11377278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same </a:t>
            </a:r>
            <a:r>
              <a:rPr lang="nb-NO" dirty="0" err="1"/>
              <a:t>producedure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repeated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for </a:t>
            </a:r>
            <a:r>
              <a:rPr lang="el-GR" dirty="0"/>
              <a:t>ε</a:t>
            </a:r>
            <a:r>
              <a:rPr lang="en-US" dirty="0"/>
              <a:t>(t), and the two contributions are summed: </a:t>
            </a:r>
            <a:endParaRPr lang="nb-NO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4E94B8-1E8F-4BBD-B28F-A34A632FA3C9}"/>
              </a:ext>
            </a:extLst>
          </p:cNvPr>
          <p:cNvSpPr txBox="1">
            <a:spLocks/>
          </p:cNvSpPr>
          <p:nvPr/>
        </p:nvSpPr>
        <p:spPr>
          <a:xfrm>
            <a:off x="605910" y="3461430"/>
            <a:ext cx="8136904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Summary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75ACCD-93EE-49CB-9C4A-D4C7A2ECF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61621"/>
              </p:ext>
            </p:extLst>
          </p:nvPr>
        </p:nvGraphicFramePr>
        <p:xfrm>
          <a:off x="874713" y="5897015"/>
          <a:ext cx="2193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53800" progId="Equation.DSMT4">
                  <p:embed/>
                </p:oleObj>
              </mc:Choice>
              <mc:Fallback>
                <p:oleObj name="Equation" r:id="rId9" imgW="1371600" imgH="253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75ACCD-93EE-49CB-9C4A-D4C7A2ECF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713" y="5897015"/>
                        <a:ext cx="21939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9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2C04E8-859A-4A48-8B82-9D65E9A426FA}">
  <ds:schemaRefs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b43da5c-49da-475c-8c5c-3244aed61b0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Widescreen</PresentationFormat>
  <Paragraphs>55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arial</vt:lpstr>
      <vt:lpstr>arial</vt:lpstr>
      <vt:lpstr>Calibri</vt:lpstr>
      <vt:lpstr>Office-tema</vt:lpstr>
      <vt:lpstr>Equation</vt:lpstr>
      <vt:lpstr>Some notes of system formulation of LFMs, augmentation, and discretization</vt:lpstr>
      <vt:lpstr>PowerPoint Presentation</vt:lpstr>
      <vt:lpstr>Mechanical system, LFM and augmented system</vt:lpstr>
      <vt:lpstr>Solution to ODE</vt:lpstr>
      <vt:lpstr>Covariance</vt:lpstr>
      <vt:lpstr>Covariance</vt:lpstr>
      <vt:lpstr>Example: system with two modes (4 states) and two latent states</vt:lpstr>
      <vt:lpstr>Next, how to actually calcuate the covariance matrix?</vt:lpstr>
      <vt:lpstr>Covariance calculation</vt:lpstr>
      <vt:lpstr>Numerical comparison of the two approaches</vt:lpstr>
      <vt:lpstr>Another similar formulation</vt:lpstr>
      <vt:lpstr>Output equation</vt:lpstr>
      <vt:lpstr>Covariance transformation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1647</cp:revision>
  <cp:lastPrinted>2017-03-02T14:22:20Z</cp:lastPrinted>
  <dcterms:created xsi:type="dcterms:W3CDTF">2013-06-10T16:56:09Z</dcterms:created>
  <dcterms:modified xsi:type="dcterms:W3CDTF">2024-04-02T13:01:16Z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