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903F-1BB6-023D-6A97-462EFB57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CC3A-54EE-B0C9-1EFC-FFA9AC301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5D73-E66D-F1CD-C779-B892EC85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3EF3-B8F1-C173-9A32-647A79B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1001-9F1B-B1FC-CB05-71587E9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B2B4-2ED6-131D-B48E-3459CBFB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EBCB-91F6-5222-8D22-2C238B32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61E4-6200-31B7-F71A-381313B2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4573-82A1-0E9F-4948-F357E4C8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DBB9-ED73-8182-6BA8-59E99C6E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2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0B3F8-35E6-B5A0-4C83-E64B3602A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3D39-B84C-6185-FB1A-080AA8A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869C-0DF4-94A1-5251-3DF20587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E6-648E-4C40-FC4A-BB8BA0F3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6510-B09D-1BFE-2406-E86464E6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5A32-94A7-9873-7A3F-8A135371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1ABE-EDDD-740A-AF68-16B06C09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7F37-1478-29B3-3B8C-C5B1A48D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A0F3-782D-2EA1-C73A-53CC46B2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358F-66E6-6090-6BD3-9E7ADD2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0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E92E-418A-4FAD-08C9-DF3B014C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3AA57-9A99-0B49-DE2D-8A84122D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4B08-AC85-7DD5-8DA8-0FFF8C34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0AAC-123C-3A2C-1BC2-ED59249B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B07E-BCAF-A45A-D817-AB276B28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2696-5039-06E9-4224-E4CE6914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3B31-291E-5446-7EAD-DC87273A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5232-1CBE-3AD7-908E-2BB6C8E2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C438-3B2B-6AB6-0146-D0F49A49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3928-59DF-7770-1F21-282555F3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FDE0-172A-11A9-0AB6-CE043760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0CF-365B-41C6-9574-B5252F5A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73F0-104F-D76C-59FB-E8284A6E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93E7-A25C-9316-8DB2-A99E9C89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4495D-ACF5-EF64-C39A-5A47E7AAC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2B944-966E-842F-AB97-1AA5B1FF5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48280-CA83-D1F2-4C36-EA839D8B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D2B50-E0B4-AD2C-607F-2572B3B7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B4F3-81ED-F9B8-7D7B-D12C94F9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3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1735-C801-F238-DAA0-56A399D0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BC86B-2A46-FDEC-A740-D6949D91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72C3E-C6E1-089A-901B-CB050FE4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93172-D503-0070-69B7-8187279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1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48387-DEFC-DEB5-12F9-4170DB3C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7877-0834-CC44-C5BC-77EB1D7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E54E-5A88-DA46-6135-764B704C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3F88-4E18-D17D-CAB3-3CD0AE0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1D66-F282-93EC-A9C8-81D2DD1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99FC6-F036-4F55-3209-DFE269BA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4A02-AD3A-4895-257D-D3D0B8BA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3AA1C-55D4-2D76-F5F7-045F59A2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1580-F46B-3E41-8109-F58838F3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1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2856-875E-D08F-188A-291BAAF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6B0E-ACF2-1BA8-2BA1-874FBFC53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A985-9ED9-EA72-F2B7-CBF06F6CA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2BE07-841B-65C4-8DE2-AC0AEE55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A21E2-DEC8-B4B8-22AA-D39416FD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84211-C38E-AFE2-5BC1-FBFE219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2B9D2-FD59-9EA8-E017-3075467E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AEF-02A1-FBE3-D502-2F9E4FAA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03D8-8705-1CD9-D58C-92655CA7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FA76-7B5E-465A-A1C0-46C5881B3F07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5E6F-082E-B8B8-29B8-584F1301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F723-9BF2-E611-DF1F-DF812C09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A698-003E-498A-858C-35145C053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93F1-0240-00A7-8F1B-BE29086D0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 Superadditive Pilot 3.1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0AC55-11CF-ED9E-3002-AAD083742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N=8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81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B68E3-2B3C-DCC8-B2D4-358DF8A6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666750"/>
            <a:ext cx="6867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36DC6-3BBE-E016-6702-D4399B8A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804862"/>
            <a:ext cx="68675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76DCD-FA47-5631-9559-F3D7C0BB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33425"/>
            <a:ext cx="6915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83F1B-A497-9260-EDD6-AA7D3486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762000"/>
            <a:ext cx="7029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2256A-F97B-A11C-4D09-AE4AF6A5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742950"/>
            <a:ext cx="6838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50B0A-5C00-AB77-E600-D8F7336D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85" y="0"/>
            <a:ext cx="6912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91D59-5576-35AD-08B9-0F12774A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97" y="0"/>
            <a:ext cx="650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E500B-49F5-8863-C9E0-25BB83B4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742950"/>
            <a:ext cx="6076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6F4DD-48E6-94C8-E743-63AB9013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757237"/>
            <a:ext cx="68484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SoA Superadditive Pilot 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Superadditive Pilot 3.1</dc:title>
  <dc:creator>Oz Mashiah</dc:creator>
  <cp:lastModifiedBy>Oz Mashiah</cp:lastModifiedBy>
  <cp:revision>1</cp:revision>
  <dcterms:created xsi:type="dcterms:W3CDTF">2023-07-26T10:56:06Z</dcterms:created>
  <dcterms:modified xsi:type="dcterms:W3CDTF">2023-07-26T11:00:39Z</dcterms:modified>
</cp:coreProperties>
</file>