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media/image63.svg" ContentType="image/svg+xml"/>
  <Override PartName="/ppt/media/image65.svg" ContentType="image/svg+xml"/>
  <Override PartName="/ppt/media/image67.svg" ContentType="image/svg+xml"/>
  <Override PartName="/ppt/media/image69.svg" ContentType="image/svg+xml"/>
  <Override PartName="/ppt/media/image7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4100" r:id="rId5"/>
    <p:sldMasterId id="2147484116" r:id="rId6"/>
  </p:sldMasterIdLst>
  <p:notesMasterIdLst>
    <p:notesMasterId r:id="rId21"/>
  </p:notesMasterIdLst>
  <p:sldIdLst>
    <p:sldId id="257" r:id="rId7"/>
    <p:sldId id="256" r:id="rId8"/>
    <p:sldId id="274" r:id="rId9"/>
    <p:sldId id="275" r:id="rId10"/>
    <p:sldId id="258" r:id="rId11"/>
    <p:sldId id="260" r:id="rId12"/>
    <p:sldId id="263" r:id="rId13"/>
    <p:sldId id="268" r:id="rId14"/>
    <p:sldId id="270" r:id="rId15"/>
    <p:sldId id="264" r:id="rId16"/>
    <p:sldId id="265" r:id="rId17"/>
    <p:sldId id="273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1"/>
    <a:srgbClr val="FF6500"/>
    <a:srgbClr val="EA00AD"/>
    <a:srgbClr val="2B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2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Video Count</a:t>
            </a:r>
          </a:p>
        </c:rich>
      </c:tx>
      <c:layout>
        <c:manualLayout>
          <c:xMode val="edge"/>
          <c:yMode val="edge"/>
          <c:x val="0.39897074543559924"/>
          <c:y val="5.0108162172458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1" i="0" u="none" strike="noStrike" kern="1200" spc="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8315653769951"/>
          <c:y val="0.13254288401626346"/>
          <c:w val="0.92887253937007874"/>
          <c:h val="0.713462819567381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Video Cout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CA-4555-968B-E79506DE01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CA-4555-968B-E79506DE01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CA-4555-968B-E79506DE0113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CA-4555-968B-E79506DE0113}"/>
              </c:ext>
            </c:extLst>
          </c:dPt>
          <c:dPt>
            <c:idx val="4"/>
            <c:bubble3D val="0"/>
            <c:spPr>
              <a:solidFill>
                <a:srgbClr val="FFCA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15A-4185-B4B3-AD5EED5D93C7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Pureit India</c:v>
                </c:pt>
                <c:pt idx="1">
                  <c:v>Eureka Forbes</c:v>
                </c:pt>
                <c:pt idx="2">
                  <c:v>KENT RO Systems</c:v>
                </c:pt>
                <c:pt idx="3">
                  <c:v>Livpure Smart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0.2276</c:v>
                </c:pt>
                <c:pt idx="1">
                  <c:v>0.5857</c:v>
                </c:pt>
                <c:pt idx="2">
                  <c:v>0.1334</c:v>
                </c:pt>
                <c:pt idx="3">
                  <c:v>0.0532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57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797315592825281E-2"/>
          <c:y val="0.86132883952696682"/>
          <c:w val="0.93376099294200876"/>
          <c:h val="0.1219684397488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IN" sz="1400" b="1" dirty="0">
                <a:solidFill>
                  <a:schemeClr val="tx1"/>
                </a:solidFill>
                <a:latin typeface="Century Gothic"/>
              </a:rPr>
              <a:t>Subscriber Count</a:t>
            </a:r>
          </a:p>
        </c:rich>
      </c:tx>
      <c:layout>
        <c:manualLayout>
          <c:xMode val="edge"/>
          <c:yMode val="edge"/>
          <c:x val="0.38431506849315067"/>
          <c:y val="5.8336714617098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09384100959982"/>
          <c:y val="0.13818648718703075"/>
          <c:w val="0.92887253937007874"/>
          <c:h val="0.713462819567381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Subcriber Cout</c:v>
                </c:pt>
              </c:strCache>
            </c:strRef>
          </c:tx>
          <c:dPt>
            <c:idx val="0"/>
            <c:bubble3D val="0"/>
            <c:spPr>
              <a:solidFill>
                <a:srgbClr val="EA00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42-49EA-BC90-9FB1EC946B49}"/>
              </c:ext>
            </c:extLst>
          </c:dPt>
          <c:dPt>
            <c:idx val="1"/>
            <c:bubble3D val="0"/>
            <c:spPr>
              <a:solidFill>
                <a:srgbClr val="FF6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42-49EA-BC90-9FB1EC946B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42-49EA-BC90-9FB1EC946B49}"/>
              </c:ext>
            </c:extLst>
          </c:dPt>
          <c:dPt>
            <c:idx val="3"/>
            <c:bubble3D val="0"/>
            <c:spPr>
              <a:solidFill>
                <a:srgbClr val="2B00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42-49EA-BC90-9FB1EC946B49}"/>
              </c:ext>
            </c:extLst>
          </c:dPt>
          <c:dPt>
            <c:idx val="4"/>
            <c:bubble3D val="0"/>
            <c:spPr>
              <a:solidFill>
                <a:srgbClr val="FFCA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839-4B4E-8CCC-D0CFB31E3EDE}"/>
              </c:ext>
            </c:extLst>
          </c:dPt>
          <c:dLbls>
            <c:dLbl>
              <c:idx val="1"/>
              <c:layout>
                <c:manualLayout>
                  <c:x val="6.8493150684931503E-3"/>
                  <c:y val="1.944557153903277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42-49EA-BC90-9FB1EC946B49}"/>
                </c:ext>
              </c:extLst>
            </c:dLbl>
            <c:dLbl>
              <c:idx val="2"/>
              <c:layout>
                <c:manualLayout>
                  <c:x val="2.0547945205479451E-2"/>
                  <c:y val="-1.944557153903277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42-49EA-BC90-9FB1EC946B49}"/>
                </c:ext>
              </c:extLst>
            </c:dLbl>
            <c:dLbl>
              <c:idx val="3"/>
              <c:layout>
                <c:manualLayout>
                  <c:x val="-2.2831050228310501E-3"/>
                  <c:y val="-8.3338163738712907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42-49EA-BC90-9FB1EC946B49}"/>
                </c:ext>
              </c:extLst>
            </c:dLbl>
            <c:dLbl>
              <c:idx val="4"/>
              <c:layout>
                <c:manualLayout>
                  <c:x val="-4.1856441889380796E-17"/>
                  <c:y val="-1.111175516516158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839-4B4E-8CCC-D0CFB31E3ED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Pureit India</c:v>
                </c:pt>
                <c:pt idx="1">
                  <c:v>Eureka Forbes</c:v>
                </c:pt>
                <c:pt idx="2">
                  <c:v>KENT RO Systems</c:v>
                </c:pt>
                <c:pt idx="3">
                  <c:v>Livpure Smart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0.1836</c:v>
                </c:pt>
                <c:pt idx="1">
                  <c:v>0.445</c:v>
                </c:pt>
                <c:pt idx="2">
                  <c:v>0.2921</c:v>
                </c:pt>
                <c:pt idx="3">
                  <c:v>0.0793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2-4CD9-9D55-E429A1C5F1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64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576636824506525E-2"/>
          <c:y val="0.85328633440039714"/>
          <c:w val="0.90933987703591845"/>
          <c:h val="0.13004603285186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tx1"/>
                </a:solidFill>
                <a:latin typeface="Century Gothic"/>
              </a:rPr>
              <a:t>Views &amp; Spends Share</a:t>
            </a:r>
            <a:endParaRPr lang="en-IN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63012120333846"/>
          <c:y val="0.12177882778745286"/>
          <c:w val="0.83653951316656328"/>
          <c:h val="0.732379033137891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Views Share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Pureit India</c:v>
                </c:pt>
                <c:pt idx="1">
                  <c:v>Eureka Forbes</c:v>
                </c:pt>
                <c:pt idx="2">
                  <c:v>KENT RO Systems</c:v>
                </c:pt>
                <c:pt idx="3">
                  <c:v>Livpure Smart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0.3476</c:v>
                </c:pt>
                <c:pt idx="1">
                  <c:v>0.5684</c:v>
                </c:pt>
                <c:pt idx="2">
                  <c:v>0.0426</c:v>
                </c:pt>
                <c:pt idx="3">
                  <c:v>0.0414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Spend Share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Pureit India</c:v>
                </c:pt>
                <c:pt idx="1">
                  <c:v>Eureka Forbes</c:v>
                </c:pt>
                <c:pt idx="2">
                  <c:v>KENT RO Systems</c:v>
                </c:pt>
                <c:pt idx="3">
                  <c:v>Livpure Smart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0.41</c:v>
                </c:pt>
                <c:pt idx="1">
                  <c:v>0.5378</c:v>
                </c:pt>
                <c:pt idx="2">
                  <c:v>0.0208</c:v>
                </c:pt>
                <c:pt idx="3">
                  <c:v>0.0314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F-4E89-A37C-48FC4FDBB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348620048"/>
        <c:axId val="15451760"/>
      </c:barChart>
      <c:catAx>
        <c:axId val="34862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451760"/>
        <c:crosses val="autoZero"/>
        <c:auto val="1"/>
        <c:lblAlgn val="ctr"/>
        <c:lblOffset val="100"/>
        <c:noMultiLvlLbl val="0"/>
      </c:catAx>
      <c:valAx>
        <c:axId val="1545176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486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85169511093983"/>
          <c:y val="4.9410288739707403E-2"/>
          <c:w val="9.8795112850802516E-2"/>
          <c:h val="0.101309094430923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dirty="0">
                <a:latin typeface="Century Gothic"/>
              </a:rPr>
              <a:t>Daily</a:t>
            </a:r>
            <a:r>
              <a:rPr lang="en-GB" baseline="0" dirty="0"/>
              <a:t> YouTube </a:t>
            </a:r>
            <a:r>
              <a:rPr lang="en-GB" dirty="0"/>
              <a:t>Spends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49811104121579E-2"/>
          <c:y val="0.12177886861658832"/>
          <c:w val="0.90550707707994316"/>
          <c:h val="0.62309268142253882"/>
        </c:manualLayout>
      </c:layout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Pureit India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Sheet1!$B$2:$B$119</c:f>
              <c:numCache>
                <c:formatCode>General</c:formatCode>
                <c:ptCount val="118"/>
                <c:pt idx="0">
                  <c:v>0.0</c:v>
                </c:pt>
                <c:pt idx="1">
                  <c:v>11.759999999776483</c:v>
                </c:pt>
                <c:pt idx="2">
                  <c:v>6.5400000009685755</c:v>
                </c:pt>
                <c:pt idx="3">
                  <c:v>0.35999999940395355</c:v>
                </c:pt>
                <c:pt idx="4">
                  <c:v>4.679999999701977</c:v>
                </c:pt>
                <c:pt idx="5">
                  <c:v>3.2400000002235174</c:v>
                </c:pt>
                <c:pt idx="6">
                  <c:v>8.040000000968575</c:v>
                </c:pt>
                <c:pt idx="7">
                  <c:v>5.219999998807907</c:v>
                </c:pt>
                <c:pt idx="8">
                  <c:v>5.400000000372529</c:v>
                </c:pt>
                <c:pt idx="9">
                  <c:v>5.880000000819564</c:v>
                </c:pt>
                <c:pt idx="10">
                  <c:v>2.819999998435378</c:v>
                </c:pt>
                <c:pt idx="11">
                  <c:v>7.620000001043081</c:v>
                </c:pt>
                <c:pt idx="12">
                  <c:v>4.919999999925494</c:v>
                </c:pt>
                <c:pt idx="13">
                  <c:v>5.759999999776483</c:v>
                </c:pt>
                <c:pt idx="14">
                  <c:v>5.820000000298023</c:v>
                </c:pt>
                <c:pt idx="15">
                  <c:v>2.099999999627471</c:v>
                </c:pt>
                <c:pt idx="16">
                  <c:v>5.03999999910593</c:v>
                </c:pt>
                <c:pt idx="17">
                  <c:v>6.0</c:v>
                </c:pt>
                <c:pt idx="18">
                  <c:v>6.660000000149012</c:v>
                </c:pt>
                <c:pt idx="19">
                  <c:v>5.9400000013411045</c:v>
                </c:pt>
                <c:pt idx="20">
                  <c:v>4.139999998733401</c:v>
                </c:pt>
                <c:pt idx="21">
                  <c:v>8.580000000074506</c:v>
                </c:pt>
                <c:pt idx="22">
                  <c:v>7.080000000074506</c:v>
                </c:pt>
                <c:pt idx="23">
                  <c:v>5.280000001192093</c:v>
                </c:pt>
                <c:pt idx="24">
                  <c:v>7.019999999552965</c:v>
                </c:pt>
                <c:pt idx="25">
                  <c:v>4.8599999994039536</c:v>
                </c:pt>
                <c:pt idx="26">
                  <c:v>6.780000001192093</c:v>
                </c:pt>
                <c:pt idx="27">
                  <c:v>4.8599999994039536</c:v>
                </c:pt>
                <c:pt idx="28">
                  <c:v>6.0</c:v>
                </c:pt>
                <c:pt idx="29">
                  <c:v>4.919999999925494</c:v>
                </c:pt>
                <c:pt idx="30">
                  <c:v>5.339999999850988</c:v>
                </c:pt>
                <c:pt idx="31">
                  <c:v>5.519999999552965</c:v>
                </c:pt>
                <c:pt idx="32">
                  <c:v>6.360000001266599</c:v>
                </c:pt>
                <c:pt idx="33">
                  <c:v>5.939999999478459</c:v>
                </c:pt>
                <c:pt idx="34">
                  <c:v>3.719999998807907</c:v>
                </c:pt>
                <c:pt idx="35">
                  <c:v>5.400000000372529</c:v>
                </c:pt>
                <c:pt idx="36">
                  <c:v>4.200000001117587</c:v>
                </c:pt>
                <c:pt idx="37">
                  <c:v>4.8599999994039536</c:v>
                </c:pt>
                <c:pt idx="38">
                  <c:v>4.919999999925494</c:v>
                </c:pt>
                <c:pt idx="39">
                  <c:v>4.019999999552965</c:v>
                </c:pt>
                <c:pt idx="40">
                  <c:v>5.580000000074506</c:v>
                </c:pt>
                <c:pt idx="41">
                  <c:v>5.880000000819564</c:v>
                </c:pt>
                <c:pt idx="42">
                  <c:v>6.060000000521541</c:v>
                </c:pt>
                <c:pt idx="43">
                  <c:v>5.03999999910593</c:v>
                </c:pt>
                <c:pt idx="44">
                  <c:v>5.279999999329448</c:v>
                </c:pt>
                <c:pt idx="45">
                  <c:v>6.240000000223517</c:v>
                </c:pt>
                <c:pt idx="46">
                  <c:v>5.339999999850988</c:v>
                </c:pt>
                <c:pt idx="47">
                  <c:v>4.5</c:v>
                </c:pt>
                <c:pt idx="48">
                  <c:v>4.740000000223517</c:v>
                </c:pt>
                <c:pt idx="49">
                  <c:v>3.780000001192093</c:v>
                </c:pt>
                <c:pt idx="50">
                  <c:v>4.439999999478459</c:v>
                </c:pt>
                <c:pt idx="51">
                  <c:v>6.0</c:v>
                </c:pt>
                <c:pt idx="52">
                  <c:v>5.099999999627471</c:v>
                </c:pt>
                <c:pt idx="53">
                  <c:v>4.919999999925494</c:v>
                </c:pt>
                <c:pt idx="54">
                  <c:v>4.679999999701977</c:v>
                </c:pt>
                <c:pt idx="55">
                  <c:v>7.080000000074506</c:v>
                </c:pt>
                <c:pt idx="56">
                  <c:v>4.5</c:v>
                </c:pt>
                <c:pt idx="57">
                  <c:v>3.6600000001490116</c:v>
                </c:pt>
                <c:pt idx="58">
                  <c:v>5.939999999478459</c:v>
                </c:pt>
                <c:pt idx="59">
                  <c:v>23.040000000968575</c:v>
                </c:pt>
                <c:pt idx="60">
                  <c:v>7.560000000521541</c:v>
                </c:pt>
                <c:pt idx="61">
                  <c:v>6.53999999910593</c:v>
                </c:pt>
                <c:pt idx="62">
                  <c:v>4.980000000447035</c:v>
                </c:pt>
                <c:pt idx="63">
                  <c:v>6.9599999990314245</c:v>
                </c:pt>
                <c:pt idx="64">
                  <c:v>7.680000001564622</c:v>
                </c:pt>
                <c:pt idx="65">
                  <c:v>8.699999999254942</c:v>
                </c:pt>
                <c:pt idx="66">
                  <c:v>8.400000000372529</c:v>
                </c:pt>
                <c:pt idx="67">
                  <c:v>5.759999999776483</c:v>
                </c:pt>
                <c:pt idx="68">
                  <c:v>7.379999998956919</c:v>
                </c:pt>
                <c:pt idx="69">
                  <c:v>4.980000000447035</c:v>
                </c:pt>
                <c:pt idx="70">
                  <c:v>8.160000000149012</c:v>
                </c:pt>
                <c:pt idx="71">
                  <c:v>6.660000000149012</c:v>
                </c:pt>
                <c:pt idx="72">
                  <c:v>7.679999999701977</c:v>
                </c:pt>
                <c:pt idx="73">
                  <c:v>6.839999999850988</c:v>
                </c:pt>
                <c:pt idx="74">
                  <c:v>4.320000000298023</c:v>
                </c:pt>
                <c:pt idx="75">
                  <c:v>4.380000000819564</c:v>
                </c:pt>
                <c:pt idx="76">
                  <c:v>7.679999999701977</c:v>
                </c:pt>
                <c:pt idx="77">
                  <c:v>3.599999999627471</c:v>
                </c:pt>
                <c:pt idx="78">
                  <c:v>4.560000000521541</c:v>
                </c:pt>
                <c:pt idx="79">
                  <c:v>3.6600000001490116</c:v>
                </c:pt>
                <c:pt idx="80">
                  <c:v>6.119999999180436</c:v>
                </c:pt>
                <c:pt idx="81">
                  <c:v>4.8599999994039536</c:v>
                </c:pt>
                <c:pt idx="82">
                  <c:v>6.360000001266599</c:v>
                </c:pt>
                <c:pt idx="83">
                  <c:v>6.240000000223517</c:v>
                </c:pt>
                <c:pt idx="84">
                  <c:v>4.97999999858439</c:v>
                </c:pt>
                <c:pt idx="85">
                  <c:v>5.580000000074506</c:v>
                </c:pt>
                <c:pt idx="86">
                  <c:v>0.0</c:v>
                </c:pt>
                <c:pt idx="87">
                  <c:v>0.0</c:v>
                </c:pt>
                <c:pt idx="88">
                  <c:v>17.33999999985099</c:v>
                </c:pt>
                <c:pt idx="89">
                  <c:v>5.52000000141561</c:v>
                </c:pt>
                <c:pt idx="90">
                  <c:v>6.47999999858439</c:v>
                </c:pt>
                <c:pt idx="91">
                  <c:v>4.620000001043081</c:v>
                </c:pt>
                <c:pt idx="92">
                  <c:v>4.619999999180436</c:v>
                </c:pt>
                <c:pt idx="93">
                  <c:v>6.0</c:v>
                </c:pt>
                <c:pt idx="94">
                  <c:v>4.259999999776483</c:v>
                </c:pt>
                <c:pt idx="95">
                  <c:v>6.96000000089407</c:v>
                </c:pt>
                <c:pt idx="96">
                  <c:v>9.119999999180436</c:v>
                </c:pt>
                <c:pt idx="97">
                  <c:v>6.600000001490116</c:v>
                </c:pt>
                <c:pt idx="98">
                  <c:v>5.4599999990314245</c:v>
                </c:pt>
                <c:pt idx="99">
                  <c:v>6.300000000745058</c:v>
                </c:pt>
                <c:pt idx="100">
                  <c:v>6.9599999990314245</c:v>
                </c:pt>
                <c:pt idx="101">
                  <c:v>7.019999999552965</c:v>
                </c:pt>
                <c:pt idx="102">
                  <c:v>5.9400000013411045</c:v>
                </c:pt>
                <c:pt idx="103">
                  <c:v>4.97999999858439</c:v>
                </c:pt>
                <c:pt idx="104">
                  <c:v>6.180000001564622</c:v>
                </c:pt>
                <c:pt idx="105">
                  <c:v>4.799999998882413</c:v>
                </c:pt>
                <c:pt idx="106">
                  <c:v>4.620000001043081</c:v>
                </c:pt>
                <c:pt idx="107">
                  <c:v>4.5</c:v>
                </c:pt>
                <c:pt idx="108">
                  <c:v>7.019999999552965</c:v>
                </c:pt>
                <c:pt idx="109">
                  <c:v>5.939999999478459</c:v>
                </c:pt>
                <c:pt idx="110">
                  <c:v>5.339999999850988</c:v>
                </c:pt>
                <c:pt idx="111">
                  <c:v>6.419999999925494</c:v>
                </c:pt>
                <c:pt idx="112">
                  <c:v>7.620000001043081</c:v>
                </c:pt>
                <c:pt idx="113">
                  <c:v>4.379999998956919</c:v>
                </c:pt>
                <c:pt idx="114">
                  <c:v>4.740000000223517</c:v>
                </c:pt>
                <c:pt idx="115">
                  <c:v>5.46000000089407</c:v>
                </c:pt>
                <c:pt idx="116">
                  <c:v>6.240000000223517</c:v>
                </c:pt>
                <c:pt idx="117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Eureka Forbes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  <c:pt idx="0">
                  <c:v>0.0</c:v>
                </c:pt>
                <c:pt idx="1">
                  <c:v>103.56000000052154</c:v>
                </c:pt>
                <c:pt idx="2">
                  <c:v>12.599999999627471</c:v>
                </c:pt>
                <c:pt idx="3">
                  <c:v>4.620000001043081</c:v>
                </c:pt>
                <c:pt idx="4">
                  <c:v>12.0</c:v>
                </c:pt>
                <c:pt idx="5">
                  <c:v>12.240000000223517</c:v>
                </c:pt>
                <c:pt idx="6">
                  <c:v>22.43999999947846</c:v>
                </c:pt>
                <c:pt idx="7">
                  <c:v>19.56000000052154</c:v>
                </c:pt>
                <c:pt idx="8">
                  <c:v>14.339999999850988</c:v>
                </c:pt>
                <c:pt idx="9">
                  <c:v>7.319999998435378</c:v>
                </c:pt>
                <c:pt idx="10">
                  <c:v>14.46000000089407</c:v>
                </c:pt>
                <c:pt idx="11">
                  <c:v>28.140000000596046</c:v>
                </c:pt>
                <c:pt idx="12">
                  <c:v>5.819999998435378</c:v>
                </c:pt>
                <c:pt idx="13">
                  <c:v>12.180000001564622</c:v>
                </c:pt>
                <c:pt idx="14">
                  <c:v>24.359999999403954</c:v>
                </c:pt>
                <c:pt idx="15">
                  <c:v>6.660000000149012</c:v>
                </c:pt>
                <c:pt idx="16">
                  <c:v>13.859999999403954</c:v>
                </c:pt>
                <c:pt idx="17">
                  <c:v>13.259999999776483</c:v>
                </c:pt>
                <c:pt idx="18">
                  <c:v>13.980000000447035</c:v>
                </c:pt>
                <c:pt idx="19">
                  <c:v>13.919999999925494</c:v>
                </c:pt>
                <c:pt idx="20">
                  <c:v>13.56000000052154</c:v>
                </c:pt>
                <c:pt idx="21">
                  <c:v>13.5</c:v>
                </c:pt>
                <c:pt idx="22">
                  <c:v>11.219999998807907</c:v>
                </c:pt>
                <c:pt idx="23">
                  <c:v>107.40000000037253</c:v>
                </c:pt>
                <c:pt idx="24">
                  <c:v>34.5</c:v>
                </c:pt>
                <c:pt idx="25">
                  <c:v>20.280000001192093</c:v>
                </c:pt>
                <c:pt idx="26">
                  <c:v>21.359999999403954</c:v>
                </c:pt>
                <c:pt idx="27">
                  <c:v>26.220000000670552</c:v>
                </c:pt>
                <c:pt idx="28">
                  <c:v>15.179999999701977</c:v>
                </c:pt>
                <c:pt idx="29">
                  <c:v>253.61999999918044</c:v>
                </c:pt>
                <c:pt idx="30">
                  <c:v>203.09999999962747</c:v>
                </c:pt>
                <c:pt idx="31">
                  <c:v>176.5800000000745</c:v>
                </c:pt>
                <c:pt idx="32">
                  <c:v>177.0</c:v>
                </c:pt>
                <c:pt idx="33">
                  <c:v>217.68000000156462</c:v>
                </c:pt>
                <c:pt idx="34">
                  <c:v>193.1399999987334</c:v>
                </c:pt>
                <c:pt idx="35">
                  <c:v>287.51999999955297</c:v>
                </c:pt>
                <c:pt idx="36">
                  <c:v>4677.840000001714</c:v>
                </c:pt>
                <c:pt idx="37">
                  <c:v>5130.11999999918</c:v>
                </c:pt>
                <c:pt idx="38">
                  <c:v>4517.339999999851</c:v>
                </c:pt>
                <c:pt idx="39">
                  <c:v>4035.2400000002235</c:v>
                </c:pt>
                <c:pt idx="40">
                  <c:v>4221.539999999106</c:v>
                </c:pt>
                <c:pt idx="41">
                  <c:v>4643.940000001341</c:v>
                </c:pt>
                <c:pt idx="42">
                  <c:v>4089.4199999999255</c:v>
                </c:pt>
                <c:pt idx="43">
                  <c:v>4160.4000000003725</c:v>
                </c:pt>
                <c:pt idx="44">
                  <c:v>3491.4599999990314</c:v>
                </c:pt>
                <c:pt idx="45">
                  <c:v>3380.640000000596</c:v>
                </c:pt>
                <c:pt idx="46">
                  <c:v>3684.1199999991804</c:v>
                </c:pt>
                <c:pt idx="47">
                  <c:v>3743.640000000596</c:v>
                </c:pt>
                <c:pt idx="48">
                  <c:v>3634.859999999404</c:v>
                </c:pt>
                <c:pt idx="49">
                  <c:v>3645.179999999702</c:v>
                </c:pt>
                <c:pt idx="50">
                  <c:v>4659.360000001267</c:v>
                </c:pt>
                <c:pt idx="51">
                  <c:v>6254.339999999851</c:v>
                </c:pt>
                <c:pt idx="52">
                  <c:v>5631.9000000003725</c:v>
                </c:pt>
                <c:pt idx="53">
                  <c:v>5564.159999998286</c:v>
                </c:pt>
                <c:pt idx="54">
                  <c:v>5717.760000001639</c:v>
                </c:pt>
                <c:pt idx="55">
                  <c:v>5101.5</c:v>
                </c:pt>
                <c:pt idx="56">
                  <c:v>6100.679999999702</c:v>
                </c:pt>
                <c:pt idx="57">
                  <c:v>4610.9399999994785</c:v>
                </c:pt>
                <c:pt idx="58">
                  <c:v>5699.279999999329</c:v>
                </c:pt>
                <c:pt idx="59">
                  <c:v>6297.2400000002235</c:v>
                </c:pt>
                <c:pt idx="60">
                  <c:v>7732.980000000447</c:v>
                </c:pt>
                <c:pt idx="61">
                  <c:v>6285.779999999329</c:v>
                </c:pt>
                <c:pt idx="62">
                  <c:v>7305.960000000894</c:v>
                </c:pt>
                <c:pt idx="63">
                  <c:v>6812.9399999994785</c:v>
                </c:pt>
                <c:pt idx="64">
                  <c:v>7127.339999999851</c:v>
                </c:pt>
                <c:pt idx="65">
                  <c:v>7448.4000000003725</c:v>
                </c:pt>
                <c:pt idx="66">
                  <c:v>6695.4000000003725</c:v>
                </c:pt>
                <c:pt idx="67">
                  <c:v>6394.7400000002235</c:v>
                </c:pt>
                <c:pt idx="68">
                  <c:v>6274.799999998882</c:v>
                </c:pt>
                <c:pt idx="69">
                  <c:v>5887.0800000000745</c:v>
                </c:pt>
                <c:pt idx="70">
                  <c:v>5326.620000001043</c:v>
                </c:pt>
                <c:pt idx="71">
                  <c:v>4977.4199999999255</c:v>
                </c:pt>
                <c:pt idx="72">
                  <c:v>2943.179999999702</c:v>
                </c:pt>
                <c:pt idx="73">
                  <c:v>2129.640000000596</c:v>
                </c:pt>
                <c:pt idx="74">
                  <c:v>2709.7799999993294</c:v>
                </c:pt>
                <c:pt idx="75">
                  <c:v>2392.6199999991804</c:v>
                </c:pt>
                <c:pt idx="76">
                  <c:v>4321.5600000005215</c:v>
                </c:pt>
                <c:pt idx="77">
                  <c:v>1194.7200000006706</c:v>
                </c:pt>
                <c:pt idx="78">
                  <c:v>2694.2400000002235</c:v>
                </c:pt>
                <c:pt idx="79">
                  <c:v>2734.9799999985844</c:v>
                </c:pt>
                <c:pt idx="80">
                  <c:v>2511.480000000447</c:v>
                </c:pt>
                <c:pt idx="81">
                  <c:v>2449.800000000745</c:v>
                </c:pt>
                <c:pt idx="82">
                  <c:v>2185.379999998957</c:v>
                </c:pt>
                <c:pt idx="83">
                  <c:v>1269.9000000003725</c:v>
                </c:pt>
                <c:pt idx="84">
                  <c:v>1376.339999999851</c:v>
                </c:pt>
                <c:pt idx="85">
                  <c:v>1606.140000000596</c:v>
                </c:pt>
                <c:pt idx="86">
                  <c:v>0.0</c:v>
                </c:pt>
                <c:pt idx="87">
                  <c:v>0.0</c:v>
                </c:pt>
                <c:pt idx="88">
                  <c:v>500.93999999947846</c:v>
                </c:pt>
                <c:pt idx="89">
                  <c:v>13.5</c:v>
                </c:pt>
                <c:pt idx="90">
                  <c:v>14.040000000968575</c:v>
                </c:pt>
                <c:pt idx="91">
                  <c:v>13.740000000223517</c:v>
                </c:pt>
                <c:pt idx="92">
                  <c:v>13.379999998956919</c:v>
                </c:pt>
                <c:pt idx="93">
                  <c:v>10.859999999403954</c:v>
                </c:pt>
                <c:pt idx="94">
                  <c:v>12.0</c:v>
                </c:pt>
                <c:pt idx="95">
                  <c:v>12.780000001192093</c:v>
                </c:pt>
                <c:pt idx="96">
                  <c:v>15.359999999403954</c:v>
                </c:pt>
                <c:pt idx="97">
                  <c:v>12.300000000745058</c:v>
                </c:pt>
                <c:pt idx="98">
                  <c:v>15.839999999850988</c:v>
                </c:pt>
                <c:pt idx="99">
                  <c:v>13.679999999701977</c:v>
                </c:pt>
                <c:pt idx="100">
                  <c:v>13.800000000745058</c:v>
                </c:pt>
                <c:pt idx="101">
                  <c:v>13.139999998733401</c:v>
                </c:pt>
                <c:pt idx="102">
                  <c:v>13.620000001043081</c:v>
                </c:pt>
                <c:pt idx="103">
                  <c:v>13.559999998658895</c:v>
                </c:pt>
                <c:pt idx="104">
                  <c:v>13.380000000819564</c:v>
                </c:pt>
                <c:pt idx="105">
                  <c:v>15.419999999925494</c:v>
                </c:pt>
                <c:pt idx="106">
                  <c:v>15.240000000223517</c:v>
                </c:pt>
                <c:pt idx="107">
                  <c:v>12.0</c:v>
                </c:pt>
                <c:pt idx="108">
                  <c:v>25.37999999895692</c:v>
                </c:pt>
                <c:pt idx="109">
                  <c:v>27.480000000447035</c:v>
                </c:pt>
                <c:pt idx="110">
                  <c:v>30.06000000052154</c:v>
                </c:pt>
                <c:pt idx="111">
                  <c:v>18.959999999031425</c:v>
                </c:pt>
                <c:pt idx="112">
                  <c:v>36.480000000447035</c:v>
                </c:pt>
                <c:pt idx="113">
                  <c:v>67.43999999947846</c:v>
                </c:pt>
                <c:pt idx="114">
                  <c:v>202.2000000011176</c:v>
                </c:pt>
                <c:pt idx="115">
                  <c:v>196.9199999999255</c:v>
                </c:pt>
                <c:pt idx="116">
                  <c:v>67.79999999888241</c:v>
                </c:pt>
                <c:pt idx="117">
                  <c:v>26.52000000141561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F-4E89-A37C-48FC4FDBB5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KENT RO Systems</c:v>
                </c:pt>
              </c:strCache>
            </c:strRef>
          </c:tx>
          <c:spPr>
            <a:ln w="28575" cap="rnd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Sheet1!$D$2:$D$119</c:f>
              <c:numCache>
                <c:formatCode>General</c:formatCode>
                <c:ptCount val="118"/>
                <c:pt idx="0">
                  <c:v>0.0</c:v>
                </c:pt>
                <c:pt idx="1">
                  <c:v>755.3400000000256</c:v>
                </c:pt>
                <c:pt idx="2">
                  <c:v>164.39999999996508</c:v>
                </c:pt>
                <c:pt idx="3">
                  <c:v>78.2400000000489</c:v>
                </c:pt>
                <c:pt idx="4">
                  <c:v>151.13999999995576</c:v>
                </c:pt>
                <c:pt idx="5">
                  <c:v>159.2400000000489</c:v>
                </c:pt>
                <c:pt idx="6">
                  <c:v>143.09999999997672</c:v>
                </c:pt>
                <c:pt idx="7">
                  <c:v>163.5</c:v>
                </c:pt>
                <c:pt idx="8">
                  <c:v>143.88000000000466</c:v>
                </c:pt>
                <c:pt idx="9">
                  <c:v>145.43999999994412</c:v>
                </c:pt>
                <c:pt idx="10">
                  <c:v>176.40000000002328</c:v>
                </c:pt>
                <c:pt idx="11">
                  <c:v>201.4200000000419</c:v>
                </c:pt>
                <c:pt idx="12">
                  <c:v>80.69999999995343</c:v>
                </c:pt>
                <c:pt idx="13">
                  <c:v>143.40000000002328</c:v>
                </c:pt>
                <c:pt idx="14">
                  <c:v>226.0799999999581</c:v>
                </c:pt>
                <c:pt idx="15">
                  <c:v>85.86000000010245</c:v>
                </c:pt>
                <c:pt idx="16">
                  <c:v>144.4199999999255</c:v>
                </c:pt>
                <c:pt idx="17">
                  <c:v>131.09999999997672</c:v>
                </c:pt>
                <c:pt idx="18">
                  <c:v>129.35999999998603</c:v>
                </c:pt>
                <c:pt idx="19">
                  <c:v>125.88000000000466</c:v>
                </c:pt>
                <c:pt idx="20">
                  <c:v>135.06000000005588</c:v>
                </c:pt>
                <c:pt idx="21">
                  <c:v>122.1600000000326</c:v>
                </c:pt>
                <c:pt idx="22">
                  <c:v>119.64000000001397</c:v>
                </c:pt>
                <c:pt idx="23">
                  <c:v>121.5</c:v>
                </c:pt>
                <c:pt idx="24">
                  <c:v>131.45999999996275</c:v>
                </c:pt>
                <c:pt idx="25">
                  <c:v>126.54000000003725</c:v>
                </c:pt>
                <c:pt idx="26">
                  <c:v>127.73999999999069</c:v>
                </c:pt>
                <c:pt idx="27">
                  <c:v>124.9199999999255</c:v>
                </c:pt>
                <c:pt idx="28">
                  <c:v>128.94000000006054</c:v>
                </c:pt>
                <c:pt idx="29">
                  <c:v>135.05999999993946</c:v>
                </c:pt>
                <c:pt idx="30">
                  <c:v>127.26000000000931</c:v>
                </c:pt>
                <c:pt idx="31">
                  <c:v>129.71999999997206</c:v>
                </c:pt>
                <c:pt idx="32">
                  <c:v>123.90000000002328</c:v>
                </c:pt>
                <c:pt idx="33">
                  <c:v>125.88000000000466</c:v>
                </c:pt>
                <c:pt idx="34">
                  <c:v>120.11999999999534</c:v>
                </c:pt>
                <c:pt idx="35">
                  <c:v>123.59999999997672</c:v>
                </c:pt>
                <c:pt idx="36">
                  <c:v>141.36000000010245</c:v>
                </c:pt>
                <c:pt idx="37">
                  <c:v>131.93999999994412</c:v>
                </c:pt>
                <c:pt idx="38">
                  <c:v>104.1600000000326</c:v>
                </c:pt>
                <c:pt idx="39">
                  <c:v>129.8399999999674</c:v>
                </c:pt>
                <c:pt idx="40">
                  <c:v>136.68000000005122</c:v>
                </c:pt>
                <c:pt idx="41">
                  <c:v>134.39999999990687</c:v>
                </c:pt>
                <c:pt idx="42">
                  <c:v>137.8200000000652</c:v>
                </c:pt>
                <c:pt idx="43">
                  <c:v>139.61999999999534</c:v>
                </c:pt>
                <c:pt idx="44">
                  <c:v>166.0799999999581</c:v>
                </c:pt>
                <c:pt idx="45">
                  <c:v>179.28000000002794</c:v>
                </c:pt>
                <c:pt idx="46">
                  <c:v>151.56000000005588</c:v>
                </c:pt>
                <c:pt idx="47">
                  <c:v>155.87999999988824</c:v>
                </c:pt>
                <c:pt idx="48">
                  <c:v>163.02000000001863</c:v>
                </c:pt>
                <c:pt idx="49">
                  <c:v>68.70000000006985</c:v>
                </c:pt>
                <c:pt idx="50">
                  <c:v>30.900000000023283</c:v>
                </c:pt>
                <c:pt idx="51">
                  <c:v>25.37999999988824</c:v>
                </c:pt>
                <c:pt idx="52">
                  <c:v>15.180000000051223</c:v>
                </c:pt>
                <c:pt idx="53">
                  <c:v>12.839999999967404</c:v>
                </c:pt>
                <c:pt idx="54">
                  <c:v>14.760000000009313</c:v>
                </c:pt>
                <c:pt idx="55">
                  <c:v>15.35999999998603</c:v>
                </c:pt>
                <c:pt idx="56">
                  <c:v>16.380000000004657</c:v>
                </c:pt>
                <c:pt idx="57">
                  <c:v>13.92000000004191</c:v>
                </c:pt>
                <c:pt idx="58">
                  <c:v>11.699999999953434</c:v>
                </c:pt>
                <c:pt idx="59">
                  <c:v>9.840000000083819</c:v>
                </c:pt>
                <c:pt idx="60">
                  <c:v>12.419999999925494</c:v>
                </c:pt>
                <c:pt idx="61">
                  <c:v>17.64000000001397</c:v>
                </c:pt>
                <c:pt idx="62">
                  <c:v>16.979999999981374</c:v>
                </c:pt>
                <c:pt idx="63">
                  <c:v>12.660000000032596</c:v>
                </c:pt>
                <c:pt idx="64">
                  <c:v>9.660000000032596</c:v>
                </c:pt>
                <c:pt idx="65">
                  <c:v>13.07999999995809</c:v>
                </c:pt>
                <c:pt idx="66">
                  <c:v>12.78000000002794</c:v>
                </c:pt>
                <c:pt idx="67">
                  <c:v>12.239999999990687</c:v>
                </c:pt>
                <c:pt idx="68">
                  <c:v>19.380000000004657</c:v>
                </c:pt>
                <c:pt idx="69">
                  <c:v>21.35999999998603</c:v>
                </c:pt>
                <c:pt idx="70">
                  <c:v>21.180000000051223</c:v>
                </c:pt>
                <c:pt idx="71">
                  <c:v>22.979999999981374</c:v>
                </c:pt>
                <c:pt idx="72">
                  <c:v>25.020000000018626</c:v>
                </c:pt>
                <c:pt idx="73">
                  <c:v>28.919999999925494</c:v>
                </c:pt>
                <c:pt idx="74">
                  <c:v>24.78000000002794</c:v>
                </c:pt>
                <c:pt idx="75">
                  <c:v>28.020000000018626</c:v>
                </c:pt>
                <c:pt idx="76">
                  <c:v>31.979999999981374</c:v>
                </c:pt>
                <c:pt idx="77">
                  <c:v>9.180000000051223</c:v>
                </c:pt>
                <c:pt idx="78">
                  <c:v>17.759999999892898</c:v>
                </c:pt>
                <c:pt idx="79">
                  <c:v>15.300000000046566</c:v>
                </c:pt>
                <c:pt idx="80">
                  <c:v>14.57999999995809</c:v>
                </c:pt>
                <c:pt idx="81">
                  <c:v>13.380000000004657</c:v>
                </c:pt>
                <c:pt idx="82">
                  <c:v>14.220000000088476</c:v>
                </c:pt>
                <c:pt idx="83">
                  <c:v>12.599999999976717</c:v>
                </c:pt>
                <c:pt idx="84">
                  <c:v>12.71999999997206</c:v>
                </c:pt>
                <c:pt idx="85">
                  <c:v>16.619999999995343</c:v>
                </c:pt>
                <c:pt idx="86">
                  <c:v>0.0</c:v>
                </c:pt>
                <c:pt idx="87">
                  <c:v>0.0</c:v>
                </c:pt>
                <c:pt idx="88">
                  <c:v>70.5</c:v>
                </c:pt>
                <c:pt idx="89">
                  <c:v>33.23999999999069</c:v>
                </c:pt>
                <c:pt idx="90">
                  <c:v>28.020000000018626</c:v>
                </c:pt>
                <c:pt idx="91">
                  <c:v>27.239999999990687</c:v>
                </c:pt>
                <c:pt idx="92">
                  <c:v>31.020000000018626</c:v>
                </c:pt>
                <c:pt idx="93">
                  <c:v>25.559999999939464</c:v>
                </c:pt>
                <c:pt idx="94">
                  <c:v>19.62000000011176</c:v>
                </c:pt>
                <c:pt idx="95">
                  <c:v>20.639999999897555</c:v>
                </c:pt>
                <c:pt idx="96">
                  <c:v>17.880000000004657</c:v>
                </c:pt>
                <c:pt idx="97">
                  <c:v>13.260000000009313</c:v>
                </c:pt>
                <c:pt idx="98">
                  <c:v>14.040000000037253</c:v>
                </c:pt>
                <c:pt idx="99">
                  <c:v>14.21999999997206</c:v>
                </c:pt>
                <c:pt idx="100">
                  <c:v>16.85999999998603</c:v>
                </c:pt>
                <c:pt idx="101">
                  <c:v>18.479999999981374</c:v>
                </c:pt>
                <c:pt idx="102">
                  <c:v>17.820000000065193</c:v>
                </c:pt>
                <c:pt idx="103">
                  <c:v>17.400000000023283</c:v>
                </c:pt>
                <c:pt idx="104">
                  <c:v>23.520000000018626</c:v>
                </c:pt>
                <c:pt idx="105">
                  <c:v>32.93999999994412</c:v>
                </c:pt>
                <c:pt idx="106">
                  <c:v>23.880000000004657</c:v>
                </c:pt>
                <c:pt idx="107">
                  <c:v>21.660000000032596</c:v>
                </c:pt>
                <c:pt idx="108">
                  <c:v>22.5</c:v>
                </c:pt>
                <c:pt idx="109">
                  <c:v>16.5</c:v>
                </c:pt>
                <c:pt idx="110">
                  <c:v>18.900000000023283</c:v>
                </c:pt>
                <c:pt idx="111">
                  <c:v>14.519999999902211</c:v>
                </c:pt>
                <c:pt idx="112">
                  <c:v>15.600000000093132</c:v>
                </c:pt>
                <c:pt idx="113">
                  <c:v>16.199999999953434</c:v>
                </c:pt>
                <c:pt idx="114">
                  <c:v>502.14000000001397</c:v>
                </c:pt>
                <c:pt idx="115">
                  <c:v>3426.4199999999255</c:v>
                </c:pt>
                <c:pt idx="116">
                  <c:v>3019.980000000098</c:v>
                </c:pt>
                <c:pt idx="117">
                  <c:v>3378.7799999999115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2-4DDD-8F7B-4EB3D5B636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Livpure Smart</c:v>
                </c:pt>
              </c:strCache>
            </c:strRef>
          </c:tx>
          <c:spPr>
            <a:ln w="28575" cap="rnd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Sheet1!$E$2:$E$119</c:f>
              <c:numCache>
                <c:formatCode>General</c:formatCode>
                <c:ptCount val="118"/>
                <c:pt idx="0">
                  <c:v>0.0</c:v>
                </c:pt>
                <c:pt idx="1">
                  <c:v>1691.0999999999767</c:v>
                </c:pt>
                <c:pt idx="2">
                  <c:v>2132.819999999949</c:v>
                </c:pt>
                <c:pt idx="3">
                  <c:v>427.7399999999907</c:v>
                </c:pt>
                <c:pt idx="4">
                  <c:v>2489.70000000007</c:v>
                </c:pt>
                <c:pt idx="5">
                  <c:v>1423.1999999999534</c:v>
                </c:pt>
                <c:pt idx="6">
                  <c:v>844.6800000000512</c:v>
                </c:pt>
                <c:pt idx="7">
                  <c:v>312.1799999999348</c:v>
                </c:pt>
                <c:pt idx="8">
                  <c:v>323.88000000000466</c:v>
                </c:pt>
                <c:pt idx="9">
                  <c:v>283.5</c:v>
                </c:pt>
                <c:pt idx="10">
                  <c:v>326.64000000001397</c:v>
                </c:pt>
                <c:pt idx="11">
                  <c:v>467.45999999996275</c:v>
                </c:pt>
                <c:pt idx="12">
                  <c:v>105.36000000010245</c:v>
                </c:pt>
                <c:pt idx="13">
                  <c:v>276.5999999999767</c:v>
                </c:pt>
                <c:pt idx="14">
                  <c:v>765.4799999999814</c:v>
                </c:pt>
                <c:pt idx="15">
                  <c:v>387.05999999993946</c:v>
                </c:pt>
                <c:pt idx="16">
                  <c:v>355.6800000000512</c:v>
                </c:pt>
                <c:pt idx="17">
                  <c:v>443.3399999999674</c:v>
                </c:pt>
                <c:pt idx="18">
                  <c:v>518.5800000000745</c:v>
                </c:pt>
                <c:pt idx="19">
                  <c:v>1167.0</c:v>
                </c:pt>
                <c:pt idx="20">
                  <c:v>550.3199999999488</c:v>
                </c:pt>
                <c:pt idx="21">
                  <c:v>152.8200000000652</c:v>
                </c:pt>
                <c:pt idx="22">
                  <c:v>155.7599999998929</c:v>
                </c:pt>
                <c:pt idx="23">
                  <c:v>86.22000000008848</c:v>
                </c:pt>
                <c:pt idx="24">
                  <c:v>241.55999999993946</c:v>
                </c:pt>
                <c:pt idx="25">
                  <c:v>359.5200000000186</c:v>
                </c:pt>
                <c:pt idx="26">
                  <c:v>1695.780000000028</c:v>
                </c:pt>
                <c:pt idx="27">
                  <c:v>207.6600000000326</c:v>
                </c:pt>
                <c:pt idx="28">
                  <c:v>60.29999999993015</c:v>
                </c:pt>
                <c:pt idx="29">
                  <c:v>60.0</c:v>
                </c:pt>
                <c:pt idx="30">
                  <c:v>146.3399999999674</c:v>
                </c:pt>
                <c:pt idx="31">
                  <c:v>418.9800000000978</c:v>
                </c:pt>
                <c:pt idx="32">
                  <c:v>93.4199999999255</c:v>
                </c:pt>
                <c:pt idx="33">
                  <c:v>181.56000000005588</c:v>
                </c:pt>
                <c:pt idx="34">
                  <c:v>263.1599999999162</c:v>
                </c:pt>
                <c:pt idx="35">
                  <c:v>151.9800000000978</c:v>
                </c:pt>
                <c:pt idx="36">
                  <c:v>463.13999999989755</c:v>
                </c:pt>
                <c:pt idx="37">
                  <c:v>1304.4000000000233</c:v>
                </c:pt>
                <c:pt idx="38">
                  <c:v>2393.0999999999767</c:v>
                </c:pt>
                <c:pt idx="39">
                  <c:v>779.9400000000605</c:v>
                </c:pt>
                <c:pt idx="40">
                  <c:v>1249.140000000014</c:v>
                </c:pt>
                <c:pt idx="41">
                  <c:v>1021.5</c:v>
                </c:pt>
                <c:pt idx="42">
                  <c:v>1176.2999999999302</c:v>
                </c:pt>
                <c:pt idx="43">
                  <c:v>1725.1800000000512</c:v>
                </c:pt>
                <c:pt idx="44">
                  <c:v>1471.5</c:v>
                </c:pt>
                <c:pt idx="45">
                  <c:v>1786.5</c:v>
                </c:pt>
                <c:pt idx="46">
                  <c:v>1304.0400000000373</c:v>
                </c:pt>
                <c:pt idx="47">
                  <c:v>1760.8199999999488</c:v>
                </c:pt>
                <c:pt idx="48">
                  <c:v>1113.9599999999627</c:v>
                </c:pt>
                <c:pt idx="49">
                  <c:v>455.64000000001397</c:v>
                </c:pt>
                <c:pt idx="50">
                  <c:v>648.6600000000326</c:v>
                </c:pt>
                <c:pt idx="51">
                  <c:v>338.04000000003725</c:v>
                </c:pt>
                <c:pt idx="52">
                  <c:v>119.21999999997206</c:v>
                </c:pt>
                <c:pt idx="53">
                  <c:v>34.26000000000931</c:v>
                </c:pt>
                <c:pt idx="54">
                  <c:v>85.79999999993015</c:v>
                </c:pt>
                <c:pt idx="55">
                  <c:v>69.78000000002794</c:v>
                </c:pt>
                <c:pt idx="56">
                  <c:v>88.32000000006519</c:v>
                </c:pt>
                <c:pt idx="57">
                  <c:v>122.76000000000931</c:v>
                </c:pt>
                <c:pt idx="58">
                  <c:v>67.07999999995809</c:v>
                </c:pt>
                <c:pt idx="59">
                  <c:v>261.8399999999674</c:v>
                </c:pt>
                <c:pt idx="60">
                  <c:v>69.96000000007916</c:v>
                </c:pt>
                <c:pt idx="61">
                  <c:v>65.15999999991618</c:v>
                </c:pt>
                <c:pt idx="62">
                  <c:v>81.0</c:v>
                </c:pt>
                <c:pt idx="63">
                  <c:v>198.90000000002328</c:v>
                </c:pt>
                <c:pt idx="64">
                  <c:v>238.2600000000093</c:v>
                </c:pt>
                <c:pt idx="65">
                  <c:v>942.4799999999814</c:v>
                </c:pt>
                <c:pt idx="66">
                  <c:v>86.45999999996275</c:v>
                </c:pt>
                <c:pt idx="67">
                  <c:v>77.52000000001863</c:v>
                </c:pt>
                <c:pt idx="68">
                  <c:v>101.22000000008848</c:v>
                </c:pt>
                <c:pt idx="69">
                  <c:v>111.77999999991152</c:v>
                </c:pt>
                <c:pt idx="70">
                  <c:v>253.44000000006054</c:v>
                </c:pt>
                <c:pt idx="71">
                  <c:v>306.6600000000326</c:v>
                </c:pt>
                <c:pt idx="72">
                  <c:v>297.89999999990687</c:v>
                </c:pt>
                <c:pt idx="73">
                  <c:v>634.7399999999907</c:v>
                </c:pt>
                <c:pt idx="74">
                  <c:v>187.0800000000745</c:v>
                </c:pt>
                <c:pt idx="75">
                  <c:v>457.0799999999581</c:v>
                </c:pt>
                <c:pt idx="76">
                  <c:v>683.7600000000093</c:v>
                </c:pt>
                <c:pt idx="77">
                  <c:v>72.30000000004657</c:v>
                </c:pt>
                <c:pt idx="78">
                  <c:v>234.05999999993946</c:v>
                </c:pt>
                <c:pt idx="79">
                  <c:v>181.2600000000093</c:v>
                </c:pt>
                <c:pt idx="80">
                  <c:v>370.2600000000093</c:v>
                </c:pt>
                <c:pt idx="81">
                  <c:v>236.21999999997206</c:v>
                </c:pt>
                <c:pt idx="82">
                  <c:v>313.14000000001397</c:v>
                </c:pt>
                <c:pt idx="83">
                  <c:v>171.78000000002794</c:v>
                </c:pt>
                <c:pt idx="84">
                  <c:v>240.78000000002794</c:v>
                </c:pt>
                <c:pt idx="85">
                  <c:v>559.140000000014</c:v>
                </c:pt>
                <c:pt idx="86">
                  <c:v>0.0</c:v>
                </c:pt>
                <c:pt idx="87">
                  <c:v>0.0</c:v>
                </c:pt>
                <c:pt idx="88">
                  <c:v>1569.719999999972</c:v>
                </c:pt>
                <c:pt idx="89">
                  <c:v>492.1799999999348</c:v>
                </c:pt>
                <c:pt idx="90">
                  <c:v>194.40000000002328</c:v>
                </c:pt>
                <c:pt idx="91">
                  <c:v>498.78000000002794</c:v>
                </c:pt>
                <c:pt idx="92">
                  <c:v>932.9399999999441</c:v>
                </c:pt>
                <c:pt idx="93">
                  <c:v>168.11999999999534</c:v>
                </c:pt>
                <c:pt idx="94">
                  <c:v>196.9200000000419</c:v>
                </c:pt>
                <c:pt idx="95">
                  <c:v>283.80000000004657</c:v>
                </c:pt>
                <c:pt idx="96">
                  <c:v>547.9799999999814</c:v>
                </c:pt>
                <c:pt idx="97">
                  <c:v>26.93999999994412</c:v>
                </c:pt>
                <c:pt idx="98">
                  <c:v>85.61999999999534</c:v>
                </c:pt>
                <c:pt idx="99">
                  <c:v>51.78000000002794</c:v>
                </c:pt>
                <c:pt idx="100">
                  <c:v>30.959999999962747</c:v>
                </c:pt>
                <c:pt idx="101">
                  <c:v>62.52000000001863</c:v>
                </c:pt>
                <c:pt idx="102">
                  <c:v>605.3400000000838</c:v>
                </c:pt>
                <c:pt idx="103">
                  <c:v>309.53999999992084</c:v>
                </c:pt>
                <c:pt idx="104">
                  <c:v>524.0400000000373</c:v>
                </c:pt>
                <c:pt idx="105">
                  <c:v>597.1799999999348</c:v>
                </c:pt>
                <c:pt idx="106">
                  <c:v>424.9800000000978</c:v>
                </c:pt>
                <c:pt idx="107">
                  <c:v>477.7799999999115</c:v>
                </c:pt>
                <c:pt idx="108">
                  <c:v>457.85999999998603</c:v>
                </c:pt>
                <c:pt idx="109">
                  <c:v>385.14000000001397</c:v>
                </c:pt>
                <c:pt idx="110">
                  <c:v>415.2600000000093</c:v>
                </c:pt>
                <c:pt idx="111">
                  <c:v>384.5999999999767</c:v>
                </c:pt>
                <c:pt idx="112">
                  <c:v>329.4000000000233</c:v>
                </c:pt>
                <c:pt idx="113">
                  <c:v>469.38000000000466</c:v>
                </c:pt>
                <c:pt idx="114">
                  <c:v>265.7399999999907</c:v>
                </c:pt>
                <c:pt idx="115">
                  <c:v>382.20000000006985</c:v>
                </c:pt>
                <c:pt idx="116">
                  <c:v>299.5799999999581</c:v>
                </c:pt>
                <c:pt idx="117">
                  <c:v>602.2800000000279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2-4DDD-8F7B-4EB3D5B63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620048"/>
        <c:axId val="15451760"/>
      </c:lineChart>
      <c:catAx>
        <c:axId val="34862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451760"/>
        <c:crosses val="autoZero"/>
        <c:auto val="0"/>
        <c:lblAlgn val="ctr"/>
        <c:lblOffset val="100"/>
        <c:noMultiLvlLbl val="1"/>
      </c:catAx>
      <c:valAx>
        <c:axId val="15451760"/>
        <c:scaling>
          <c:orientation val="minMax"/>
        </c:scaling>
        <c:delete val="0"/>
        <c:axPos val="l"/>
        <c:numFmt formatCode="#,\k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486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GB" dirty="0">
                <a:latin typeface="Century Gothic"/>
              </a:rPr>
              <a:t>Daily YouTube</a:t>
            </a:r>
            <a:r>
              <a:rPr lang="en-GB" baseline="0" dirty="0"/>
              <a:t> Views</a:t>
            </a:r>
            <a:endParaRPr lang="en-IN" dirty="0"/>
          </a:p>
        </c:rich>
      </c:tx>
      <c:layout>
        <c:manualLayout>
          <c:xMode val="edge"/>
          <c:yMode val="edge"/>
          <c:x val="0.3902130621267869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106074443040979E-2"/>
          <c:y val="0.16363063560245492"/>
          <c:w val="0.88510375171277256"/>
          <c:h val="0.58444857567683473"/>
        </c:manualLayout>
      </c:layout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Pureit India</c:v>
                </c:pt>
              </c:strCache>
            </c:strRef>
          </c:tx>
          <c:spPr>
            <a:effectLst/>
          </c:spPr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Sheet1!$B$2:$B$119</c:f>
              <c:numCache>
                <c:formatCode>General</c:formatCode>
                <c:ptCount val="118"/>
                <c:pt idx="0">
                  <c:v>441.0</c:v>
                </c:pt>
                <c:pt idx="1">
                  <c:v>475.0</c:v>
                </c:pt>
                <c:pt idx="2">
                  <c:v>634.0</c:v>
                </c:pt>
                <c:pt idx="3">
                  <c:v>552.0</c:v>
                </c:pt>
                <c:pt idx="4">
                  <c:v>694.0</c:v>
                </c:pt>
                <c:pt idx="5">
                  <c:v>442.0</c:v>
                </c:pt>
                <c:pt idx="6">
                  <c:v>390.0</c:v>
                </c:pt>
                <c:pt idx="7">
                  <c:v>597.0</c:v>
                </c:pt>
                <c:pt idx="8">
                  <c:v>723.0</c:v>
                </c:pt>
                <c:pt idx="9">
                  <c:v>812.0</c:v>
                </c:pt>
                <c:pt idx="10">
                  <c:v>422.0</c:v>
                </c:pt>
                <c:pt idx="11">
                  <c:v>647.0</c:v>
                </c:pt>
                <c:pt idx="12">
                  <c:v>241.0</c:v>
                </c:pt>
                <c:pt idx="13">
                  <c:v>818.0</c:v>
                </c:pt>
                <c:pt idx="14">
                  <c:v>235.0</c:v>
                </c:pt>
                <c:pt idx="15">
                  <c:v>457.0</c:v>
                </c:pt>
                <c:pt idx="16">
                  <c:v>514.0</c:v>
                </c:pt>
                <c:pt idx="17">
                  <c:v>771.0</c:v>
                </c:pt>
                <c:pt idx="18">
                  <c:v>582.0</c:v>
                </c:pt>
                <c:pt idx="19">
                  <c:v>322.0</c:v>
                </c:pt>
                <c:pt idx="20">
                  <c:v>555.0</c:v>
                </c:pt>
                <c:pt idx="21">
                  <c:v>601.0</c:v>
                </c:pt>
                <c:pt idx="22">
                  <c:v>799.0</c:v>
                </c:pt>
                <c:pt idx="23">
                  <c:v>275.0</c:v>
                </c:pt>
                <c:pt idx="24">
                  <c:v>619.0</c:v>
                </c:pt>
                <c:pt idx="25">
                  <c:v>558.0</c:v>
                </c:pt>
                <c:pt idx="26">
                  <c:v>590.0</c:v>
                </c:pt>
                <c:pt idx="27">
                  <c:v>544.0</c:v>
                </c:pt>
                <c:pt idx="28">
                  <c:v>688.0</c:v>
                </c:pt>
                <c:pt idx="29">
                  <c:v>502.0</c:v>
                </c:pt>
                <c:pt idx="30">
                  <c:v>633.0</c:v>
                </c:pt>
                <c:pt idx="31">
                  <c:v>583.0</c:v>
                </c:pt>
                <c:pt idx="32">
                  <c:v>599.0</c:v>
                </c:pt>
                <c:pt idx="33">
                  <c:v>487.0</c:v>
                </c:pt>
                <c:pt idx="34">
                  <c:v>406.0</c:v>
                </c:pt>
                <c:pt idx="35">
                  <c:v>534.0</c:v>
                </c:pt>
                <c:pt idx="36">
                  <c:v>456.0</c:v>
                </c:pt>
                <c:pt idx="37">
                  <c:v>515.0</c:v>
                </c:pt>
                <c:pt idx="38">
                  <c:v>650.0</c:v>
                </c:pt>
                <c:pt idx="39">
                  <c:v>472.0</c:v>
                </c:pt>
                <c:pt idx="40">
                  <c:v>543.0</c:v>
                </c:pt>
                <c:pt idx="41">
                  <c:v>633.0</c:v>
                </c:pt>
                <c:pt idx="42">
                  <c:v>649.0</c:v>
                </c:pt>
                <c:pt idx="43">
                  <c:v>459.0</c:v>
                </c:pt>
                <c:pt idx="44">
                  <c:v>562.0</c:v>
                </c:pt>
                <c:pt idx="45">
                  <c:v>547.0</c:v>
                </c:pt>
                <c:pt idx="46">
                  <c:v>658.0</c:v>
                </c:pt>
                <c:pt idx="47">
                  <c:v>579.0</c:v>
                </c:pt>
                <c:pt idx="48">
                  <c:v>546.0</c:v>
                </c:pt>
                <c:pt idx="49">
                  <c:v>465.0</c:v>
                </c:pt>
                <c:pt idx="50">
                  <c:v>477.0</c:v>
                </c:pt>
                <c:pt idx="51">
                  <c:v>558.0</c:v>
                </c:pt>
                <c:pt idx="52">
                  <c:v>509.0</c:v>
                </c:pt>
                <c:pt idx="53">
                  <c:v>570.0</c:v>
                </c:pt>
                <c:pt idx="54">
                  <c:v>475.0</c:v>
                </c:pt>
                <c:pt idx="55">
                  <c:v>505.0</c:v>
                </c:pt>
                <c:pt idx="56">
                  <c:v>765.0</c:v>
                </c:pt>
                <c:pt idx="57">
                  <c:v>441.0</c:v>
                </c:pt>
                <c:pt idx="58">
                  <c:v>262.0</c:v>
                </c:pt>
                <c:pt idx="59">
                  <c:v>1909.0</c:v>
                </c:pt>
                <c:pt idx="60">
                  <c:v>809.0</c:v>
                </c:pt>
                <c:pt idx="61">
                  <c:v>779.0</c:v>
                </c:pt>
                <c:pt idx="62">
                  <c:v>604.0</c:v>
                </c:pt>
                <c:pt idx="63">
                  <c:v>665.0</c:v>
                </c:pt>
                <c:pt idx="64">
                  <c:v>855.0</c:v>
                </c:pt>
                <c:pt idx="65">
                  <c:v>902.0</c:v>
                </c:pt>
                <c:pt idx="66">
                  <c:v>744.0</c:v>
                </c:pt>
                <c:pt idx="67">
                  <c:v>618.0</c:v>
                </c:pt>
                <c:pt idx="68">
                  <c:v>922.0</c:v>
                </c:pt>
                <c:pt idx="69">
                  <c:v>566.0</c:v>
                </c:pt>
                <c:pt idx="70">
                  <c:v>731.0</c:v>
                </c:pt>
                <c:pt idx="71">
                  <c:v>504.0</c:v>
                </c:pt>
                <c:pt idx="72">
                  <c:v>968.0</c:v>
                </c:pt>
                <c:pt idx="73">
                  <c:v>335.0</c:v>
                </c:pt>
                <c:pt idx="74">
                  <c:v>597.0</c:v>
                </c:pt>
                <c:pt idx="75">
                  <c:v>531.0</c:v>
                </c:pt>
                <c:pt idx="76">
                  <c:v>511.0</c:v>
                </c:pt>
                <c:pt idx="77">
                  <c:v>527.0</c:v>
                </c:pt>
                <c:pt idx="78">
                  <c:v>510.0</c:v>
                </c:pt>
                <c:pt idx="79">
                  <c:v>486.0</c:v>
                </c:pt>
                <c:pt idx="80">
                  <c:v>658.0</c:v>
                </c:pt>
                <c:pt idx="81">
                  <c:v>568.0</c:v>
                </c:pt>
                <c:pt idx="82">
                  <c:v>781.0</c:v>
                </c:pt>
                <c:pt idx="83">
                  <c:v>562.0</c:v>
                </c:pt>
                <c:pt idx="84">
                  <c:v>565.0</c:v>
                </c:pt>
                <c:pt idx="85">
                  <c:v>593.0</c:v>
                </c:pt>
                <c:pt idx="86">
                  <c:v>513.0</c:v>
                </c:pt>
                <c:pt idx="87">
                  <c:v>635.0</c:v>
                </c:pt>
                <c:pt idx="88">
                  <c:v>627.0</c:v>
                </c:pt>
                <c:pt idx="89">
                  <c:v>622.0</c:v>
                </c:pt>
                <c:pt idx="90">
                  <c:v>424.0</c:v>
                </c:pt>
                <c:pt idx="91">
                  <c:v>600.0</c:v>
                </c:pt>
                <c:pt idx="92">
                  <c:v>493.0</c:v>
                </c:pt>
                <c:pt idx="93">
                  <c:v>833.0</c:v>
                </c:pt>
                <c:pt idx="94">
                  <c:v>519.0</c:v>
                </c:pt>
                <c:pt idx="95">
                  <c:v>837.0</c:v>
                </c:pt>
                <c:pt idx="96">
                  <c:v>535.0</c:v>
                </c:pt>
                <c:pt idx="97">
                  <c:v>572.0</c:v>
                </c:pt>
                <c:pt idx="98">
                  <c:v>673.0</c:v>
                </c:pt>
                <c:pt idx="99">
                  <c:v>1045.0</c:v>
                </c:pt>
                <c:pt idx="100">
                  <c:v>816.0</c:v>
                </c:pt>
                <c:pt idx="101">
                  <c:v>367.0</c:v>
                </c:pt>
                <c:pt idx="102">
                  <c:v>686.0</c:v>
                </c:pt>
                <c:pt idx="103">
                  <c:v>687.0</c:v>
                </c:pt>
                <c:pt idx="104">
                  <c:v>593.0</c:v>
                </c:pt>
                <c:pt idx="105">
                  <c:v>629.0</c:v>
                </c:pt>
                <c:pt idx="106">
                  <c:v>543.0</c:v>
                </c:pt>
                <c:pt idx="107">
                  <c:v>598.0</c:v>
                </c:pt>
                <c:pt idx="108">
                  <c:v>605.0</c:v>
                </c:pt>
                <c:pt idx="109">
                  <c:v>677.0</c:v>
                </c:pt>
                <c:pt idx="110">
                  <c:v>738.0</c:v>
                </c:pt>
                <c:pt idx="111">
                  <c:v>667.0</c:v>
                </c:pt>
                <c:pt idx="112">
                  <c:v>670.0</c:v>
                </c:pt>
                <c:pt idx="113">
                  <c:v>661.0</c:v>
                </c:pt>
                <c:pt idx="114">
                  <c:v>567.0</c:v>
                </c:pt>
                <c:pt idx="115">
                  <c:v>526.0</c:v>
                </c:pt>
                <c:pt idx="116">
                  <c:v>683.0</c:v>
                </c:pt>
                <c:pt idx="117">
                  <c:v>924.0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Eureka Forbes</c:v>
                </c:pt>
              </c:strCache>
            </c:strRef>
          </c:tx>
          <c:spPr>
            <a:effectLst/>
          </c:spPr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  <c:pt idx="0">
                  <c:v>3228.0</c:v>
                </c:pt>
                <c:pt idx="1">
                  <c:v>3559.0</c:v>
                </c:pt>
                <c:pt idx="2">
                  <c:v>3444.0</c:v>
                </c:pt>
                <c:pt idx="3">
                  <c:v>3222.0</c:v>
                </c:pt>
                <c:pt idx="4">
                  <c:v>3558.0</c:v>
                </c:pt>
                <c:pt idx="5">
                  <c:v>3954.0</c:v>
                </c:pt>
                <c:pt idx="6">
                  <c:v>4231.0</c:v>
                </c:pt>
                <c:pt idx="7">
                  <c:v>3594.0</c:v>
                </c:pt>
                <c:pt idx="8">
                  <c:v>3746.0</c:v>
                </c:pt>
                <c:pt idx="9">
                  <c:v>3834.0</c:v>
                </c:pt>
                <c:pt idx="10">
                  <c:v>3983.0</c:v>
                </c:pt>
                <c:pt idx="11">
                  <c:v>4604.0</c:v>
                </c:pt>
                <c:pt idx="12">
                  <c:v>4141.0</c:v>
                </c:pt>
                <c:pt idx="13">
                  <c:v>3436.0</c:v>
                </c:pt>
                <c:pt idx="14">
                  <c:v>3967.0</c:v>
                </c:pt>
                <c:pt idx="15">
                  <c:v>3702.0</c:v>
                </c:pt>
                <c:pt idx="16">
                  <c:v>3648.0</c:v>
                </c:pt>
                <c:pt idx="17">
                  <c:v>3648.0</c:v>
                </c:pt>
                <c:pt idx="18">
                  <c:v>4035.0</c:v>
                </c:pt>
                <c:pt idx="19">
                  <c:v>4582.0</c:v>
                </c:pt>
                <c:pt idx="20">
                  <c:v>3928.0</c:v>
                </c:pt>
                <c:pt idx="21">
                  <c:v>3717.0</c:v>
                </c:pt>
                <c:pt idx="22">
                  <c:v>3421.0</c:v>
                </c:pt>
                <c:pt idx="23">
                  <c:v>5443.0</c:v>
                </c:pt>
                <c:pt idx="24">
                  <c:v>4057.0</c:v>
                </c:pt>
                <c:pt idx="25">
                  <c:v>4805.0</c:v>
                </c:pt>
                <c:pt idx="26">
                  <c:v>4681.0</c:v>
                </c:pt>
                <c:pt idx="27">
                  <c:v>3908.0</c:v>
                </c:pt>
                <c:pt idx="28">
                  <c:v>3912.0</c:v>
                </c:pt>
                <c:pt idx="29">
                  <c:v>16046.0</c:v>
                </c:pt>
                <c:pt idx="30">
                  <c:v>12653.0</c:v>
                </c:pt>
                <c:pt idx="31">
                  <c:v>13051.0</c:v>
                </c:pt>
                <c:pt idx="32">
                  <c:v>20193.0</c:v>
                </c:pt>
                <c:pt idx="33">
                  <c:v>19445.0</c:v>
                </c:pt>
                <c:pt idx="34">
                  <c:v>17321.0</c:v>
                </c:pt>
                <c:pt idx="35">
                  <c:v>19090.0</c:v>
                </c:pt>
                <c:pt idx="36">
                  <c:v>98402.0</c:v>
                </c:pt>
                <c:pt idx="37">
                  <c:v>117649.0</c:v>
                </c:pt>
                <c:pt idx="38">
                  <c:v>124201.0</c:v>
                </c:pt>
                <c:pt idx="39">
                  <c:v>166480.0</c:v>
                </c:pt>
                <c:pt idx="40">
                  <c:v>183532.0</c:v>
                </c:pt>
                <c:pt idx="41">
                  <c:v>205930.0</c:v>
                </c:pt>
                <c:pt idx="42">
                  <c:v>210582.0</c:v>
                </c:pt>
                <c:pt idx="43">
                  <c:v>208122.0</c:v>
                </c:pt>
                <c:pt idx="44">
                  <c:v>215579.0</c:v>
                </c:pt>
                <c:pt idx="45">
                  <c:v>219539.0</c:v>
                </c:pt>
                <c:pt idx="46">
                  <c:v>233193.0</c:v>
                </c:pt>
                <c:pt idx="47">
                  <c:v>207729.0</c:v>
                </c:pt>
                <c:pt idx="48">
                  <c:v>208087.0</c:v>
                </c:pt>
                <c:pt idx="49">
                  <c:v>236154.0</c:v>
                </c:pt>
                <c:pt idx="50">
                  <c:v>278595.0</c:v>
                </c:pt>
                <c:pt idx="51">
                  <c:v>320273.0</c:v>
                </c:pt>
                <c:pt idx="52">
                  <c:v>322183.0</c:v>
                </c:pt>
                <c:pt idx="53">
                  <c:v>354264.0</c:v>
                </c:pt>
                <c:pt idx="54">
                  <c:v>349759.0</c:v>
                </c:pt>
                <c:pt idx="55">
                  <c:v>336344.0</c:v>
                </c:pt>
                <c:pt idx="56">
                  <c:v>339424.0</c:v>
                </c:pt>
                <c:pt idx="57">
                  <c:v>319870.0</c:v>
                </c:pt>
                <c:pt idx="58">
                  <c:v>352810.0</c:v>
                </c:pt>
                <c:pt idx="59">
                  <c:v>366938.0</c:v>
                </c:pt>
                <c:pt idx="60">
                  <c:v>403551.0</c:v>
                </c:pt>
                <c:pt idx="61">
                  <c:v>404954.0</c:v>
                </c:pt>
                <c:pt idx="62">
                  <c:v>412596.0</c:v>
                </c:pt>
                <c:pt idx="63">
                  <c:v>425053.0</c:v>
                </c:pt>
                <c:pt idx="64">
                  <c:v>408566.0</c:v>
                </c:pt>
                <c:pt idx="65">
                  <c:v>419740.0</c:v>
                </c:pt>
                <c:pt idx="66">
                  <c:v>428443.0</c:v>
                </c:pt>
                <c:pt idx="67">
                  <c:v>389043.0</c:v>
                </c:pt>
                <c:pt idx="68">
                  <c:v>411672.0</c:v>
                </c:pt>
                <c:pt idx="69">
                  <c:v>285693.0</c:v>
                </c:pt>
                <c:pt idx="70">
                  <c:v>326642.0</c:v>
                </c:pt>
                <c:pt idx="71">
                  <c:v>293972.0</c:v>
                </c:pt>
                <c:pt idx="72">
                  <c:v>233847.0</c:v>
                </c:pt>
                <c:pt idx="73">
                  <c:v>117709.0</c:v>
                </c:pt>
                <c:pt idx="74">
                  <c:v>153656.0</c:v>
                </c:pt>
                <c:pt idx="75">
                  <c:v>141512.0</c:v>
                </c:pt>
                <c:pt idx="76">
                  <c:v>139442.0</c:v>
                </c:pt>
                <c:pt idx="77">
                  <c:v>148755.0</c:v>
                </c:pt>
                <c:pt idx="78">
                  <c:v>147340.0</c:v>
                </c:pt>
                <c:pt idx="79">
                  <c:v>157483.0</c:v>
                </c:pt>
                <c:pt idx="80">
                  <c:v>151920.0</c:v>
                </c:pt>
                <c:pt idx="81">
                  <c:v>142905.0</c:v>
                </c:pt>
                <c:pt idx="82">
                  <c:v>147687.0</c:v>
                </c:pt>
                <c:pt idx="83">
                  <c:v>49692.0</c:v>
                </c:pt>
                <c:pt idx="84">
                  <c:v>81957.0</c:v>
                </c:pt>
                <c:pt idx="85">
                  <c:v>78860.0</c:v>
                </c:pt>
                <c:pt idx="86">
                  <c:v>38904.0</c:v>
                </c:pt>
                <c:pt idx="87">
                  <c:v>3870.0</c:v>
                </c:pt>
                <c:pt idx="88">
                  <c:v>3685.0</c:v>
                </c:pt>
                <c:pt idx="89">
                  <c:v>4112.0</c:v>
                </c:pt>
                <c:pt idx="90">
                  <c:v>3148.0</c:v>
                </c:pt>
                <c:pt idx="91">
                  <c:v>3729.0</c:v>
                </c:pt>
                <c:pt idx="92">
                  <c:v>3249.0</c:v>
                </c:pt>
                <c:pt idx="93">
                  <c:v>3029.0</c:v>
                </c:pt>
                <c:pt idx="94">
                  <c:v>3215.0</c:v>
                </c:pt>
                <c:pt idx="95">
                  <c:v>3675.0</c:v>
                </c:pt>
                <c:pt idx="96">
                  <c:v>3983.0</c:v>
                </c:pt>
                <c:pt idx="97">
                  <c:v>3092.0</c:v>
                </c:pt>
                <c:pt idx="98">
                  <c:v>3491.0</c:v>
                </c:pt>
                <c:pt idx="99">
                  <c:v>3110.0</c:v>
                </c:pt>
                <c:pt idx="100">
                  <c:v>3342.0</c:v>
                </c:pt>
                <c:pt idx="101">
                  <c:v>3484.0</c:v>
                </c:pt>
                <c:pt idx="102">
                  <c:v>3662.0</c:v>
                </c:pt>
                <c:pt idx="103">
                  <c:v>4452.0</c:v>
                </c:pt>
                <c:pt idx="104">
                  <c:v>3095.0</c:v>
                </c:pt>
                <c:pt idx="105">
                  <c:v>4276.0</c:v>
                </c:pt>
                <c:pt idx="106">
                  <c:v>2492.0</c:v>
                </c:pt>
                <c:pt idx="107">
                  <c:v>4249.0</c:v>
                </c:pt>
                <c:pt idx="108">
                  <c:v>9338.0</c:v>
                </c:pt>
                <c:pt idx="109">
                  <c:v>9219.0</c:v>
                </c:pt>
                <c:pt idx="110">
                  <c:v>11453.0</c:v>
                </c:pt>
                <c:pt idx="111">
                  <c:v>6059.0</c:v>
                </c:pt>
                <c:pt idx="112">
                  <c:v>22643.0</c:v>
                </c:pt>
                <c:pt idx="113">
                  <c:v>26408.0</c:v>
                </c:pt>
                <c:pt idx="114">
                  <c:v>164871.0</c:v>
                </c:pt>
                <c:pt idx="115">
                  <c:v>162192.0</c:v>
                </c:pt>
                <c:pt idx="116">
                  <c:v>52040.0</c:v>
                </c:pt>
                <c:pt idx="117">
                  <c:v>19749.0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F-4E89-A37C-48FC4FDBB5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KENT RO Systems</c:v>
                </c:pt>
              </c:strCache>
            </c:strRef>
          </c:tx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Sheet1!$D$2:$D$119</c:f>
              <c:numCache>
                <c:formatCode>General</c:formatCode>
                <c:ptCount val="118"/>
                <c:pt idx="0">
                  <c:v>4435.0</c:v>
                </c:pt>
                <c:pt idx="1">
                  <c:v>4675.0</c:v>
                </c:pt>
                <c:pt idx="2">
                  <c:v>4484.0</c:v>
                </c:pt>
                <c:pt idx="3">
                  <c:v>4366.0</c:v>
                </c:pt>
                <c:pt idx="4">
                  <c:v>4556.0</c:v>
                </c:pt>
                <c:pt idx="5">
                  <c:v>4594.0</c:v>
                </c:pt>
                <c:pt idx="6">
                  <c:v>4425.0</c:v>
                </c:pt>
                <c:pt idx="7">
                  <c:v>4498.0</c:v>
                </c:pt>
                <c:pt idx="8">
                  <c:v>4594.0</c:v>
                </c:pt>
                <c:pt idx="9">
                  <c:v>4704.0</c:v>
                </c:pt>
                <c:pt idx="10">
                  <c:v>4533.0</c:v>
                </c:pt>
                <c:pt idx="11">
                  <c:v>4561.0</c:v>
                </c:pt>
                <c:pt idx="12">
                  <c:v>3958.0</c:v>
                </c:pt>
                <c:pt idx="13">
                  <c:v>4080.0</c:v>
                </c:pt>
                <c:pt idx="14">
                  <c:v>4637.0</c:v>
                </c:pt>
                <c:pt idx="15">
                  <c:v>4515.0</c:v>
                </c:pt>
                <c:pt idx="16">
                  <c:v>4353.0</c:v>
                </c:pt>
                <c:pt idx="17">
                  <c:v>4247.0</c:v>
                </c:pt>
                <c:pt idx="18">
                  <c:v>4201.0</c:v>
                </c:pt>
                <c:pt idx="19">
                  <c:v>4170.0</c:v>
                </c:pt>
                <c:pt idx="20">
                  <c:v>4064.0</c:v>
                </c:pt>
                <c:pt idx="21">
                  <c:v>4148.0</c:v>
                </c:pt>
                <c:pt idx="22">
                  <c:v>3640.0</c:v>
                </c:pt>
                <c:pt idx="23">
                  <c:v>3866.0</c:v>
                </c:pt>
                <c:pt idx="24">
                  <c:v>3916.0</c:v>
                </c:pt>
                <c:pt idx="25">
                  <c:v>4187.0</c:v>
                </c:pt>
                <c:pt idx="26">
                  <c:v>3942.0</c:v>
                </c:pt>
                <c:pt idx="27">
                  <c:v>4002.0</c:v>
                </c:pt>
                <c:pt idx="28">
                  <c:v>3960.0</c:v>
                </c:pt>
                <c:pt idx="29">
                  <c:v>4211.0</c:v>
                </c:pt>
                <c:pt idx="30">
                  <c:v>4172.0</c:v>
                </c:pt>
                <c:pt idx="31">
                  <c:v>6848.0</c:v>
                </c:pt>
                <c:pt idx="32">
                  <c:v>3989.0</c:v>
                </c:pt>
                <c:pt idx="33">
                  <c:v>3948.0</c:v>
                </c:pt>
                <c:pt idx="34">
                  <c:v>3420.0</c:v>
                </c:pt>
                <c:pt idx="35">
                  <c:v>4154.0</c:v>
                </c:pt>
                <c:pt idx="36">
                  <c:v>4262.0</c:v>
                </c:pt>
                <c:pt idx="37">
                  <c:v>4159.0</c:v>
                </c:pt>
                <c:pt idx="38">
                  <c:v>7543.0</c:v>
                </c:pt>
                <c:pt idx="39">
                  <c:v>3748.0</c:v>
                </c:pt>
                <c:pt idx="40">
                  <c:v>4176.0</c:v>
                </c:pt>
                <c:pt idx="41">
                  <c:v>4040.0</c:v>
                </c:pt>
                <c:pt idx="42">
                  <c:v>4326.0</c:v>
                </c:pt>
                <c:pt idx="43">
                  <c:v>4210.0</c:v>
                </c:pt>
                <c:pt idx="44">
                  <c:v>4697.0</c:v>
                </c:pt>
                <c:pt idx="45">
                  <c:v>6861.0</c:v>
                </c:pt>
                <c:pt idx="46">
                  <c:v>4568.0</c:v>
                </c:pt>
                <c:pt idx="47">
                  <c:v>4659.0</c:v>
                </c:pt>
                <c:pt idx="48">
                  <c:v>4831.0</c:v>
                </c:pt>
                <c:pt idx="49">
                  <c:v>3638.0</c:v>
                </c:pt>
                <c:pt idx="50">
                  <c:v>2364.0</c:v>
                </c:pt>
                <c:pt idx="51">
                  <c:v>2412.0</c:v>
                </c:pt>
                <c:pt idx="52">
                  <c:v>2122.0</c:v>
                </c:pt>
                <c:pt idx="53">
                  <c:v>2205.0</c:v>
                </c:pt>
                <c:pt idx="54">
                  <c:v>2120.0</c:v>
                </c:pt>
                <c:pt idx="55">
                  <c:v>2066.0</c:v>
                </c:pt>
                <c:pt idx="56">
                  <c:v>2086.0</c:v>
                </c:pt>
                <c:pt idx="57">
                  <c:v>1892.0</c:v>
                </c:pt>
                <c:pt idx="58">
                  <c:v>1976.0</c:v>
                </c:pt>
                <c:pt idx="59">
                  <c:v>1976.0</c:v>
                </c:pt>
                <c:pt idx="60">
                  <c:v>2082.0</c:v>
                </c:pt>
                <c:pt idx="61">
                  <c:v>2372.0</c:v>
                </c:pt>
                <c:pt idx="62">
                  <c:v>2296.0</c:v>
                </c:pt>
                <c:pt idx="63">
                  <c:v>2140.0</c:v>
                </c:pt>
                <c:pt idx="64">
                  <c:v>2071.0</c:v>
                </c:pt>
                <c:pt idx="65">
                  <c:v>1917.0</c:v>
                </c:pt>
                <c:pt idx="66">
                  <c:v>2163.0</c:v>
                </c:pt>
                <c:pt idx="67">
                  <c:v>2063.0</c:v>
                </c:pt>
                <c:pt idx="68">
                  <c:v>2416.0</c:v>
                </c:pt>
                <c:pt idx="69">
                  <c:v>2164.0</c:v>
                </c:pt>
                <c:pt idx="70">
                  <c:v>2267.0</c:v>
                </c:pt>
                <c:pt idx="71">
                  <c:v>2238.0</c:v>
                </c:pt>
                <c:pt idx="72">
                  <c:v>2334.0</c:v>
                </c:pt>
                <c:pt idx="73">
                  <c:v>2192.0</c:v>
                </c:pt>
                <c:pt idx="74">
                  <c:v>2538.0</c:v>
                </c:pt>
                <c:pt idx="75">
                  <c:v>2423.0</c:v>
                </c:pt>
                <c:pt idx="76">
                  <c:v>2454.0</c:v>
                </c:pt>
                <c:pt idx="77">
                  <c:v>2168.0</c:v>
                </c:pt>
                <c:pt idx="78">
                  <c:v>2220.0</c:v>
                </c:pt>
                <c:pt idx="79">
                  <c:v>0.0</c:v>
                </c:pt>
                <c:pt idx="80">
                  <c:v>4081.0</c:v>
                </c:pt>
                <c:pt idx="81">
                  <c:v>2200.0</c:v>
                </c:pt>
                <c:pt idx="82">
                  <c:v>2416.0</c:v>
                </c:pt>
                <c:pt idx="83">
                  <c:v>2137.0</c:v>
                </c:pt>
                <c:pt idx="84">
                  <c:v>2231.0</c:v>
                </c:pt>
                <c:pt idx="85">
                  <c:v>2208.0</c:v>
                </c:pt>
                <c:pt idx="86">
                  <c:v>2467.0</c:v>
                </c:pt>
                <c:pt idx="87">
                  <c:v>2283.0</c:v>
                </c:pt>
                <c:pt idx="88">
                  <c:v>2638.0</c:v>
                </c:pt>
                <c:pt idx="89">
                  <c:v>2840.0</c:v>
                </c:pt>
                <c:pt idx="90">
                  <c:v>2330.0</c:v>
                </c:pt>
                <c:pt idx="91">
                  <c:v>2804.0</c:v>
                </c:pt>
                <c:pt idx="92">
                  <c:v>2893.0</c:v>
                </c:pt>
                <c:pt idx="93">
                  <c:v>2739.0</c:v>
                </c:pt>
                <c:pt idx="94">
                  <c:v>2541.0</c:v>
                </c:pt>
                <c:pt idx="95">
                  <c:v>2670.0</c:v>
                </c:pt>
                <c:pt idx="96">
                  <c:v>2510.0</c:v>
                </c:pt>
                <c:pt idx="97">
                  <c:v>2238.0</c:v>
                </c:pt>
                <c:pt idx="98">
                  <c:v>2429.0</c:v>
                </c:pt>
                <c:pt idx="99">
                  <c:v>2158.0</c:v>
                </c:pt>
                <c:pt idx="100">
                  <c:v>2500.0</c:v>
                </c:pt>
                <c:pt idx="101">
                  <c:v>2387.0</c:v>
                </c:pt>
                <c:pt idx="102">
                  <c:v>2362.0</c:v>
                </c:pt>
                <c:pt idx="103">
                  <c:v>2724.0</c:v>
                </c:pt>
                <c:pt idx="104">
                  <c:v>2410.0</c:v>
                </c:pt>
                <c:pt idx="105">
                  <c:v>3259.0</c:v>
                </c:pt>
                <c:pt idx="106">
                  <c:v>1930.0</c:v>
                </c:pt>
                <c:pt idx="107">
                  <c:v>2664.0</c:v>
                </c:pt>
                <c:pt idx="108">
                  <c:v>2482.0</c:v>
                </c:pt>
                <c:pt idx="109">
                  <c:v>2318.0</c:v>
                </c:pt>
                <c:pt idx="110">
                  <c:v>2973.0</c:v>
                </c:pt>
                <c:pt idx="111">
                  <c:v>2204.0</c:v>
                </c:pt>
                <c:pt idx="112">
                  <c:v>2298.0</c:v>
                </c:pt>
                <c:pt idx="113">
                  <c:v>2506.0</c:v>
                </c:pt>
                <c:pt idx="114">
                  <c:v>38321.0</c:v>
                </c:pt>
                <c:pt idx="115">
                  <c:v>136483.0</c:v>
                </c:pt>
                <c:pt idx="116">
                  <c:v>151398.0</c:v>
                </c:pt>
                <c:pt idx="117">
                  <c:v>150861.0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29-43E4-A59D-3426E2AA39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Livpure Smart</c:v>
                </c:pt>
              </c:strCache>
            </c:strRef>
          </c:tx>
          <c:marker>
            <c:symbol val="none"/>
          </c:marker>
          <c:cat>
            <c:numRef>
              <c:f>Sheet1!$A$2:$A$119</c:f>
              <c:numCache>
                <c:formatCode>yyyy\-mm\-dd</c:formatCode>
                <c:ptCount val="118"/>
                <c:pt idx="0">
                  <c:v>45280.0</c:v>
                </c:pt>
                <c:pt idx="1">
                  <c:v>45281.0</c:v>
                </c:pt>
                <c:pt idx="2">
                  <c:v>45282.0</c:v>
                </c:pt>
                <c:pt idx="3">
                  <c:v>45283.0</c:v>
                </c:pt>
                <c:pt idx="4">
                  <c:v>45284.0</c:v>
                </c:pt>
                <c:pt idx="5">
                  <c:v>45285.0</c:v>
                </c:pt>
                <c:pt idx="6">
                  <c:v>45286.0</c:v>
                </c:pt>
                <c:pt idx="7">
                  <c:v>45287.0</c:v>
                </c:pt>
                <c:pt idx="8">
                  <c:v>45288.0</c:v>
                </c:pt>
                <c:pt idx="9">
                  <c:v>45289.0</c:v>
                </c:pt>
                <c:pt idx="10">
                  <c:v>45290.0</c:v>
                </c:pt>
                <c:pt idx="11">
                  <c:v>45291.0</c:v>
                </c:pt>
                <c:pt idx="12">
                  <c:v>45292.0</c:v>
                </c:pt>
                <c:pt idx="13">
                  <c:v>45293.0</c:v>
                </c:pt>
                <c:pt idx="14">
                  <c:v>45294.0</c:v>
                </c:pt>
                <c:pt idx="15">
                  <c:v>45295.0</c:v>
                </c:pt>
                <c:pt idx="16">
                  <c:v>45296.0</c:v>
                </c:pt>
                <c:pt idx="17">
                  <c:v>45297.0</c:v>
                </c:pt>
                <c:pt idx="18">
                  <c:v>45298.0</c:v>
                </c:pt>
                <c:pt idx="19">
                  <c:v>45299.0</c:v>
                </c:pt>
                <c:pt idx="20">
                  <c:v>45300.0</c:v>
                </c:pt>
                <c:pt idx="21">
                  <c:v>45301.0</c:v>
                </c:pt>
                <c:pt idx="22">
                  <c:v>45302.0</c:v>
                </c:pt>
                <c:pt idx="23">
                  <c:v>45303.0</c:v>
                </c:pt>
                <c:pt idx="24">
                  <c:v>45304.0</c:v>
                </c:pt>
                <c:pt idx="25">
                  <c:v>45305.0</c:v>
                </c:pt>
                <c:pt idx="26">
                  <c:v>45306.0</c:v>
                </c:pt>
                <c:pt idx="27">
                  <c:v>45307.0</c:v>
                </c:pt>
                <c:pt idx="28">
                  <c:v>45308.0</c:v>
                </c:pt>
                <c:pt idx="29">
                  <c:v>45309.0</c:v>
                </c:pt>
                <c:pt idx="30">
                  <c:v>45310.0</c:v>
                </c:pt>
                <c:pt idx="31">
                  <c:v>45311.0</c:v>
                </c:pt>
                <c:pt idx="32">
                  <c:v>45312.0</c:v>
                </c:pt>
                <c:pt idx="33">
                  <c:v>45313.0</c:v>
                </c:pt>
                <c:pt idx="34">
                  <c:v>45314.0</c:v>
                </c:pt>
                <c:pt idx="35">
                  <c:v>45315.0</c:v>
                </c:pt>
                <c:pt idx="36">
                  <c:v>45316.0</c:v>
                </c:pt>
                <c:pt idx="37">
                  <c:v>45317.0</c:v>
                </c:pt>
                <c:pt idx="38">
                  <c:v>45318.0</c:v>
                </c:pt>
                <c:pt idx="39">
                  <c:v>45319.0</c:v>
                </c:pt>
                <c:pt idx="40">
                  <c:v>45320.0</c:v>
                </c:pt>
                <c:pt idx="41">
                  <c:v>45321.0</c:v>
                </c:pt>
                <c:pt idx="42">
                  <c:v>45322.0</c:v>
                </c:pt>
                <c:pt idx="43">
                  <c:v>45323.0</c:v>
                </c:pt>
                <c:pt idx="44">
                  <c:v>45324.0</c:v>
                </c:pt>
                <c:pt idx="45">
                  <c:v>45325.0</c:v>
                </c:pt>
                <c:pt idx="46">
                  <c:v>45326.0</c:v>
                </c:pt>
                <c:pt idx="47">
                  <c:v>45327.0</c:v>
                </c:pt>
                <c:pt idx="48">
                  <c:v>45328.0</c:v>
                </c:pt>
                <c:pt idx="49">
                  <c:v>45329.0</c:v>
                </c:pt>
                <c:pt idx="50">
                  <c:v>45330.0</c:v>
                </c:pt>
                <c:pt idx="51">
                  <c:v>45331.0</c:v>
                </c:pt>
                <c:pt idx="52">
                  <c:v>45332.0</c:v>
                </c:pt>
                <c:pt idx="53">
                  <c:v>45333.0</c:v>
                </c:pt>
                <c:pt idx="54">
                  <c:v>45334.0</c:v>
                </c:pt>
                <c:pt idx="55">
                  <c:v>45335.0</c:v>
                </c:pt>
                <c:pt idx="56">
                  <c:v>45336.0</c:v>
                </c:pt>
                <c:pt idx="57">
                  <c:v>45337.0</c:v>
                </c:pt>
                <c:pt idx="58">
                  <c:v>45338.0</c:v>
                </c:pt>
                <c:pt idx="59">
                  <c:v>45339.0</c:v>
                </c:pt>
                <c:pt idx="60">
                  <c:v>45340.0</c:v>
                </c:pt>
                <c:pt idx="61">
                  <c:v>45341.0</c:v>
                </c:pt>
                <c:pt idx="62">
                  <c:v>45342.0</c:v>
                </c:pt>
                <c:pt idx="63">
                  <c:v>45343.0</c:v>
                </c:pt>
                <c:pt idx="64">
                  <c:v>45344.0</c:v>
                </c:pt>
                <c:pt idx="65">
                  <c:v>45345.0</c:v>
                </c:pt>
                <c:pt idx="66">
                  <c:v>45346.0</c:v>
                </c:pt>
                <c:pt idx="67">
                  <c:v>45347.0</c:v>
                </c:pt>
                <c:pt idx="68">
                  <c:v>45348.0</c:v>
                </c:pt>
                <c:pt idx="69">
                  <c:v>45349.0</c:v>
                </c:pt>
                <c:pt idx="70">
                  <c:v>45350.0</c:v>
                </c:pt>
                <c:pt idx="71">
                  <c:v>45351.0</c:v>
                </c:pt>
                <c:pt idx="72">
                  <c:v>45352.0</c:v>
                </c:pt>
                <c:pt idx="73">
                  <c:v>45353.0</c:v>
                </c:pt>
                <c:pt idx="74">
                  <c:v>45354.0</c:v>
                </c:pt>
                <c:pt idx="75">
                  <c:v>45355.0</c:v>
                </c:pt>
                <c:pt idx="76">
                  <c:v>45356.0</c:v>
                </c:pt>
                <c:pt idx="77">
                  <c:v>45357.0</c:v>
                </c:pt>
                <c:pt idx="78">
                  <c:v>45358.0</c:v>
                </c:pt>
                <c:pt idx="79">
                  <c:v>45359.0</c:v>
                </c:pt>
                <c:pt idx="80">
                  <c:v>45360.0</c:v>
                </c:pt>
                <c:pt idx="81">
                  <c:v>45361.0</c:v>
                </c:pt>
                <c:pt idx="82">
                  <c:v>45362.0</c:v>
                </c:pt>
                <c:pt idx="83">
                  <c:v>45363.0</c:v>
                </c:pt>
                <c:pt idx="84">
                  <c:v>45364.0</c:v>
                </c:pt>
                <c:pt idx="85">
                  <c:v>45365.0</c:v>
                </c:pt>
                <c:pt idx="86">
                  <c:v>45366.0</c:v>
                </c:pt>
                <c:pt idx="87">
                  <c:v>45367.0</c:v>
                </c:pt>
                <c:pt idx="88">
                  <c:v>45368.0</c:v>
                </c:pt>
                <c:pt idx="89">
                  <c:v>45369.0</c:v>
                </c:pt>
                <c:pt idx="90">
                  <c:v>45370.0</c:v>
                </c:pt>
                <c:pt idx="91">
                  <c:v>45371.0</c:v>
                </c:pt>
                <c:pt idx="92">
                  <c:v>45372.0</c:v>
                </c:pt>
                <c:pt idx="93">
                  <c:v>45373.0</c:v>
                </c:pt>
                <c:pt idx="94">
                  <c:v>45374.0</c:v>
                </c:pt>
                <c:pt idx="95">
                  <c:v>45375.0</c:v>
                </c:pt>
                <c:pt idx="96">
                  <c:v>45376.0</c:v>
                </c:pt>
                <c:pt idx="97">
                  <c:v>45377.0</c:v>
                </c:pt>
                <c:pt idx="98">
                  <c:v>45378.0</c:v>
                </c:pt>
                <c:pt idx="99">
                  <c:v>45379.0</c:v>
                </c:pt>
                <c:pt idx="100">
                  <c:v>45380.0</c:v>
                </c:pt>
                <c:pt idx="101">
                  <c:v>45381.0</c:v>
                </c:pt>
                <c:pt idx="102">
                  <c:v>45382.0</c:v>
                </c:pt>
                <c:pt idx="103">
                  <c:v>45383.0</c:v>
                </c:pt>
                <c:pt idx="104">
                  <c:v>45384.0</c:v>
                </c:pt>
                <c:pt idx="105">
                  <c:v>45385.0</c:v>
                </c:pt>
                <c:pt idx="106">
                  <c:v>45386.0</c:v>
                </c:pt>
                <c:pt idx="107">
                  <c:v>45387.0</c:v>
                </c:pt>
                <c:pt idx="108">
                  <c:v>45388.0</c:v>
                </c:pt>
                <c:pt idx="109">
                  <c:v>45389.0</c:v>
                </c:pt>
                <c:pt idx="110">
                  <c:v>45390.0</c:v>
                </c:pt>
                <c:pt idx="111">
                  <c:v>45391.0</c:v>
                </c:pt>
                <c:pt idx="112">
                  <c:v>45392.0</c:v>
                </c:pt>
                <c:pt idx="113">
                  <c:v>45393.0</c:v>
                </c:pt>
                <c:pt idx="114">
                  <c:v>45394.0</c:v>
                </c:pt>
                <c:pt idx="115">
                  <c:v>45395.0</c:v>
                </c:pt>
                <c:pt idx="116">
                  <c:v>45396.0</c:v>
                </c:pt>
                <c:pt idx="117">
                  <c:v>45397.0</c:v>
                </c:pt>
              </c:numCache>
            </c:numRef>
          </c:cat>
          <c:val>
            <c:numRef>
              <c:f>Sheet1!$E$2:$E$119</c:f>
              <c:numCache>
                <c:formatCode>General</c:formatCode>
                <c:ptCount val="118"/>
                <c:pt idx="0">
                  <c:v>31072.0</c:v>
                </c:pt>
                <c:pt idx="1">
                  <c:v>57564.0</c:v>
                </c:pt>
                <c:pt idx="2">
                  <c:v>88641.0</c:v>
                </c:pt>
                <c:pt idx="3">
                  <c:v>111766.0</c:v>
                </c:pt>
                <c:pt idx="4">
                  <c:v>162907.0</c:v>
                </c:pt>
                <c:pt idx="5">
                  <c:v>104190.0</c:v>
                </c:pt>
                <c:pt idx="6">
                  <c:v>97561.0</c:v>
                </c:pt>
                <c:pt idx="7">
                  <c:v>14761.0</c:v>
                </c:pt>
                <c:pt idx="8">
                  <c:v>13423.0</c:v>
                </c:pt>
                <c:pt idx="9">
                  <c:v>13350.0</c:v>
                </c:pt>
                <c:pt idx="10">
                  <c:v>14543.0</c:v>
                </c:pt>
                <c:pt idx="11">
                  <c:v>19775.0</c:v>
                </c:pt>
                <c:pt idx="12">
                  <c:v>12706.0</c:v>
                </c:pt>
                <c:pt idx="13">
                  <c:v>11279.0</c:v>
                </c:pt>
                <c:pt idx="14">
                  <c:v>20536.0</c:v>
                </c:pt>
                <c:pt idx="15">
                  <c:v>37263.0</c:v>
                </c:pt>
                <c:pt idx="16">
                  <c:v>24947.0</c:v>
                </c:pt>
                <c:pt idx="17">
                  <c:v>28893.0</c:v>
                </c:pt>
                <c:pt idx="18">
                  <c:v>28150.0</c:v>
                </c:pt>
                <c:pt idx="19">
                  <c:v>88947.0</c:v>
                </c:pt>
                <c:pt idx="20">
                  <c:v>44045.0</c:v>
                </c:pt>
                <c:pt idx="21">
                  <c:v>9036.0</c:v>
                </c:pt>
                <c:pt idx="22">
                  <c:v>9148.0</c:v>
                </c:pt>
                <c:pt idx="23">
                  <c:v>4497.0</c:v>
                </c:pt>
                <c:pt idx="24">
                  <c:v>5208.0</c:v>
                </c:pt>
                <c:pt idx="25">
                  <c:v>12839.0</c:v>
                </c:pt>
                <c:pt idx="26">
                  <c:v>33628.0</c:v>
                </c:pt>
                <c:pt idx="27">
                  <c:v>11652.0</c:v>
                </c:pt>
                <c:pt idx="28">
                  <c:v>1861.0</c:v>
                </c:pt>
                <c:pt idx="29">
                  <c:v>2237.0</c:v>
                </c:pt>
                <c:pt idx="30">
                  <c:v>3394.0</c:v>
                </c:pt>
                <c:pt idx="31">
                  <c:v>10378.0</c:v>
                </c:pt>
                <c:pt idx="32">
                  <c:v>2841.0</c:v>
                </c:pt>
                <c:pt idx="33">
                  <c:v>5155.0</c:v>
                </c:pt>
                <c:pt idx="34">
                  <c:v>8682.0</c:v>
                </c:pt>
                <c:pt idx="35">
                  <c:v>9101.0</c:v>
                </c:pt>
                <c:pt idx="36">
                  <c:v>24937.0</c:v>
                </c:pt>
                <c:pt idx="37">
                  <c:v>72389.0</c:v>
                </c:pt>
                <c:pt idx="38">
                  <c:v>146496.0</c:v>
                </c:pt>
                <c:pt idx="39">
                  <c:v>43825.0</c:v>
                </c:pt>
                <c:pt idx="40">
                  <c:v>0.0</c:v>
                </c:pt>
                <c:pt idx="41">
                  <c:v>110978.0</c:v>
                </c:pt>
                <c:pt idx="42">
                  <c:v>83947.0</c:v>
                </c:pt>
                <c:pt idx="43">
                  <c:v>100543.0</c:v>
                </c:pt>
                <c:pt idx="44">
                  <c:v>100405.0</c:v>
                </c:pt>
                <c:pt idx="45">
                  <c:v>83272.0</c:v>
                </c:pt>
                <c:pt idx="46">
                  <c:v>82850.0</c:v>
                </c:pt>
                <c:pt idx="47">
                  <c:v>93460.0</c:v>
                </c:pt>
                <c:pt idx="48">
                  <c:v>96156.0</c:v>
                </c:pt>
                <c:pt idx="49">
                  <c:v>27972.0</c:v>
                </c:pt>
                <c:pt idx="50">
                  <c:v>37397.0</c:v>
                </c:pt>
                <c:pt idx="51">
                  <c:v>19340.0</c:v>
                </c:pt>
                <c:pt idx="52">
                  <c:v>6255.0</c:v>
                </c:pt>
                <c:pt idx="53">
                  <c:v>1735.0</c:v>
                </c:pt>
                <c:pt idx="54">
                  <c:v>4039.0</c:v>
                </c:pt>
                <c:pt idx="55">
                  <c:v>3066.0</c:v>
                </c:pt>
                <c:pt idx="56">
                  <c:v>3599.0</c:v>
                </c:pt>
                <c:pt idx="57">
                  <c:v>6288.0</c:v>
                </c:pt>
                <c:pt idx="58">
                  <c:v>2916.0</c:v>
                </c:pt>
                <c:pt idx="59">
                  <c:v>10848.0</c:v>
                </c:pt>
                <c:pt idx="60">
                  <c:v>3512.0</c:v>
                </c:pt>
                <c:pt idx="61">
                  <c:v>3425.0</c:v>
                </c:pt>
                <c:pt idx="62">
                  <c:v>3351.0</c:v>
                </c:pt>
                <c:pt idx="63">
                  <c:v>5311.0</c:v>
                </c:pt>
                <c:pt idx="64">
                  <c:v>10807.0</c:v>
                </c:pt>
                <c:pt idx="65">
                  <c:v>52081.0</c:v>
                </c:pt>
                <c:pt idx="66">
                  <c:v>8064.0</c:v>
                </c:pt>
                <c:pt idx="67">
                  <c:v>3504.0</c:v>
                </c:pt>
                <c:pt idx="68">
                  <c:v>4987.0</c:v>
                </c:pt>
                <c:pt idx="69">
                  <c:v>4965.0</c:v>
                </c:pt>
                <c:pt idx="70">
                  <c:v>11107.0</c:v>
                </c:pt>
                <c:pt idx="71">
                  <c:v>13575.0</c:v>
                </c:pt>
                <c:pt idx="72">
                  <c:v>13844.0</c:v>
                </c:pt>
                <c:pt idx="73">
                  <c:v>35841.0</c:v>
                </c:pt>
                <c:pt idx="74">
                  <c:v>10070.0</c:v>
                </c:pt>
                <c:pt idx="75">
                  <c:v>25827.0</c:v>
                </c:pt>
                <c:pt idx="76">
                  <c:v>25258.0</c:v>
                </c:pt>
                <c:pt idx="77">
                  <c:v>17680.0</c:v>
                </c:pt>
                <c:pt idx="78">
                  <c:v>13144.0</c:v>
                </c:pt>
                <c:pt idx="79">
                  <c:v>10209.0</c:v>
                </c:pt>
                <c:pt idx="80">
                  <c:v>20865.0</c:v>
                </c:pt>
                <c:pt idx="81">
                  <c:v>13884.0</c:v>
                </c:pt>
                <c:pt idx="82">
                  <c:v>0.0</c:v>
                </c:pt>
                <c:pt idx="83">
                  <c:v>27032.0</c:v>
                </c:pt>
                <c:pt idx="84">
                  <c:v>12725.0</c:v>
                </c:pt>
                <c:pt idx="85">
                  <c:v>24902.0</c:v>
                </c:pt>
                <c:pt idx="86">
                  <c:v>31787.0</c:v>
                </c:pt>
                <c:pt idx="87">
                  <c:v>18053.0</c:v>
                </c:pt>
                <c:pt idx="88">
                  <c:v>40490.0</c:v>
                </c:pt>
                <c:pt idx="89">
                  <c:v>30010.0</c:v>
                </c:pt>
                <c:pt idx="90">
                  <c:v>12984.0</c:v>
                </c:pt>
                <c:pt idx="91">
                  <c:v>24210.0</c:v>
                </c:pt>
                <c:pt idx="92">
                  <c:v>63015.0</c:v>
                </c:pt>
                <c:pt idx="93">
                  <c:v>9989.0</c:v>
                </c:pt>
                <c:pt idx="94">
                  <c:v>11974.0</c:v>
                </c:pt>
                <c:pt idx="95">
                  <c:v>15459.0</c:v>
                </c:pt>
                <c:pt idx="96">
                  <c:v>34278.0</c:v>
                </c:pt>
                <c:pt idx="97">
                  <c:v>807.0</c:v>
                </c:pt>
                <c:pt idx="98">
                  <c:v>5027.0</c:v>
                </c:pt>
                <c:pt idx="99">
                  <c:v>2881.0</c:v>
                </c:pt>
                <c:pt idx="100">
                  <c:v>1405.0</c:v>
                </c:pt>
                <c:pt idx="101">
                  <c:v>2242.0</c:v>
                </c:pt>
                <c:pt idx="102">
                  <c:v>21888.0</c:v>
                </c:pt>
                <c:pt idx="103">
                  <c:v>29599.0</c:v>
                </c:pt>
                <c:pt idx="104">
                  <c:v>29665.0</c:v>
                </c:pt>
                <c:pt idx="105">
                  <c:v>39843.0</c:v>
                </c:pt>
                <c:pt idx="106">
                  <c:v>15646.0</c:v>
                </c:pt>
                <c:pt idx="107">
                  <c:v>31959.0</c:v>
                </c:pt>
                <c:pt idx="108">
                  <c:v>27264.0</c:v>
                </c:pt>
                <c:pt idx="109">
                  <c:v>21730.0</c:v>
                </c:pt>
                <c:pt idx="110">
                  <c:v>25767.0</c:v>
                </c:pt>
                <c:pt idx="111">
                  <c:v>17929.0</c:v>
                </c:pt>
                <c:pt idx="112">
                  <c:v>0.0</c:v>
                </c:pt>
                <c:pt idx="113">
                  <c:v>47149.0</c:v>
                </c:pt>
                <c:pt idx="114">
                  <c:v>15824.0</c:v>
                </c:pt>
                <c:pt idx="115">
                  <c:v>14657.0</c:v>
                </c:pt>
                <c:pt idx="116">
                  <c:v>13948.0</c:v>
                </c:pt>
                <c:pt idx="117">
                  <c:v>19577.0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29-43E4-A59D-3426E2AA3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620048"/>
        <c:axId val="15451760"/>
      </c:lineChart>
      <c:catAx>
        <c:axId val="34862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Date</a:t>
                </a:r>
                <a:endParaRPr lang="en-IN" dirty="0"/>
              </a:p>
            </c:rich>
          </c:tx>
          <c:overlay val="0"/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5451760"/>
        <c:crosses val="autoZero"/>
        <c:auto val="0"/>
        <c:lblAlgn val="ctr"/>
        <c:lblOffset val="100"/>
        <c:noMultiLvlLbl val="1"/>
      </c:catAx>
      <c:valAx>
        <c:axId val="15451760"/>
        <c:scaling>
          <c:orientation val="minMax"/>
        </c:scaling>
        <c:delete val="0"/>
        <c:axPos val="l"/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48620048"/>
        <c:crosses val="autoZero"/>
        <c:crossBetween val="between"/>
      </c:valAx>
      <c:spPr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0438726832497087E-2"/>
          <c:y val="6.3210272210231788E-2"/>
          <c:w val="0.71356024996661926"/>
          <c:h val="5.6240245565686887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>
              <a:latin typeface="Century Gothic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sz="1800" b="1" i="0" u="none" strike="noStrike" baseline="0" dirty="0">
                <a:effectLst/>
                <a:latin typeface="Century Gothic"/>
              </a:rPr>
              <a:t>Paid Views vs. Organic Views</a:t>
            </a:r>
            <a:endParaRPr lang="en-IN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939960629921263E-2"/>
          <c:y val="0.13290822124311827"/>
          <c:w val="0.92887253937007874"/>
          <c:h val="0.7445494670816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Organic Views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Pureit India</c:v>
                </c:pt>
                <c:pt idx="1">
                  <c:v>Eureka Forbes</c:v>
                </c:pt>
                <c:pt idx="2">
                  <c:v>KENT RO Systems</c:v>
                </c:pt>
                <c:pt idx="3">
                  <c:v>Livpure Smart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0.0816</c:v>
                </c:pt>
                <c:pt idx="1">
                  <c:v>0.2633</c:v>
                </c:pt>
                <c:pt idx="2">
                  <c:v>0.6196</c:v>
                </c:pt>
                <c:pt idx="3">
                  <c:v>0.4097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8-4B64-A248-D8D9692C2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Paid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Pureit India</c:v>
                </c:pt>
                <c:pt idx="1">
                  <c:v>Eureka Forbes</c:v>
                </c:pt>
                <c:pt idx="2">
                  <c:v>KENT RO Systems</c:v>
                </c:pt>
                <c:pt idx="3">
                  <c:v>Livpure Smart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0.9184</c:v>
                </c:pt>
                <c:pt idx="1">
                  <c:v>0.7367</c:v>
                </c:pt>
                <c:pt idx="2">
                  <c:v>0.3804</c:v>
                </c:pt>
                <c:pt idx="3">
                  <c:v>0.5903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8-4B64-A248-D8D9692C2B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8620048"/>
        <c:axId val="15451760"/>
      </c:barChart>
      <c:catAx>
        <c:axId val="34862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451760"/>
        <c:crosses val="autoZero"/>
        <c:auto val="1"/>
        <c:lblAlgn val="ctr"/>
        <c:lblOffset val="100"/>
        <c:noMultiLvlLbl val="0"/>
      </c:catAx>
      <c:valAx>
        <c:axId val="154517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486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0800339207824845"/>
          <c:y val="3.0546928402913787E-2"/>
          <c:w val="0.1819594705133403"/>
          <c:h val="9.81854226300486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48B1-034C-4FC2-BD3C-99B4D3CE21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9084-5415-4F4A-9EB0-EA68E779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1f691e733c_0_8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2" name="Google Shape;2452;g11f691e733c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8e573d0f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8" name="Google Shape;1628;g28e573d0f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8e573d0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3" name="Google Shape;1633;g28e573d0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8e573d0f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7" name="Google Shape;1657;g28e573d0f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1f691e733c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9" name="Google Shape;2549;g11f691e733c_0_16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dirty="0"/>
              <a:t>The organic views and paid views are modelled numbers based on Pixability models. Only </a:t>
            </a:r>
            <a:r>
              <a:rPr lang="en-IN" dirty="0" err="1"/>
              <a:t>Trueview</a:t>
            </a:r>
            <a:r>
              <a:rPr lang="en-IN" dirty="0"/>
              <a:t> spends are considered.</a:t>
            </a:r>
            <a:endParaRPr dirty="0"/>
          </a:p>
        </p:txBody>
      </p:sp>
      <p:sp>
        <p:nvSpPr>
          <p:cNvPr id="2550" name="Google Shape;2550;g11f691e733c_0_16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B9084-5415-4F4A-9EB0-EA68E77956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8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categories here are categories of the videos that these brands are posting.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B9084-5415-4F4A-9EB0-EA68E77956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3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categories here are categories of the videos that these brands are posting.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7B9084-5415-4F4A-9EB0-EA68E77956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92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B9084-5415-4F4A-9EB0-EA68E77956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5327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Layouts/_rels/slideLayout1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Layouts/_rels/slideLayout1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2.jpg"/><Relationship Id="rId7" Type="http://schemas.openxmlformats.org/officeDocument/2006/relationships/image" Target="../media/image23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39.jpg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40.jpg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5.png"/><Relationship Id="rId3" Type="http://schemas.openxmlformats.org/officeDocument/2006/relationships/image" Target="../media/image41.png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Relationship Id="rId3" Type="http://schemas.openxmlformats.org/officeDocument/2006/relationships/image" Target="../media/image43.jp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43.jpg"/><Relationship Id="rId6" Type="http://schemas.openxmlformats.org/officeDocument/2006/relationships/image" Target="../media/image50.png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t="-8474" b="-8580"/>
          <a:stretch/>
        </p:blipFill>
        <p:spPr>
          <a:xfrm>
            <a:off x="10954697" y="53791"/>
            <a:ext cx="1237657" cy="555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16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parison 1">
  <p:cSld name="4_Comparison 1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5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6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17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1319742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5159377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7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8707846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2495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1">
  <p:cSld name="1_Comparison 1">
    <p:bg>
      <p:bgPr>
        <a:solidFill>
          <a:schemeClr val="dk1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08"/>
          <p:cNvSpPr/>
          <p:nvPr/>
        </p:nvSpPr>
        <p:spPr>
          <a:xfrm>
            <a:off x="838200" y="181733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6" name="Google Shape;1436;p108"/>
          <p:cNvSpPr/>
          <p:nvPr/>
        </p:nvSpPr>
        <p:spPr>
          <a:xfrm>
            <a:off x="45005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7" name="Google Shape;1437;p108"/>
          <p:cNvSpPr/>
          <p:nvPr/>
        </p:nvSpPr>
        <p:spPr>
          <a:xfrm>
            <a:off x="81581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8" name="Google Shape;1438;p10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9" name="Google Shape;1439;p108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0" name="Google Shape;1440;p108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1" name="Google Shape;1441;p108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2" name="Google Shape;1442;p108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3" name="Google Shape;1443;p108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4" name="Google Shape;1444;p108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5" name="Google Shape;1445;p108"/>
          <p:cNvSpPr txBox="1">
            <a:spLocks noGrp="1"/>
          </p:cNvSpPr>
          <p:nvPr>
            <p:ph type="body" idx="7"/>
          </p:nvPr>
        </p:nvSpPr>
        <p:spPr>
          <a:xfrm>
            <a:off x="838200" y="5215371"/>
            <a:ext cx="107448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6" name="Google Shape;1446;p108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1824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ograpy">
  <p:cSld name="Geograpy">
    <p:bg>
      <p:bgPr>
        <a:solidFill>
          <a:schemeClr val="l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09"/>
          <p:cNvSpPr>
            <a:spLocks noGrp="1"/>
          </p:cNvSpPr>
          <p:nvPr>
            <p:ph type="pic" idx="2"/>
          </p:nvPr>
        </p:nvSpPr>
        <p:spPr>
          <a:xfrm>
            <a:off x="5159376" y="-1"/>
            <a:ext cx="384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9" name="Google Shape;1449;p109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0" name="Google Shape;1450;p109"/>
          <p:cNvSpPr txBox="1">
            <a:spLocks noGrp="1"/>
          </p:cNvSpPr>
          <p:nvPr>
            <p:ph type="body" idx="3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1" name="Google Shape;1451;p109"/>
          <p:cNvSpPr txBox="1">
            <a:spLocks noGrp="1"/>
          </p:cNvSpPr>
          <p:nvPr>
            <p:ph type="body" idx="4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2" name="Google Shape;1452;p109"/>
          <p:cNvSpPr txBox="1">
            <a:spLocks noGrp="1"/>
          </p:cNvSpPr>
          <p:nvPr>
            <p:ph type="body" idx="5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3" name="Google Shape;1453;p109"/>
          <p:cNvSpPr txBox="1">
            <a:spLocks noGrp="1"/>
          </p:cNvSpPr>
          <p:nvPr>
            <p:ph type="body" idx="6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4" name="Google Shape;1454;p109"/>
          <p:cNvSpPr txBox="1">
            <a:spLocks noGrp="1"/>
          </p:cNvSpPr>
          <p:nvPr>
            <p:ph type="body" idx="7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5" name="Google Shape;1455;p10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10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7" name="Google Shape;1457;p109"/>
          <p:cNvSpPr/>
          <p:nvPr/>
        </p:nvSpPr>
        <p:spPr>
          <a:xfrm>
            <a:off x="9468741" y="1"/>
            <a:ext cx="2161095" cy="3406023"/>
          </a:xfrm>
          <a:custGeom>
            <a:avLst/>
            <a:gdLst/>
            <a:ahLst/>
            <a:cxnLst/>
            <a:rect l="l" t="t" r="r" b="b"/>
            <a:pathLst>
              <a:path w="3291007" h="5134708" extrusionOk="0">
                <a:moveTo>
                  <a:pt x="8546" y="0"/>
                </a:moveTo>
                <a:lnTo>
                  <a:pt x="3291007" y="0"/>
                </a:lnTo>
                <a:lnTo>
                  <a:pt x="3291007" y="5134708"/>
                </a:lnTo>
                <a:lnTo>
                  <a:pt x="0" y="1827485"/>
                </a:lnTo>
                <a:cubicBezTo>
                  <a:pt x="2849" y="1218323"/>
                  <a:pt x="5697" y="609162"/>
                  <a:pt x="8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8" name="Google Shape;1458;p109"/>
          <p:cNvSpPr/>
          <p:nvPr/>
        </p:nvSpPr>
        <p:spPr>
          <a:xfrm>
            <a:off x="359833" y="356697"/>
            <a:ext cx="15596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Geography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109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13527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">
  <p:cSld name="Device">
    <p:bg>
      <p:bgPr>
        <a:solidFill>
          <a:schemeClr val="dk1"/>
        </a:solidFill>
        <a:effectLst/>
      </p:bgPr>
    </p:bg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10"/>
          <p:cNvSpPr/>
          <p:nvPr/>
        </p:nvSpPr>
        <p:spPr>
          <a:xfrm>
            <a:off x="838200" y="181733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2" name="Google Shape;1462;p110"/>
          <p:cNvSpPr/>
          <p:nvPr/>
        </p:nvSpPr>
        <p:spPr>
          <a:xfrm>
            <a:off x="45005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3" name="Google Shape;1463;p110"/>
          <p:cNvSpPr/>
          <p:nvPr/>
        </p:nvSpPr>
        <p:spPr>
          <a:xfrm>
            <a:off x="8158167" y="1807017"/>
            <a:ext cx="3420000" cy="31720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4" name="Google Shape;1464;p11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110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6" name="Google Shape;1466;p110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7" name="Google Shape;1467;p110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8" name="Google Shape;1468;p110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69" name="Google Shape;1469;p110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0" name="Google Shape;1470;p110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110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2" name="Google Shape;1472;p110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10"/>
          <p:cNvSpPr txBox="1">
            <a:spLocks noGrp="1"/>
          </p:cNvSpPr>
          <p:nvPr>
            <p:ph type="body" idx="7"/>
          </p:nvPr>
        </p:nvSpPr>
        <p:spPr>
          <a:xfrm>
            <a:off x="838200" y="5215371"/>
            <a:ext cx="107448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74" name="Google Shape;1474;p110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0939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Branded Title Slide">
  <p:cSld name="Co-Branded Title Slide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11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77" name="Google Shape;1477;p111"/>
          <p:cNvSpPr txBox="1">
            <a:spLocks noGrp="1"/>
          </p:cNvSpPr>
          <p:nvPr>
            <p:ph type="body" idx="1"/>
          </p:nvPr>
        </p:nvSpPr>
        <p:spPr>
          <a:xfrm>
            <a:off x="359832" y="1460728"/>
            <a:ext cx="3839600" cy="3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40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78" name="Google Shape;1478;p111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479" name="Google Shape;1479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11"/>
          <p:cNvSpPr>
            <a:spLocks noGrp="1"/>
          </p:cNvSpPr>
          <p:nvPr>
            <p:ph type="pic" idx="3"/>
          </p:nvPr>
        </p:nvSpPr>
        <p:spPr>
          <a:xfrm>
            <a:off x="3119967" y="414267"/>
            <a:ext cx="2879600" cy="794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81" name="Google Shape;1481;p111"/>
          <p:cNvCxnSpPr/>
          <p:nvPr/>
        </p:nvCxnSpPr>
        <p:spPr>
          <a:xfrm>
            <a:off x="2874209" y="334516"/>
            <a:ext cx="0" cy="10080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2" name="Google Shape;1482;p111"/>
          <p:cNvSpPr txBox="1"/>
          <p:nvPr/>
        </p:nvSpPr>
        <p:spPr>
          <a:xfrm>
            <a:off x="2565399" y="-745150"/>
            <a:ext cx="2380400" cy="554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client logo, make sure it is vertically centred and the left edged is flush against this line 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3" name="Google Shape;1483;p111"/>
          <p:cNvCxnSpPr/>
          <p:nvPr/>
        </p:nvCxnSpPr>
        <p:spPr>
          <a:xfrm>
            <a:off x="3445931" y="-191067"/>
            <a:ext cx="0" cy="191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4" name="Google Shape;1484;p111"/>
          <p:cNvSpPr txBox="1">
            <a:spLocks noGrp="1"/>
          </p:cNvSpPr>
          <p:nvPr>
            <p:ph type="body" idx="4"/>
          </p:nvPr>
        </p:nvSpPr>
        <p:spPr>
          <a:xfrm>
            <a:off x="359833" y="4321661"/>
            <a:ext cx="37200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2133" b="1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19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1622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Branded Title Slide DARK">
  <p:cSld name="Co-Branded Title Slide DARK">
    <p:bg>
      <p:bgPr>
        <a:solidFill>
          <a:schemeClr val="dk1"/>
        </a:solidFill>
        <a:effectLst/>
      </p:bgPr>
    </p:bg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12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87" name="Google Shape;1487;p112"/>
          <p:cNvSpPr txBox="1">
            <a:spLocks noGrp="1"/>
          </p:cNvSpPr>
          <p:nvPr>
            <p:ph type="body" idx="1"/>
          </p:nvPr>
        </p:nvSpPr>
        <p:spPr>
          <a:xfrm>
            <a:off x="359832" y="1460727"/>
            <a:ext cx="3839600" cy="3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40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88" name="Google Shape;1488;p11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489" name="Google Shape;1489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112"/>
          <p:cNvSpPr>
            <a:spLocks noGrp="1"/>
          </p:cNvSpPr>
          <p:nvPr>
            <p:ph type="pic" idx="3"/>
          </p:nvPr>
        </p:nvSpPr>
        <p:spPr>
          <a:xfrm>
            <a:off x="3167432" y="416349"/>
            <a:ext cx="2879600" cy="794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91" name="Google Shape;1491;p112"/>
          <p:cNvCxnSpPr/>
          <p:nvPr/>
        </p:nvCxnSpPr>
        <p:spPr>
          <a:xfrm flipH="1">
            <a:off x="2713372" y="287808"/>
            <a:ext cx="2800" cy="1036800"/>
          </a:xfrm>
          <a:prstGeom prst="straightConnector1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2" name="Google Shape;1492;p112"/>
          <p:cNvSpPr txBox="1"/>
          <p:nvPr/>
        </p:nvSpPr>
        <p:spPr>
          <a:xfrm>
            <a:off x="2565399" y="-745150"/>
            <a:ext cx="2380400" cy="554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client logo, make sure it is vertically centred and the left edged is flush against this line 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3" name="Google Shape;1493;p112"/>
          <p:cNvCxnSpPr/>
          <p:nvPr/>
        </p:nvCxnSpPr>
        <p:spPr>
          <a:xfrm>
            <a:off x="3445931" y="-191067"/>
            <a:ext cx="0" cy="1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4" name="Google Shape;1494;p112"/>
          <p:cNvSpPr txBox="1">
            <a:spLocks noGrp="1"/>
          </p:cNvSpPr>
          <p:nvPr>
            <p:ph type="body" idx="4"/>
          </p:nvPr>
        </p:nvSpPr>
        <p:spPr>
          <a:xfrm>
            <a:off x="359833" y="4429253"/>
            <a:ext cx="3839600" cy="1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233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1622">
          <p15:clr>
            <a:srgbClr val="FBAE40"/>
          </p15:clr>
        </p15:guide>
        <p15:guide id="5" orient="horz" pos="622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comparison 4">
  <p:cSld name="Circle comparison 4">
    <p:bg>
      <p:bgPr>
        <a:solidFill>
          <a:schemeClr val="lt1"/>
        </a:solidFill>
        <a:effectLst/>
      </p:bgPr>
    </p:bg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1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64304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7" name="Google Shape;1497;p11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8" name="Google Shape;1498;p11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99" name="Google Shape;1499;p113"/>
          <p:cNvSpPr/>
          <p:nvPr/>
        </p:nvSpPr>
        <p:spPr>
          <a:xfrm>
            <a:off x="6843832" y="1741187"/>
            <a:ext cx="4312400" cy="4313200"/>
          </a:xfrm>
          <a:prstGeom prst="ellipse">
            <a:avLst/>
          </a:prstGeom>
          <a:noFill/>
          <a:ln w="254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0" name="Google Shape;1500;p113"/>
          <p:cNvSpPr/>
          <p:nvPr/>
        </p:nvSpPr>
        <p:spPr>
          <a:xfrm rot="1810731" flipH="1">
            <a:off x="8671284" y="1530620"/>
            <a:ext cx="1296995" cy="1009471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1" name="Google Shape;1501;p113"/>
          <p:cNvSpPr>
            <a:spLocks noGrp="1"/>
          </p:cNvSpPr>
          <p:nvPr>
            <p:ph type="body" idx="1"/>
          </p:nvPr>
        </p:nvSpPr>
        <p:spPr>
          <a:xfrm>
            <a:off x="6893573" y="1827204"/>
            <a:ext cx="4176000" cy="417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2" name="Google Shape;1502;p113"/>
          <p:cNvSpPr txBox="1">
            <a:spLocks noGrp="1"/>
          </p:cNvSpPr>
          <p:nvPr>
            <p:ph type="body" idx="2"/>
          </p:nvPr>
        </p:nvSpPr>
        <p:spPr>
          <a:xfrm>
            <a:off x="359832" y="1719064"/>
            <a:ext cx="448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3" name="Google Shape;1503;p113"/>
          <p:cNvSpPr/>
          <p:nvPr/>
        </p:nvSpPr>
        <p:spPr>
          <a:xfrm>
            <a:off x="-499532" y="1192232"/>
            <a:ext cx="54608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4" name="Google Shape;1504;p113"/>
          <p:cNvSpPr/>
          <p:nvPr/>
        </p:nvSpPr>
        <p:spPr>
          <a:xfrm>
            <a:off x="-499533" y="2447187"/>
            <a:ext cx="54612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5" name="Google Shape;1505;p113"/>
          <p:cNvSpPr/>
          <p:nvPr/>
        </p:nvSpPr>
        <p:spPr>
          <a:xfrm>
            <a:off x="-499533" y="3752544"/>
            <a:ext cx="54612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6" name="Google Shape;1506;p113"/>
          <p:cNvSpPr/>
          <p:nvPr/>
        </p:nvSpPr>
        <p:spPr>
          <a:xfrm>
            <a:off x="-499535" y="4986072"/>
            <a:ext cx="5461200" cy="504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7" name="Google Shape;1507;p113"/>
          <p:cNvSpPr txBox="1">
            <a:spLocks noGrp="1"/>
          </p:cNvSpPr>
          <p:nvPr>
            <p:ph type="body" idx="3"/>
          </p:nvPr>
        </p:nvSpPr>
        <p:spPr>
          <a:xfrm>
            <a:off x="1961092" y="1192232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8" name="Google Shape;1508;p113"/>
          <p:cNvSpPr txBox="1">
            <a:spLocks noGrp="1"/>
          </p:cNvSpPr>
          <p:nvPr>
            <p:ph type="body" idx="4"/>
          </p:nvPr>
        </p:nvSpPr>
        <p:spPr>
          <a:xfrm>
            <a:off x="1961092" y="2447187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9" name="Google Shape;1509;p113"/>
          <p:cNvSpPr txBox="1">
            <a:spLocks noGrp="1"/>
          </p:cNvSpPr>
          <p:nvPr>
            <p:ph type="body" idx="5"/>
          </p:nvPr>
        </p:nvSpPr>
        <p:spPr>
          <a:xfrm>
            <a:off x="1961092" y="3752544"/>
            <a:ext cx="24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0" name="Google Shape;1510;p113"/>
          <p:cNvSpPr txBox="1">
            <a:spLocks noGrp="1"/>
          </p:cNvSpPr>
          <p:nvPr>
            <p:ph type="body" idx="6"/>
          </p:nvPr>
        </p:nvSpPr>
        <p:spPr>
          <a:xfrm>
            <a:off x="1961092" y="4986072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1" name="Google Shape;1511;p113"/>
          <p:cNvSpPr txBox="1">
            <a:spLocks noGrp="1"/>
          </p:cNvSpPr>
          <p:nvPr>
            <p:ph type="body" idx="7"/>
          </p:nvPr>
        </p:nvSpPr>
        <p:spPr>
          <a:xfrm>
            <a:off x="359833" y="2924560"/>
            <a:ext cx="4482000" cy="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2" name="Google Shape;1512;p113"/>
          <p:cNvSpPr txBox="1">
            <a:spLocks noGrp="1"/>
          </p:cNvSpPr>
          <p:nvPr>
            <p:ph type="body" idx="8"/>
          </p:nvPr>
        </p:nvSpPr>
        <p:spPr>
          <a:xfrm>
            <a:off x="359832" y="4227989"/>
            <a:ext cx="4468800" cy="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3" name="Google Shape;1513;p113"/>
          <p:cNvSpPr txBox="1">
            <a:spLocks noGrp="1"/>
          </p:cNvSpPr>
          <p:nvPr>
            <p:ph type="body" idx="9"/>
          </p:nvPr>
        </p:nvSpPr>
        <p:spPr>
          <a:xfrm>
            <a:off x="359832" y="5518288"/>
            <a:ext cx="44688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514" name="Google Shape;1514;p113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924232" y="1201524"/>
            <a:ext cx="651579" cy="5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113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924233" y="2458056"/>
            <a:ext cx="651579" cy="5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Google Shape;1516;p113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917291" y="3773394"/>
            <a:ext cx="651579" cy="5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p113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917292" y="5007035"/>
            <a:ext cx="651579" cy="511253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113"/>
          <p:cNvSpPr/>
          <p:nvPr/>
        </p:nvSpPr>
        <p:spPr>
          <a:xfrm>
            <a:off x="10587428" y="1909833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9" name="Google Shape;1519;p113"/>
          <p:cNvSpPr/>
          <p:nvPr/>
        </p:nvSpPr>
        <p:spPr>
          <a:xfrm>
            <a:off x="10731637" y="4744279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0" name="Google Shape;1520;p113"/>
          <p:cNvSpPr/>
          <p:nvPr/>
        </p:nvSpPr>
        <p:spPr>
          <a:xfrm>
            <a:off x="6458647" y="1903951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1" name="Google Shape;1521;p113"/>
          <p:cNvSpPr/>
          <p:nvPr/>
        </p:nvSpPr>
        <p:spPr>
          <a:xfrm>
            <a:off x="6291931" y="4743101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2" name="Google Shape;1522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1470" y="2064799"/>
            <a:ext cx="149261" cy="73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1522" y="2062417"/>
            <a:ext cx="235401" cy="71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1876" y="4897948"/>
            <a:ext cx="235400" cy="7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1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3863" y="4901277"/>
            <a:ext cx="231043" cy="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13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2666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rofile">
  <p:cSld name="Audience Profile">
    <p:bg>
      <p:bgPr>
        <a:solidFill>
          <a:schemeClr val="dk1"/>
        </a:solidFill>
        <a:effectLst/>
      </p:bgPr>
    </p:bg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14"/>
          <p:cNvSpPr>
            <a:spLocks noGrp="1"/>
          </p:cNvSpPr>
          <p:nvPr>
            <p:ph type="body" idx="1"/>
          </p:nvPr>
        </p:nvSpPr>
        <p:spPr>
          <a:xfrm>
            <a:off x="5276559" y="1244399"/>
            <a:ext cx="4429200" cy="443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29" name="Google Shape;1529;p114"/>
          <p:cNvSpPr>
            <a:spLocks noGrp="1"/>
          </p:cNvSpPr>
          <p:nvPr>
            <p:ph type="pic" idx="2"/>
          </p:nvPr>
        </p:nvSpPr>
        <p:spPr>
          <a:xfrm>
            <a:off x="7016653" y="84893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0" name="Google Shape;1530;p114"/>
          <p:cNvSpPr>
            <a:spLocks noGrp="1"/>
          </p:cNvSpPr>
          <p:nvPr>
            <p:ph type="pic" idx="3"/>
          </p:nvPr>
        </p:nvSpPr>
        <p:spPr>
          <a:xfrm>
            <a:off x="8619319" y="160502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1" name="Google Shape;1531;p114"/>
          <p:cNvSpPr>
            <a:spLocks noGrp="1"/>
          </p:cNvSpPr>
          <p:nvPr>
            <p:ph type="pic" idx="4"/>
          </p:nvPr>
        </p:nvSpPr>
        <p:spPr>
          <a:xfrm>
            <a:off x="5445884" y="1604535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2" name="Google Shape;1532;p114"/>
          <p:cNvSpPr>
            <a:spLocks noGrp="1"/>
          </p:cNvSpPr>
          <p:nvPr>
            <p:ph type="pic" idx="5"/>
          </p:nvPr>
        </p:nvSpPr>
        <p:spPr>
          <a:xfrm>
            <a:off x="485266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3" name="Google Shape;1533;p114"/>
          <p:cNvSpPr>
            <a:spLocks noGrp="1"/>
          </p:cNvSpPr>
          <p:nvPr>
            <p:ph type="pic" idx="6"/>
          </p:nvPr>
        </p:nvSpPr>
        <p:spPr>
          <a:xfrm>
            <a:off x="923490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4" name="Google Shape;1534;p114"/>
          <p:cNvSpPr>
            <a:spLocks noGrp="1"/>
          </p:cNvSpPr>
          <p:nvPr>
            <p:ph type="pic" idx="7"/>
          </p:nvPr>
        </p:nvSpPr>
        <p:spPr>
          <a:xfrm>
            <a:off x="5488609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5" name="Google Shape;1535;p114"/>
          <p:cNvSpPr>
            <a:spLocks noGrp="1"/>
          </p:cNvSpPr>
          <p:nvPr>
            <p:ph type="pic" idx="8"/>
          </p:nvPr>
        </p:nvSpPr>
        <p:spPr>
          <a:xfrm>
            <a:off x="7039468" y="513368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" name="Google Shape;1536;p114"/>
          <p:cNvSpPr>
            <a:spLocks noGrp="1"/>
          </p:cNvSpPr>
          <p:nvPr>
            <p:ph type="pic" idx="9"/>
          </p:nvPr>
        </p:nvSpPr>
        <p:spPr>
          <a:xfrm>
            <a:off x="8534168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7" name="Google Shape;1537;p114"/>
          <p:cNvSpPr txBox="1">
            <a:spLocks noGrp="1"/>
          </p:cNvSpPr>
          <p:nvPr>
            <p:ph type="body" idx="13"/>
          </p:nvPr>
        </p:nvSpPr>
        <p:spPr>
          <a:xfrm>
            <a:off x="359832" y="1467977"/>
            <a:ext cx="2879600" cy="2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38" name="Google Shape;1538;p114"/>
          <p:cNvSpPr txBox="1">
            <a:spLocks noGrp="1"/>
          </p:cNvSpPr>
          <p:nvPr>
            <p:ph type="body" idx="14"/>
          </p:nvPr>
        </p:nvSpPr>
        <p:spPr>
          <a:xfrm>
            <a:off x="359832" y="1747093"/>
            <a:ext cx="27600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39" name="Google Shape;1539;p11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114"/>
          <p:cNvSpPr txBox="1">
            <a:spLocks noGrp="1"/>
          </p:cNvSpPr>
          <p:nvPr>
            <p:ph type="sldNum" idx="12"/>
          </p:nvPr>
        </p:nvSpPr>
        <p:spPr>
          <a:xfrm>
            <a:off x="10920943" y="6360989"/>
            <a:ext cx="88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41" name="Google Shape;1541;p114"/>
          <p:cNvSpPr txBox="1">
            <a:spLocks noGrp="1"/>
          </p:cNvSpPr>
          <p:nvPr>
            <p:ph type="body" idx="15"/>
          </p:nvPr>
        </p:nvSpPr>
        <p:spPr>
          <a:xfrm>
            <a:off x="8328067" y="576560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2" name="Google Shape;1542;p114"/>
          <p:cNvSpPr txBox="1">
            <a:spLocks noGrp="1"/>
          </p:cNvSpPr>
          <p:nvPr>
            <p:ph type="body" idx="16"/>
          </p:nvPr>
        </p:nvSpPr>
        <p:spPr>
          <a:xfrm>
            <a:off x="8328067" y="87004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3" name="Google Shape;1543;p114"/>
          <p:cNvSpPr txBox="1">
            <a:spLocks noGrp="1"/>
          </p:cNvSpPr>
          <p:nvPr>
            <p:ph type="body" idx="17"/>
          </p:nvPr>
        </p:nvSpPr>
        <p:spPr>
          <a:xfrm>
            <a:off x="9760891" y="1756968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4" name="Google Shape;1544;p114"/>
          <p:cNvSpPr txBox="1">
            <a:spLocks noGrp="1"/>
          </p:cNvSpPr>
          <p:nvPr>
            <p:ph type="body" idx="18"/>
          </p:nvPr>
        </p:nvSpPr>
        <p:spPr>
          <a:xfrm>
            <a:off x="9760891" y="205045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5" name="Google Shape;1545;p114"/>
          <p:cNvSpPr txBox="1">
            <a:spLocks noGrp="1"/>
          </p:cNvSpPr>
          <p:nvPr>
            <p:ph type="body" idx="19"/>
          </p:nvPr>
        </p:nvSpPr>
        <p:spPr>
          <a:xfrm>
            <a:off x="10317483" y="3149707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6" name="Google Shape;1546;p114"/>
          <p:cNvSpPr txBox="1">
            <a:spLocks noGrp="1"/>
          </p:cNvSpPr>
          <p:nvPr>
            <p:ph type="body" idx="20"/>
          </p:nvPr>
        </p:nvSpPr>
        <p:spPr>
          <a:xfrm>
            <a:off x="10317483" y="344319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7" name="Google Shape;1547;p114"/>
          <p:cNvSpPr txBox="1">
            <a:spLocks noGrp="1"/>
          </p:cNvSpPr>
          <p:nvPr>
            <p:ph type="body" idx="21"/>
          </p:nvPr>
        </p:nvSpPr>
        <p:spPr>
          <a:xfrm>
            <a:off x="9760891" y="466364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8" name="Google Shape;1548;p114"/>
          <p:cNvSpPr txBox="1">
            <a:spLocks noGrp="1"/>
          </p:cNvSpPr>
          <p:nvPr>
            <p:ph type="body" idx="22"/>
          </p:nvPr>
        </p:nvSpPr>
        <p:spPr>
          <a:xfrm>
            <a:off x="9760891" y="4957132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49" name="Google Shape;1549;p114"/>
          <p:cNvSpPr txBox="1">
            <a:spLocks noGrp="1"/>
          </p:cNvSpPr>
          <p:nvPr>
            <p:ph type="body" idx="23"/>
          </p:nvPr>
        </p:nvSpPr>
        <p:spPr>
          <a:xfrm>
            <a:off x="5575463" y="5634635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0" name="Google Shape;1550;p114"/>
          <p:cNvSpPr txBox="1">
            <a:spLocks noGrp="1"/>
          </p:cNvSpPr>
          <p:nvPr>
            <p:ph type="body" idx="24"/>
          </p:nvPr>
        </p:nvSpPr>
        <p:spPr>
          <a:xfrm>
            <a:off x="5575463" y="592812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1" name="Google Shape;1551;p114"/>
          <p:cNvSpPr txBox="1">
            <a:spLocks noGrp="1"/>
          </p:cNvSpPr>
          <p:nvPr>
            <p:ph type="body" idx="25"/>
          </p:nvPr>
        </p:nvSpPr>
        <p:spPr>
          <a:xfrm>
            <a:off x="3714604" y="174299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2" name="Google Shape;1552;p114"/>
          <p:cNvSpPr txBox="1">
            <a:spLocks noGrp="1"/>
          </p:cNvSpPr>
          <p:nvPr>
            <p:ph type="body" idx="26"/>
          </p:nvPr>
        </p:nvSpPr>
        <p:spPr>
          <a:xfrm>
            <a:off x="3714604" y="203648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3" name="Google Shape;1553;p114"/>
          <p:cNvSpPr txBox="1">
            <a:spLocks noGrp="1"/>
          </p:cNvSpPr>
          <p:nvPr>
            <p:ph type="body" idx="27"/>
          </p:nvPr>
        </p:nvSpPr>
        <p:spPr>
          <a:xfrm>
            <a:off x="3171879" y="313083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4" name="Google Shape;1554;p114"/>
          <p:cNvSpPr txBox="1">
            <a:spLocks noGrp="1"/>
          </p:cNvSpPr>
          <p:nvPr>
            <p:ph type="body" idx="28"/>
          </p:nvPr>
        </p:nvSpPr>
        <p:spPr>
          <a:xfrm>
            <a:off x="3171879" y="3424320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5" name="Google Shape;1555;p114"/>
          <p:cNvSpPr txBox="1">
            <a:spLocks noGrp="1"/>
          </p:cNvSpPr>
          <p:nvPr>
            <p:ph type="body" idx="29"/>
          </p:nvPr>
        </p:nvSpPr>
        <p:spPr>
          <a:xfrm>
            <a:off x="3750952" y="464745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6" name="Google Shape;1556;p114"/>
          <p:cNvSpPr txBox="1">
            <a:spLocks noGrp="1"/>
          </p:cNvSpPr>
          <p:nvPr>
            <p:ph type="body" idx="30"/>
          </p:nvPr>
        </p:nvSpPr>
        <p:spPr>
          <a:xfrm>
            <a:off x="3750953" y="494094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7" name="Google Shape;1557;p114"/>
          <p:cNvSpPr txBox="1">
            <a:spLocks noGrp="1"/>
          </p:cNvSpPr>
          <p:nvPr>
            <p:ph type="body" idx="31"/>
          </p:nvPr>
        </p:nvSpPr>
        <p:spPr>
          <a:xfrm>
            <a:off x="359833" y="376697"/>
            <a:ext cx="81424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  <a:defRPr sz="1867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8" name="Google Shape;1558;p114"/>
          <p:cNvSpPr txBox="1">
            <a:spLocks noGrp="1"/>
          </p:cNvSpPr>
          <p:nvPr>
            <p:ph type="body" idx="3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78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98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TITLE">
  <p:cSld name="Case Study TITLE"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1" name="Google Shape;1561;p115"/>
          <p:cNvSpPr>
            <a:spLocks noGrp="1"/>
          </p:cNvSpPr>
          <p:nvPr>
            <p:ph type="body" idx="1"/>
          </p:nvPr>
        </p:nvSpPr>
        <p:spPr>
          <a:xfrm>
            <a:off x="359833" y="2234643"/>
            <a:ext cx="5518800" cy="4046800"/>
          </a:xfrm>
          <a:prstGeom prst="snip1Rect">
            <a:avLst>
              <a:gd name="adj" fmla="val 16667"/>
            </a:avLst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126000" tIns="0" rIns="54000" bIns="12600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40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2" name="Google Shape;1562;p11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63" name="Google Shape;1563;p11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15"/>
          <p:cNvSpPr txBox="1">
            <a:spLocks noGrp="1"/>
          </p:cNvSpPr>
          <p:nvPr>
            <p:ph type="title"/>
          </p:nvPr>
        </p:nvSpPr>
        <p:spPr>
          <a:xfrm>
            <a:off x="1977119" y="360056"/>
            <a:ext cx="68792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15"/>
          <p:cNvSpPr>
            <a:spLocks noGrp="1"/>
          </p:cNvSpPr>
          <p:nvPr>
            <p:ph type="pic" idx="3"/>
          </p:nvPr>
        </p:nvSpPr>
        <p:spPr>
          <a:xfrm>
            <a:off x="8736541" y="374120"/>
            <a:ext cx="1104000" cy="3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6" name="Google Shape;1566;p115"/>
          <p:cNvSpPr>
            <a:spLocks noGrp="1"/>
          </p:cNvSpPr>
          <p:nvPr>
            <p:ph type="pic" idx="4"/>
          </p:nvPr>
        </p:nvSpPr>
        <p:spPr>
          <a:xfrm>
            <a:off x="10066867" y="380001"/>
            <a:ext cx="1742000" cy="36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7" name="Google Shape;1567;p115"/>
          <p:cNvSpPr>
            <a:spLocks noGrp="1"/>
          </p:cNvSpPr>
          <p:nvPr>
            <p:ph type="pic" idx="5"/>
          </p:nvPr>
        </p:nvSpPr>
        <p:spPr>
          <a:xfrm>
            <a:off x="8856132" y="5269505"/>
            <a:ext cx="2952800" cy="742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8" name="Google Shape;1568;p115"/>
          <p:cNvSpPr txBox="1"/>
          <p:nvPr/>
        </p:nvSpPr>
        <p:spPr>
          <a:xfrm>
            <a:off x="359835" y="365485"/>
            <a:ext cx="15368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115"/>
          <p:cNvSpPr txBox="1">
            <a:spLocks noGrp="1"/>
          </p:cNvSpPr>
          <p:nvPr>
            <p:ph type="body" idx="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2398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lt1"/>
        </a:solidFill>
        <a:effectLst/>
      </p:bgPr>
    </p:bg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1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718800" cy="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2" name="Google Shape;1572;p116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11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74" name="Google Shape;1574;p116"/>
          <p:cNvSpPr txBox="1">
            <a:spLocks noGrp="1"/>
          </p:cNvSpPr>
          <p:nvPr>
            <p:ph type="body" idx="1"/>
          </p:nvPr>
        </p:nvSpPr>
        <p:spPr>
          <a:xfrm>
            <a:off x="3931904" y="3693100"/>
            <a:ext cx="3256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75" name="Google Shape;1575;p116"/>
          <p:cNvSpPr txBox="1">
            <a:spLocks noGrp="1"/>
          </p:cNvSpPr>
          <p:nvPr>
            <p:ph type="body" idx="2"/>
          </p:nvPr>
        </p:nvSpPr>
        <p:spPr>
          <a:xfrm>
            <a:off x="3932749" y="3352884"/>
            <a:ext cx="32548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76" name="Google Shape;1576;p116"/>
          <p:cNvSpPr/>
          <p:nvPr/>
        </p:nvSpPr>
        <p:spPr>
          <a:xfrm>
            <a:off x="-1817088" y="2177835"/>
            <a:ext cx="29528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7" name="Google Shape;1577;p116"/>
          <p:cNvSpPr/>
          <p:nvPr/>
        </p:nvSpPr>
        <p:spPr>
          <a:xfrm>
            <a:off x="11076044" y="2218609"/>
            <a:ext cx="30556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8" name="Google Shape;1578;p116"/>
          <p:cNvSpPr/>
          <p:nvPr/>
        </p:nvSpPr>
        <p:spPr>
          <a:xfrm>
            <a:off x="359833" y="2211665"/>
            <a:ext cx="43200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9" name="Google Shape;1579;p116"/>
          <p:cNvSpPr/>
          <p:nvPr/>
        </p:nvSpPr>
        <p:spPr>
          <a:xfrm>
            <a:off x="7503975" y="2211665"/>
            <a:ext cx="43200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0" name="Google Shape;1580;p116"/>
          <p:cNvSpPr txBox="1">
            <a:spLocks noGrp="1"/>
          </p:cNvSpPr>
          <p:nvPr>
            <p:ph type="body" idx="3"/>
          </p:nvPr>
        </p:nvSpPr>
        <p:spPr>
          <a:xfrm>
            <a:off x="1875124" y="2568681"/>
            <a:ext cx="1289600" cy="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1" name="Google Shape;1581;p116"/>
          <p:cNvSpPr txBox="1">
            <a:spLocks noGrp="1"/>
          </p:cNvSpPr>
          <p:nvPr>
            <p:ph type="body" idx="4"/>
          </p:nvPr>
        </p:nvSpPr>
        <p:spPr>
          <a:xfrm>
            <a:off x="9019265" y="2577168"/>
            <a:ext cx="1289600" cy="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2" name="Google Shape;1582;p116"/>
          <p:cNvSpPr txBox="1">
            <a:spLocks noGrp="1"/>
          </p:cNvSpPr>
          <p:nvPr>
            <p:ph type="body" idx="5"/>
          </p:nvPr>
        </p:nvSpPr>
        <p:spPr>
          <a:xfrm>
            <a:off x="385891" y="3693100"/>
            <a:ext cx="3256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3" name="Google Shape;1583;p116"/>
          <p:cNvSpPr txBox="1">
            <a:spLocks noGrp="1"/>
          </p:cNvSpPr>
          <p:nvPr>
            <p:ph type="body" idx="6"/>
          </p:nvPr>
        </p:nvSpPr>
        <p:spPr>
          <a:xfrm>
            <a:off x="385891" y="3352884"/>
            <a:ext cx="32548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4" name="Google Shape;1584;p116"/>
          <p:cNvSpPr txBox="1">
            <a:spLocks noGrp="1"/>
          </p:cNvSpPr>
          <p:nvPr>
            <p:ph type="body" idx="7"/>
          </p:nvPr>
        </p:nvSpPr>
        <p:spPr>
          <a:xfrm>
            <a:off x="7544473" y="3702441"/>
            <a:ext cx="3256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5" name="Google Shape;1585;p116"/>
          <p:cNvSpPr txBox="1">
            <a:spLocks noGrp="1"/>
          </p:cNvSpPr>
          <p:nvPr>
            <p:ph type="body" idx="8"/>
          </p:nvPr>
        </p:nvSpPr>
        <p:spPr>
          <a:xfrm>
            <a:off x="7545317" y="3362225"/>
            <a:ext cx="32548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6" name="Google Shape;1586;p116"/>
          <p:cNvSpPr/>
          <p:nvPr/>
        </p:nvSpPr>
        <p:spPr>
          <a:xfrm>
            <a:off x="3931904" y="2211665"/>
            <a:ext cx="4320000" cy="1032000"/>
          </a:xfrm>
          <a:prstGeom prst="parallelogram">
            <a:avLst>
              <a:gd name="adj" fmla="val 95000"/>
            </a:avLst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7" name="Google Shape;1587;p116"/>
          <p:cNvSpPr txBox="1">
            <a:spLocks noGrp="1"/>
          </p:cNvSpPr>
          <p:nvPr>
            <p:ph type="body" idx="9"/>
          </p:nvPr>
        </p:nvSpPr>
        <p:spPr>
          <a:xfrm>
            <a:off x="5447196" y="2604764"/>
            <a:ext cx="1289600" cy="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Century Gothic"/>
              <a:buNone/>
              <a:defRPr sz="1200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88" name="Google Shape;1588;p11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11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91" name="Google Shape;1591;p1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92" name="Google Shape;1592;p1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line">
  <p:cSld name="1_Timel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>
            <a:spLocks noGrp="1"/>
          </p:cNvSpPr>
          <p:nvPr>
            <p:ph type="body" idx="1"/>
          </p:nvPr>
        </p:nvSpPr>
        <p:spPr>
          <a:xfrm>
            <a:off x="-2343113" y="3276819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>
            <a:spLocks noGrp="1"/>
          </p:cNvSpPr>
          <p:nvPr>
            <p:ph type="body" idx="2"/>
          </p:nvPr>
        </p:nvSpPr>
        <p:spPr>
          <a:xfrm>
            <a:off x="3211244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>
            <a:spLocks noGrp="1"/>
          </p:cNvSpPr>
          <p:nvPr>
            <p:ph type="body" idx="3"/>
          </p:nvPr>
        </p:nvSpPr>
        <p:spPr>
          <a:xfrm>
            <a:off x="434065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>
            <a:spLocks noGrp="1"/>
          </p:cNvSpPr>
          <p:nvPr>
            <p:ph type="body" idx="4"/>
          </p:nvPr>
        </p:nvSpPr>
        <p:spPr>
          <a:xfrm>
            <a:off x="8765600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body" idx="5"/>
          </p:nvPr>
        </p:nvSpPr>
        <p:spPr>
          <a:xfrm>
            <a:off x="11542780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>
            <a:spLocks noGrp="1"/>
          </p:cNvSpPr>
          <p:nvPr>
            <p:ph type="body" idx="6"/>
          </p:nvPr>
        </p:nvSpPr>
        <p:spPr>
          <a:xfrm>
            <a:off x="5988421" y="3267263"/>
            <a:ext cx="3148400" cy="755600"/>
          </a:xfrm>
          <a:prstGeom prst="parallelogram">
            <a:avLst>
              <a:gd name="adj" fmla="val 906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0396800" cy="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7"/>
          </p:nvPr>
        </p:nvSpPr>
        <p:spPr>
          <a:xfrm>
            <a:off x="840092" y="1637216"/>
            <a:ext cx="2472400" cy="1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b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8"/>
          </p:nvPr>
        </p:nvSpPr>
        <p:spPr>
          <a:xfrm>
            <a:off x="840091" y="4326543"/>
            <a:ext cx="2400400" cy="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9"/>
          </p:nvPr>
        </p:nvSpPr>
        <p:spPr>
          <a:xfrm>
            <a:off x="840091" y="4686171"/>
            <a:ext cx="2400400" cy="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3"/>
          </p:nvPr>
        </p:nvSpPr>
        <p:spPr>
          <a:xfrm>
            <a:off x="3660383" y="2233905"/>
            <a:ext cx="23888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4"/>
          </p:nvPr>
        </p:nvSpPr>
        <p:spPr>
          <a:xfrm>
            <a:off x="3660383" y="2593533"/>
            <a:ext cx="23888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5"/>
          </p:nvPr>
        </p:nvSpPr>
        <p:spPr>
          <a:xfrm>
            <a:off x="3624568" y="4327313"/>
            <a:ext cx="24296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t" anchorCtr="0">
            <a:noAutofit/>
          </a:bodyPr>
          <a:lstStyle>
            <a:lvl1pPr marL="609585" lvl="0" indent="-304792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6"/>
          </p:nvPr>
        </p:nvSpPr>
        <p:spPr>
          <a:xfrm>
            <a:off x="9150608" y="2240605"/>
            <a:ext cx="2446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7"/>
          </p:nvPr>
        </p:nvSpPr>
        <p:spPr>
          <a:xfrm>
            <a:off x="9150608" y="2600233"/>
            <a:ext cx="24460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8"/>
          </p:nvPr>
        </p:nvSpPr>
        <p:spPr>
          <a:xfrm>
            <a:off x="9150608" y="4327313"/>
            <a:ext cx="2446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t" anchorCtr="0">
            <a:noAutofit/>
          </a:bodyPr>
          <a:lstStyle>
            <a:lvl1pPr marL="609585" lvl="0" indent="-304792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9"/>
          </p:nvPr>
        </p:nvSpPr>
        <p:spPr>
          <a:xfrm>
            <a:off x="6505351" y="1576247"/>
            <a:ext cx="23284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22850" anchor="b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9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0"/>
          </p:nvPr>
        </p:nvSpPr>
        <p:spPr>
          <a:xfrm>
            <a:off x="6505351" y="4319169"/>
            <a:ext cx="2338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None/>
              <a:defRPr sz="1867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1"/>
          </p:nvPr>
        </p:nvSpPr>
        <p:spPr>
          <a:xfrm>
            <a:off x="6505351" y="4678797"/>
            <a:ext cx="2338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cxnSp>
        <p:nvCxnSpPr>
          <p:cNvPr id="74" name="Google Shape;74;p18"/>
          <p:cNvCxnSpPr/>
          <p:nvPr/>
        </p:nvCxnSpPr>
        <p:spPr>
          <a:xfrm rot="10800000">
            <a:off x="4854795" y="3000892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75" name="Google Shape;75;p18"/>
          <p:cNvCxnSpPr/>
          <p:nvPr/>
        </p:nvCxnSpPr>
        <p:spPr>
          <a:xfrm rot="10800000">
            <a:off x="10373612" y="3000892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76" name="Google Shape;76;p18"/>
          <p:cNvCxnSpPr/>
          <p:nvPr/>
        </p:nvCxnSpPr>
        <p:spPr>
          <a:xfrm rot="10800000">
            <a:off x="1992617" y="4023120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77;p18"/>
          <p:cNvCxnSpPr/>
          <p:nvPr/>
        </p:nvCxnSpPr>
        <p:spPr>
          <a:xfrm rot="10800000">
            <a:off x="7674769" y="4058771"/>
            <a:ext cx="0" cy="260400"/>
          </a:xfrm>
          <a:prstGeom prst="straightConnector1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" name="Google Shape;78;p18"/>
          <p:cNvSpPr>
            <a:spLocks noGrp="1"/>
          </p:cNvSpPr>
          <p:nvPr>
            <p:ph type="pic" idx="22"/>
          </p:nvPr>
        </p:nvSpPr>
        <p:spPr>
          <a:xfrm>
            <a:off x="10756729" y="135976"/>
            <a:ext cx="1036000" cy="8796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body" idx="2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462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2">
          <p15:clr>
            <a:srgbClr val="FBAE40"/>
          </p15:clr>
        </p15:guide>
        <p15:guide id="2" orient="horz" pos="2856">
          <p15:clr>
            <a:srgbClr val="FBAE40"/>
          </p15:clr>
        </p15:guide>
        <p15:guide id="3" orient="horz" pos="1427">
          <p15:clr>
            <a:srgbClr val="FBAE40"/>
          </p15:clr>
        </p15:guide>
        <p15:guide id="4" pos="3992">
          <p15:clr>
            <a:srgbClr val="FBAE40"/>
          </p15:clr>
        </p15:guide>
        <p15:guide id="5" orient="horz" pos="205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95" name="Google Shape;1595;p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6" name="Google Shape;1596;p1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196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anvas">
  <p:cSld name="Blank Canva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19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119"/>
          <p:cNvSpPr txBox="1">
            <a:spLocks noGrp="1"/>
          </p:cNvSpPr>
          <p:nvPr>
            <p:ph type="title"/>
          </p:nvPr>
        </p:nvSpPr>
        <p:spPr>
          <a:xfrm>
            <a:off x="1006100" y="442279"/>
            <a:ext cx="8870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600" name="Google Shape;1600;p119"/>
          <p:cNvGrpSpPr/>
          <p:nvPr/>
        </p:nvGrpSpPr>
        <p:grpSpPr>
          <a:xfrm rot="10800000">
            <a:off x="508154" y="475413"/>
            <a:ext cx="143999" cy="144996"/>
            <a:chOff x="2662625" y="569875"/>
            <a:chExt cx="1247100" cy="1247100"/>
          </a:xfrm>
        </p:grpSpPr>
        <p:sp>
          <p:nvSpPr>
            <p:cNvPr id="1601" name="Google Shape;1601;p119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19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3" name="Google Shape;1603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0" y="6101367"/>
            <a:ext cx="702749" cy="3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5925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anvas with Breadcrumb">
  <p:cSld name="Blank Canvas with Breadcrumb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Google Shape;1605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0" y="6101367"/>
            <a:ext cx="702749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0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7" name="Google Shape;1607;p120"/>
          <p:cNvGrpSpPr/>
          <p:nvPr/>
        </p:nvGrpSpPr>
        <p:grpSpPr>
          <a:xfrm rot="10800000">
            <a:off x="507316" y="475413"/>
            <a:ext cx="144664" cy="144996"/>
            <a:chOff x="2662625" y="569875"/>
            <a:chExt cx="1247100" cy="1247100"/>
          </a:xfrm>
        </p:grpSpPr>
        <p:sp>
          <p:nvSpPr>
            <p:cNvPr id="1608" name="Google Shape;1608;p120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20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0" name="Google Shape;1610;p120"/>
          <p:cNvSpPr txBox="1">
            <a:spLocks noGrp="1"/>
          </p:cNvSpPr>
          <p:nvPr>
            <p:ph type="title"/>
          </p:nvPr>
        </p:nvSpPr>
        <p:spPr>
          <a:xfrm>
            <a:off x="1006100" y="442279"/>
            <a:ext cx="8870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1" name="Google Shape;1611;p120"/>
          <p:cNvSpPr txBox="1">
            <a:spLocks noGrp="1"/>
          </p:cNvSpPr>
          <p:nvPr>
            <p:ph type="subTitle" idx="1"/>
          </p:nvPr>
        </p:nvSpPr>
        <p:spPr>
          <a:xfrm rot="-5400000">
            <a:off x="-1970333" y="3242800"/>
            <a:ext cx="5142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9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SzPts val="10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90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1067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8709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 1">
  <p:cSld name="Blank 1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1" y="6101367"/>
            <a:ext cx="780833" cy="36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1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5" name="Google Shape;1615;p121"/>
          <p:cNvGrpSpPr/>
          <p:nvPr/>
        </p:nvGrpSpPr>
        <p:grpSpPr>
          <a:xfrm rot="10800000">
            <a:off x="507316" y="475413"/>
            <a:ext cx="144664" cy="144996"/>
            <a:chOff x="2662625" y="569875"/>
            <a:chExt cx="1247100" cy="1247100"/>
          </a:xfrm>
        </p:grpSpPr>
        <p:sp>
          <p:nvSpPr>
            <p:cNvPr id="1616" name="Google Shape;1616;p121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21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8" name="Google Shape;1618;p121"/>
          <p:cNvSpPr txBox="1">
            <a:spLocks noGrp="1"/>
          </p:cNvSpPr>
          <p:nvPr>
            <p:ph type="title"/>
          </p:nvPr>
        </p:nvSpPr>
        <p:spPr>
          <a:xfrm>
            <a:off x="986433" y="449433"/>
            <a:ext cx="7232400" cy="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7246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anvas 1">
  <p:cSld name="Blank Canva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2201" y="6101367"/>
            <a:ext cx="780833" cy="36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22"/>
          <p:cNvSpPr txBox="1"/>
          <p:nvPr/>
        </p:nvSpPr>
        <p:spPr>
          <a:xfrm>
            <a:off x="213833" y="6150001"/>
            <a:ext cx="731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 sz="1067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2" name="Google Shape;1622;p122"/>
          <p:cNvGrpSpPr/>
          <p:nvPr/>
        </p:nvGrpSpPr>
        <p:grpSpPr>
          <a:xfrm rot="10800000">
            <a:off x="507316" y="475413"/>
            <a:ext cx="144664" cy="144996"/>
            <a:chOff x="2662625" y="569875"/>
            <a:chExt cx="1247100" cy="1247100"/>
          </a:xfrm>
        </p:grpSpPr>
        <p:sp>
          <p:nvSpPr>
            <p:cNvPr id="1623" name="Google Shape;1623;p122"/>
            <p:cNvSpPr/>
            <p:nvPr/>
          </p:nvSpPr>
          <p:spPr>
            <a:xfrm>
              <a:off x="2662625" y="5698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22"/>
            <p:cNvSpPr/>
            <p:nvPr/>
          </p:nvSpPr>
          <p:spPr>
            <a:xfrm rot="-5400000">
              <a:off x="2228225" y="1004275"/>
              <a:ext cx="1247100" cy="378300"/>
            </a:xfrm>
            <a:prstGeom prst="rect">
              <a:avLst/>
            </a:prstGeom>
            <a:solidFill>
              <a:srgbClr val="AE132A"/>
            </a:solidFill>
            <a:ln>
              <a:noFill/>
            </a:ln>
          </p:spPr>
          <p:txBody>
            <a:bodyPr spcFirstLastPara="1" wrap="square" lIns="137225" tIns="137225" rIns="137225" bIns="137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5" name="Google Shape;1625;p122"/>
          <p:cNvSpPr txBox="1">
            <a:spLocks noGrp="1"/>
          </p:cNvSpPr>
          <p:nvPr>
            <p:ph type="title"/>
          </p:nvPr>
        </p:nvSpPr>
        <p:spPr>
          <a:xfrm>
            <a:off x="1006100" y="442279"/>
            <a:ext cx="8870400" cy="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3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hart comparison">
  <p:cSld name="2 chart comparison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73087" y="1821908"/>
            <a:ext cx="5626800" cy="4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359832" y="1460727"/>
            <a:ext cx="756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6120343" y="1821908"/>
            <a:ext cx="5688400" cy="4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51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8807" y="1460727"/>
            <a:ext cx="7977349" cy="53964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8676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387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359832" y="4835989"/>
            <a:ext cx="387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274241" y="3065244"/>
            <a:ext cx="2664400" cy="72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73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Co-Branded Title Slide DARK">
  <p:cSld name="Large Co-Branded Title Slide DARK"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>
            <a:spLocks noGrp="1"/>
          </p:cNvSpPr>
          <p:nvPr>
            <p:ph type="pic" idx="2"/>
          </p:nvPr>
        </p:nvSpPr>
        <p:spPr>
          <a:xfrm>
            <a:off x="7264300" y="1925863"/>
            <a:ext cx="4281200" cy="2194800"/>
          </a:xfrm>
          <a:prstGeom prst="rect">
            <a:avLst/>
          </a:prstGeom>
          <a:noFill/>
          <a:ln>
            <a:noFill/>
          </a:ln>
        </p:spPr>
      </p:sp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712" y="431989"/>
            <a:ext cx="5181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6406404" y="1750995"/>
            <a:ext cx="0" cy="2544400"/>
          </a:xfrm>
          <a:prstGeom prst="straightConnector1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1"/>
          <p:cNvSpPr txBox="1"/>
          <p:nvPr/>
        </p:nvSpPr>
        <p:spPr>
          <a:xfrm>
            <a:off x="9079443" y="-745150"/>
            <a:ext cx="2380400" cy="554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client logo, make sure it is vertically centred and the left edged is flush against this line 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1"/>
          <p:cNvCxnSpPr/>
          <p:nvPr/>
        </p:nvCxnSpPr>
        <p:spPr>
          <a:xfrm>
            <a:off x="9959976" y="-191067"/>
            <a:ext cx="0" cy="1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28037" y="4869091"/>
            <a:ext cx="9470000" cy="1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612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90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hoose image">
  <p:cSld name="Title slide - choose imag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59833" y="1460727"/>
            <a:ext cx="6955200" cy="3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sz="40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59832" y="4287129"/>
            <a:ext cx="65996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21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657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hoose image DARK">
  <p:cSld name="Title Slide - choose image DARK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>
            <a:spLocks noGrp="1"/>
          </p:cNvSpPr>
          <p:nvPr>
            <p:ph type="ctrTitle"/>
          </p:nvPr>
        </p:nvSpPr>
        <p:spPr>
          <a:xfrm>
            <a:off x="359832" y="1460727"/>
            <a:ext cx="67204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359832" y="4254053"/>
            <a:ext cx="672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811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181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hoose image CROP">
  <p:cSld name="Title Slide - choose image CROP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0" y="-1"/>
            <a:ext cx="12192000" cy="6856943"/>
          </a:xfrm>
          <a:custGeom>
            <a:avLst/>
            <a:gdLst/>
            <a:ahLst/>
            <a:cxnLst/>
            <a:rect l="l" t="t" r="r" b="b"/>
            <a:pathLst>
              <a:path w="18287999" h="10285413" extrusionOk="0">
                <a:moveTo>
                  <a:pt x="0" y="0"/>
                </a:moveTo>
                <a:lnTo>
                  <a:pt x="18287999" y="0"/>
                </a:lnTo>
                <a:lnTo>
                  <a:pt x="8038214" y="10285413"/>
                </a:lnTo>
                <a:lnTo>
                  <a:pt x="0" y="1028541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4"/>
          <p:cNvSpPr>
            <a:spLocks noGrp="1"/>
          </p:cNvSpPr>
          <p:nvPr>
            <p:ph type="pic" idx="2"/>
          </p:nvPr>
        </p:nvSpPr>
        <p:spPr>
          <a:xfrm>
            <a:off x="5316280" y="0"/>
            <a:ext cx="68756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359833" y="1460727"/>
            <a:ext cx="49564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359832" y="4254053"/>
            <a:ext cx="672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77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181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-brand choose image CROP">
  <p:cSld name="Title Slide - co-brand choose image CROP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-1"/>
            <a:ext cx="12192000" cy="6856943"/>
          </a:xfrm>
          <a:custGeom>
            <a:avLst/>
            <a:gdLst/>
            <a:ahLst/>
            <a:cxnLst/>
            <a:rect l="l" t="t" r="r" b="b"/>
            <a:pathLst>
              <a:path w="18287999" h="10285413" extrusionOk="0">
                <a:moveTo>
                  <a:pt x="0" y="0"/>
                </a:moveTo>
                <a:lnTo>
                  <a:pt x="18287999" y="0"/>
                </a:lnTo>
                <a:lnTo>
                  <a:pt x="8038214" y="10285413"/>
                </a:lnTo>
                <a:lnTo>
                  <a:pt x="0" y="1028541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5"/>
          <p:cNvSpPr>
            <a:spLocks noGrp="1"/>
          </p:cNvSpPr>
          <p:nvPr>
            <p:ph type="pic" idx="2"/>
          </p:nvPr>
        </p:nvSpPr>
        <p:spPr>
          <a:xfrm>
            <a:off x="5316280" y="0"/>
            <a:ext cx="68756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359833" y="1460727"/>
            <a:ext cx="49564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59832" y="4254053"/>
            <a:ext cx="672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lvl="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lvl="3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lvl="4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849" y="380001"/>
            <a:ext cx="2584303" cy="86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>
            <a:spLocks noGrp="1"/>
          </p:cNvSpPr>
          <p:nvPr>
            <p:ph type="pic" idx="3"/>
          </p:nvPr>
        </p:nvSpPr>
        <p:spPr>
          <a:xfrm>
            <a:off x="3119967" y="414267"/>
            <a:ext cx="2879600" cy="794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0" name="Google Shape;130;p25"/>
          <p:cNvCxnSpPr/>
          <p:nvPr/>
        </p:nvCxnSpPr>
        <p:spPr>
          <a:xfrm>
            <a:off x="2874209" y="334516"/>
            <a:ext cx="0" cy="1008000"/>
          </a:xfrm>
          <a:prstGeom prst="straightConnector1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2700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181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contents">
  <p:cSld name="Long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59833" y="1467623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3"/>
          </p:nvPr>
        </p:nvSpPr>
        <p:spPr>
          <a:xfrm>
            <a:off x="359832" y="1692293"/>
            <a:ext cx="1920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4"/>
          </p:nvPr>
        </p:nvSpPr>
        <p:spPr>
          <a:xfrm>
            <a:off x="359835" y="3420296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5"/>
          </p:nvPr>
        </p:nvSpPr>
        <p:spPr>
          <a:xfrm>
            <a:off x="359833" y="3644968"/>
            <a:ext cx="1920000" cy="2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6"/>
          </p:nvPr>
        </p:nvSpPr>
        <p:spPr>
          <a:xfrm>
            <a:off x="5160433" y="3431936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7"/>
          </p:nvPr>
        </p:nvSpPr>
        <p:spPr>
          <a:xfrm>
            <a:off x="5160433" y="3656608"/>
            <a:ext cx="19200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8"/>
          </p:nvPr>
        </p:nvSpPr>
        <p:spPr>
          <a:xfrm>
            <a:off x="5160433" y="1527923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9"/>
          </p:nvPr>
        </p:nvSpPr>
        <p:spPr>
          <a:xfrm>
            <a:off x="5160433" y="1752595"/>
            <a:ext cx="1920000" cy="1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3"/>
          </p:nvPr>
        </p:nvSpPr>
        <p:spPr>
          <a:xfrm>
            <a:off x="3706608" y="1551271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4"/>
          </p:nvPr>
        </p:nvSpPr>
        <p:spPr>
          <a:xfrm>
            <a:off x="3706608" y="1775944"/>
            <a:ext cx="840400" cy="1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5"/>
          </p:nvPr>
        </p:nvSpPr>
        <p:spPr>
          <a:xfrm>
            <a:off x="3706608" y="3452493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6"/>
          </p:nvPr>
        </p:nvSpPr>
        <p:spPr>
          <a:xfrm>
            <a:off x="3706608" y="3677165"/>
            <a:ext cx="8404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7"/>
          </p:nvPr>
        </p:nvSpPr>
        <p:spPr>
          <a:xfrm>
            <a:off x="8493445" y="1527923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8"/>
          </p:nvPr>
        </p:nvSpPr>
        <p:spPr>
          <a:xfrm>
            <a:off x="8493444" y="1752595"/>
            <a:ext cx="840400" cy="1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9"/>
          </p:nvPr>
        </p:nvSpPr>
        <p:spPr>
          <a:xfrm>
            <a:off x="8493444" y="3445048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0"/>
          </p:nvPr>
        </p:nvSpPr>
        <p:spPr>
          <a:xfrm>
            <a:off x="8493444" y="3653816"/>
            <a:ext cx="840400" cy="1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318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8">
          <p15:clr>
            <a:srgbClr val="FBAE40"/>
          </p15:clr>
        </p15:guide>
        <p15:guide id="2" orient="horz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-8474" b="-8580"/>
          <a:stretch/>
        </p:blipFill>
        <p:spPr>
          <a:xfrm>
            <a:off x="10680377" y="153102"/>
            <a:ext cx="1237657" cy="555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44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contents">
  <p:cSld name="Short conten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59833" y="1467623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4655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3"/>
          </p:nvPr>
        </p:nvSpPr>
        <p:spPr>
          <a:xfrm>
            <a:off x="359832" y="1692293"/>
            <a:ext cx="1920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4"/>
          </p:nvPr>
        </p:nvSpPr>
        <p:spPr>
          <a:xfrm>
            <a:off x="359835" y="3555784"/>
            <a:ext cx="19200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5"/>
          </p:nvPr>
        </p:nvSpPr>
        <p:spPr>
          <a:xfrm>
            <a:off x="359833" y="3780455"/>
            <a:ext cx="1920000" cy="2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6"/>
          </p:nvPr>
        </p:nvSpPr>
        <p:spPr>
          <a:xfrm>
            <a:off x="3706608" y="1466592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7"/>
          </p:nvPr>
        </p:nvSpPr>
        <p:spPr>
          <a:xfrm>
            <a:off x="3706608" y="1691264"/>
            <a:ext cx="840400" cy="1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8"/>
          </p:nvPr>
        </p:nvSpPr>
        <p:spPr>
          <a:xfrm>
            <a:off x="3706608" y="3587981"/>
            <a:ext cx="840400" cy="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9"/>
          </p:nvPr>
        </p:nvSpPr>
        <p:spPr>
          <a:xfrm>
            <a:off x="3706608" y="3812653"/>
            <a:ext cx="8404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14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ople">
  <p:cSld name="Peo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>
            <a:spLocks noGrp="1"/>
          </p:cNvSpPr>
          <p:nvPr>
            <p:ph type="pic" idx="2"/>
          </p:nvPr>
        </p:nvSpPr>
        <p:spPr>
          <a:xfrm>
            <a:off x="35983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8"/>
          <p:cNvSpPr>
            <a:spLocks noGrp="1"/>
          </p:cNvSpPr>
          <p:nvPr>
            <p:ph type="pic" idx="3"/>
          </p:nvPr>
        </p:nvSpPr>
        <p:spPr>
          <a:xfrm>
            <a:off x="3239557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59832" y="3020697"/>
            <a:ext cx="27592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>
            <a:spLocks noGrp="1"/>
          </p:cNvSpPr>
          <p:nvPr>
            <p:ph type="pic" idx="4"/>
          </p:nvPr>
        </p:nvSpPr>
        <p:spPr>
          <a:xfrm>
            <a:off x="611999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8"/>
          <p:cNvSpPr txBox="1">
            <a:spLocks noGrp="1"/>
          </p:cNvSpPr>
          <p:nvPr>
            <p:ph type="body" idx="5"/>
          </p:nvPr>
        </p:nvSpPr>
        <p:spPr>
          <a:xfrm>
            <a:off x="359832" y="3243097"/>
            <a:ext cx="27600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6"/>
          </p:nvPr>
        </p:nvSpPr>
        <p:spPr>
          <a:xfrm>
            <a:off x="3239557" y="3064783"/>
            <a:ext cx="2759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>
            <a:spLocks noGrp="1"/>
          </p:cNvSpPr>
          <p:nvPr>
            <p:ph type="pic" idx="7"/>
          </p:nvPr>
        </p:nvSpPr>
        <p:spPr>
          <a:xfrm>
            <a:off x="9000071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 txBox="1">
            <a:spLocks noGrp="1"/>
          </p:cNvSpPr>
          <p:nvPr>
            <p:ph type="body" idx="8"/>
          </p:nvPr>
        </p:nvSpPr>
        <p:spPr>
          <a:xfrm>
            <a:off x="3239557" y="3285353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9"/>
          </p:nvPr>
        </p:nvSpPr>
        <p:spPr>
          <a:xfrm>
            <a:off x="6119992" y="3011232"/>
            <a:ext cx="2759200" cy="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3"/>
          </p:nvPr>
        </p:nvSpPr>
        <p:spPr>
          <a:xfrm>
            <a:off x="6119992" y="3231804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4"/>
          </p:nvPr>
        </p:nvSpPr>
        <p:spPr>
          <a:xfrm>
            <a:off x="9000071" y="3008067"/>
            <a:ext cx="2759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5"/>
          </p:nvPr>
        </p:nvSpPr>
        <p:spPr>
          <a:xfrm>
            <a:off x="9000071" y="3228639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6"/>
          </p:nvPr>
        </p:nvSpPr>
        <p:spPr>
          <a:xfrm>
            <a:off x="6119992" y="3740035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7"/>
          </p:nvPr>
        </p:nvSpPr>
        <p:spPr>
          <a:xfrm>
            <a:off x="3240536" y="3740035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8"/>
          </p:nvPr>
        </p:nvSpPr>
        <p:spPr>
          <a:xfrm>
            <a:off x="359832" y="3758479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9"/>
          </p:nvPr>
        </p:nvSpPr>
        <p:spPr>
          <a:xfrm>
            <a:off x="9000072" y="3740035"/>
            <a:ext cx="27592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359833" y="393079"/>
            <a:ext cx="21044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 your team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358856" y="-557781"/>
            <a:ext cx="2760000" cy="4276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larger teams there is an alternative layout in the Slide Master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20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092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ople larger team">
  <p:cSld name="People larger tea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84964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1" name="Google Shape;191;p2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>
            <a:spLocks noGrp="1"/>
          </p:cNvSpPr>
          <p:nvPr>
            <p:ph type="pic" idx="2"/>
          </p:nvPr>
        </p:nvSpPr>
        <p:spPr>
          <a:xfrm>
            <a:off x="35983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>
            <a:spLocks noGrp="1"/>
          </p:cNvSpPr>
          <p:nvPr>
            <p:ph type="pic" idx="3"/>
          </p:nvPr>
        </p:nvSpPr>
        <p:spPr>
          <a:xfrm>
            <a:off x="3239557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59832" y="3020697"/>
            <a:ext cx="27592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>
            <a:spLocks noGrp="1"/>
          </p:cNvSpPr>
          <p:nvPr>
            <p:ph type="pic" idx="4"/>
          </p:nvPr>
        </p:nvSpPr>
        <p:spPr>
          <a:xfrm>
            <a:off x="6119992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9"/>
          <p:cNvSpPr txBox="1">
            <a:spLocks noGrp="1"/>
          </p:cNvSpPr>
          <p:nvPr>
            <p:ph type="body" idx="5"/>
          </p:nvPr>
        </p:nvSpPr>
        <p:spPr>
          <a:xfrm>
            <a:off x="359832" y="3243097"/>
            <a:ext cx="27600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6"/>
          </p:nvPr>
        </p:nvSpPr>
        <p:spPr>
          <a:xfrm>
            <a:off x="3239557" y="3064783"/>
            <a:ext cx="2759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>
            <a:spLocks noGrp="1"/>
          </p:cNvSpPr>
          <p:nvPr>
            <p:ph type="pic" idx="7"/>
          </p:nvPr>
        </p:nvSpPr>
        <p:spPr>
          <a:xfrm>
            <a:off x="9000071" y="1181829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9"/>
          <p:cNvSpPr txBox="1">
            <a:spLocks noGrp="1"/>
          </p:cNvSpPr>
          <p:nvPr>
            <p:ph type="body" idx="8"/>
          </p:nvPr>
        </p:nvSpPr>
        <p:spPr>
          <a:xfrm>
            <a:off x="3239557" y="3285353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9"/>
          </p:nvPr>
        </p:nvSpPr>
        <p:spPr>
          <a:xfrm>
            <a:off x="6119992" y="3011232"/>
            <a:ext cx="2759200" cy="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3"/>
          </p:nvPr>
        </p:nvSpPr>
        <p:spPr>
          <a:xfrm>
            <a:off x="6119992" y="3231804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4"/>
          </p:nvPr>
        </p:nvSpPr>
        <p:spPr>
          <a:xfrm>
            <a:off x="9000071" y="3008067"/>
            <a:ext cx="2759200" cy="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5"/>
          </p:nvPr>
        </p:nvSpPr>
        <p:spPr>
          <a:xfrm>
            <a:off x="9000071" y="3228639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9"/>
          <p:cNvSpPr>
            <a:spLocks noGrp="1"/>
          </p:cNvSpPr>
          <p:nvPr>
            <p:ph type="pic" idx="16"/>
          </p:nvPr>
        </p:nvSpPr>
        <p:spPr>
          <a:xfrm>
            <a:off x="359829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9"/>
          <p:cNvSpPr>
            <a:spLocks noGrp="1"/>
          </p:cNvSpPr>
          <p:nvPr>
            <p:ph type="pic" idx="17"/>
          </p:nvPr>
        </p:nvSpPr>
        <p:spPr>
          <a:xfrm>
            <a:off x="3239555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9"/>
          <p:cNvSpPr txBox="1">
            <a:spLocks noGrp="1"/>
          </p:cNvSpPr>
          <p:nvPr>
            <p:ph type="body" idx="18"/>
          </p:nvPr>
        </p:nvSpPr>
        <p:spPr>
          <a:xfrm>
            <a:off x="359829" y="5548333"/>
            <a:ext cx="27592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>
            <a:spLocks noGrp="1"/>
          </p:cNvSpPr>
          <p:nvPr>
            <p:ph type="pic" idx="19"/>
          </p:nvPr>
        </p:nvSpPr>
        <p:spPr>
          <a:xfrm>
            <a:off x="6119988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9"/>
          <p:cNvSpPr txBox="1">
            <a:spLocks noGrp="1"/>
          </p:cNvSpPr>
          <p:nvPr>
            <p:ph type="body" idx="20"/>
          </p:nvPr>
        </p:nvSpPr>
        <p:spPr>
          <a:xfrm>
            <a:off x="359829" y="5770733"/>
            <a:ext cx="27600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21"/>
          </p:nvPr>
        </p:nvSpPr>
        <p:spPr>
          <a:xfrm>
            <a:off x="3239555" y="5592417"/>
            <a:ext cx="2759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>
            <a:spLocks noGrp="1"/>
          </p:cNvSpPr>
          <p:nvPr>
            <p:ph type="pic" idx="22"/>
          </p:nvPr>
        </p:nvSpPr>
        <p:spPr>
          <a:xfrm>
            <a:off x="9000067" y="3709467"/>
            <a:ext cx="28080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9"/>
          <p:cNvSpPr txBox="1">
            <a:spLocks noGrp="1"/>
          </p:cNvSpPr>
          <p:nvPr>
            <p:ph type="body" idx="23"/>
          </p:nvPr>
        </p:nvSpPr>
        <p:spPr>
          <a:xfrm>
            <a:off x="3239555" y="5812989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24"/>
          </p:nvPr>
        </p:nvSpPr>
        <p:spPr>
          <a:xfrm>
            <a:off x="6119988" y="5538869"/>
            <a:ext cx="2759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25"/>
          </p:nvPr>
        </p:nvSpPr>
        <p:spPr>
          <a:xfrm>
            <a:off x="6119988" y="5759440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26"/>
          </p:nvPr>
        </p:nvSpPr>
        <p:spPr>
          <a:xfrm>
            <a:off x="9000067" y="5535703"/>
            <a:ext cx="27592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27"/>
          </p:nvPr>
        </p:nvSpPr>
        <p:spPr>
          <a:xfrm>
            <a:off x="9000067" y="5756275"/>
            <a:ext cx="27600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2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717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9223" y="-14124"/>
            <a:ext cx="5499037" cy="1374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11454809" y="5898443"/>
            <a:ext cx="552800" cy="8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359833" y="-4743"/>
            <a:ext cx="8250800" cy="6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050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083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0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 1">
  <p:cSld name="5_Section Header 1"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8807" y="1460727"/>
            <a:ext cx="7977349" cy="539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359835" y="0"/>
            <a:ext cx="849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8676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1452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29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ection Header 1">
  <p:cSld name="6_Section Header 1"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48595" y="-96197"/>
            <a:ext cx="12913697" cy="72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359835" y="-4743"/>
            <a:ext cx="7560800" cy="6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560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18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ection Header 1">
  <p:cSld name="8_Section Header 1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9693" y="-65712"/>
            <a:ext cx="5383268" cy="947498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359835" y="0"/>
            <a:ext cx="75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359832" y="4320672"/>
            <a:ext cx="71044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48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359833" y="2981161"/>
            <a:ext cx="84964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2"/>
          </p:nvPr>
        </p:nvSpPr>
        <p:spPr>
          <a:xfrm>
            <a:off x="359833" y="1453457"/>
            <a:ext cx="8496400" cy="1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entury Gothic"/>
              <a:buNone/>
              <a:defRPr sz="4000" b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3"/>
          </p:nvPr>
        </p:nvSpPr>
        <p:spPr>
          <a:xfrm>
            <a:off x="359832" y="2484969"/>
            <a:ext cx="84964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b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975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">
  <p:cSld name="Content 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359833" y="1460728"/>
            <a:ext cx="8496400" cy="4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428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column">
  <p:cSld name="Title and Content 3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59833" y="1453457"/>
            <a:ext cx="8496400" cy="1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entury Gothic"/>
              <a:buNone/>
              <a:defRPr sz="4000" b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359832" y="2778588"/>
            <a:ext cx="3151600" cy="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3"/>
          </p:nvPr>
        </p:nvSpPr>
        <p:spPr>
          <a:xfrm>
            <a:off x="366083" y="2982863"/>
            <a:ext cx="3145600" cy="3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4"/>
          </p:nvPr>
        </p:nvSpPr>
        <p:spPr>
          <a:xfrm>
            <a:off x="4197788" y="2763176"/>
            <a:ext cx="313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5"/>
          </p:nvPr>
        </p:nvSpPr>
        <p:spPr>
          <a:xfrm>
            <a:off x="4189861" y="2967452"/>
            <a:ext cx="3145600" cy="3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6"/>
          </p:nvPr>
        </p:nvSpPr>
        <p:spPr>
          <a:xfrm>
            <a:off x="8047383" y="2763176"/>
            <a:ext cx="313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7"/>
          </p:nvPr>
        </p:nvSpPr>
        <p:spPr>
          <a:xfrm>
            <a:off x="8039456" y="2967452"/>
            <a:ext cx="3145600" cy="3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6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DARK">
  <p:cSld name="Title Only DAR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59835" y="360055"/>
            <a:ext cx="84964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59833" y="6355396"/>
            <a:ext cx="621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60981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9832" y="739889"/>
            <a:ext cx="84964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>
            <a:lvl1pPr marL="609585" lvl="0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  <a:defRPr sz="1867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97923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828754" lvl="2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 rtl="0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658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boxes">
  <p:cSld name="Title and Content 2 boxe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59833" y="1481741"/>
            <a:ext cx="3704000" cy="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3" name="Google Shape;273;p37"/>
          <p:cNvSpPr/>
          <p:nvPr/>
        </p:nvSpPr>
        <p:spPr>
          <a:xfrm>
            <a:off x="9468741" y="1"/>
            <a:ext cx="2161095" cy="3406023"/>
          </a:xfrm>
          <a:custGeom>
            <a:avLst/>
            <a:gdLst/>
            <a:ahLst/>
            <a:cxnLst/>
            <a:rect l="l" t="t" r="r" b="b"/>
            <a:pathLst>
              <a:path w="3291007" h="5134708" extrusionOk="0">
                <a:moveTo>
                  <a:pt x="8546" y="0"/>
                </a:moveTo>
                <a:lnTo>
                  <a:pt x="3291007" y="0"/>
                </a:lnTo>
                <a:lnTo>
                  <a:pt x="3291007" y="5134708"/>
                </a:lnTo>
                <a:lnTo>
                  <a:pt x="0" y="1827485"/>
                </a:lnTo>
                <a:cubicBezTo>
                  <a:pt x="2849" y="1218323"/>
                  <a:pt x="5697" y="609162"/>
                  <a:pt x="85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2"/>
          </p:nvPr>
        </p:nvSpPr>
        <p:spPr>
          <a:xfrm>
            <a:off x="367763" y="1767257"/>
            <a:ext cx="3696400" cy="1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3"/>
          </p:nvPr>
        </p:nvSpPr>
        <p:spPr>
          <a:xfrm>
            <a:off x="5151947" y="1474867"/>
            <a:ext cx="37040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4"/>
          </p:nvPr>
        </p:nvSpPr>
        <p:spPr>
          <a:xfrm>
            <a:off x="5159875" y="1760383"/>
            <a:ext cx="3696400" cy="1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5"/>
          </p:nvPr>
        </p:nvSpPr>
        <p:spPr>
          <a:xfrm>
            <a:off x="359835" y="3407305"/>
            <a:ext cx="3704000" cy="1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6"/>
          </p:nvPr>
        </p:nvSpPr>
        <p:spPr>
          <a:xfrm>
            <a:off x="5159875" y="3394165"/>
            <a:ext cx="3696400" cy="1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779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 boxes">
  <p:cSld name="1_Title and Content 2 boxe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361512" y="2217568"/>
            <a:ext cx="3151600" cy="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2"/>
          </p:nvPr>
        </p:nvSpPr>
        <p:spPr>
          <a:xfrm>
            <a:off x="367763" y="2421844"/>
            <a:ext cx="31456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3"/>
          </p:nvPr>
        </p:nvSpPr>
        <p:spPr>
          <a:xfrm>
            <a:off x="4199467" y="2202156"/>
            <a:ext cx="3145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4"/>
          </p:nvPr>
        </p:nvSpPr>
        <p:spPr>
          <a:xfrm>
            <a:off x="4191540" y="2406432"/>
            <a:ext cx="31456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5"/>
          </p:nvPr>
        </p:nvSpPr>
        <p:spPr>
          <a:xfrm>
            <a:off x="8049063" y="2202156"/>
            <a:ext cx="313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body" idx="6"/>
          </p:nvPr>
        </p:nvSpPr>
        <p:spPr>
          <a:xfrm>
            <a:off x="8041136" y="2406432"/>
            <a:ext cx="31456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359833" y="1477589"/>
            <a:ext cx="3399417" cy="384899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4196969" y="1477589"/>
            <a:ext cx="3399417" cy="384899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7"/>
          </p:nvPr>
        </p:nvSpPr>
        <p:spPr>
          <a:xfrm>
            <a:off x="359832" y="1477588"/>
            <a:ext cx="37280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8"/>
          </p:nvPr>
        </p:nvSpPr>
        <p:spPr>
          <a:xfrm>
            <a:off x="4196968" y="1477588"/>
            <a:ext cx="37040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706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or diagram">
  <p:cSld name="Text with image or diagram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body" idx="1"/>
          </p:nvPr>
        </p:nvSpPr>
        <p:spPr>
          <a:xfrm>
            <a:off x="4199468" y="-1"/>
            <a:ext cx="799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38396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2"/>
          </p:nvPr>
        </p:nvSpPr>
        <p:spPr>
          <a:xfrm>
            <a:off x="359832" y="1467977"/>
            <a:ext cx="372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3"/>
          </p:nvPr>
        </p:nvSpPr>
        <p:spPr>
          <a:xfrm>
            <a:off x="359832" y="1747093"/>
            <a:ext cx="37200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2" name="Google Shape;302;p39"/>
          <p:cNvSpPr txBox="1">
            <a:spLocks noGrp="1"/>
          </p:cNvSpPr>
          <p:nvPr>
            <p:ph type="body" idx="4"/>
          </p:nvPr>
        </p:nvSpPr>
        <p:spPr>
          <a:xfrm>
            <a:off x="359304" y="986624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014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comparison 3">
  <p:cSld name="Circle comparison 3"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64304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7" name="Google Shape;307;p40"/>
          <p:cNvSpPr/>
          <p:nvPr/>
        </p:nvSpPr>
        <p:spPr>
          <a:xfrm>
            <a:off x="6843832" y="1741187"/>
            <a:ext cx="4312400" cy="4313200"/>
          </a:xfrm>
          <a:prstGeom prst="ellipse">
            <a:avLst/>
          </a:prstGeom>
          <a:noFill/>
          <a:ln w="254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40"/>
          <p:cNvSpPr/>
          <p:nvPr/>
        </p:nvSpPr>
        <p:spPr>
          <a:xfrm rot="1810731" flipH="1">
            <a:off x="8671284" y="1530620"/>
            <a:ext cx="1296995" cy="1009471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10485863" y="5129720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6572619" y="5119412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8505420" y="867055"/>
            <a:ext cx="96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0790" y="1020943"/>
            <a:ext cx="149261" cy="73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9957" y="5282303"/>
            <a:ext cx="235401" cy="71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857" y="5273081"/>
            <a:ext cx="235400" cy="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>
            <a:spLocks noGrp="1"/>
          </p:cNvSpPr>
          <p:nvPr>
            <p:ph type="body" idx="1"/>
          </p:nvPr>
        </p:nvSpPr>
        <p:spPr>
          <a:xfrm>
            <a:off x="6893573" y="1827204"/>
            <a:ext cx="4176000" cy="417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-1261532" y="1192232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-1261533" y="2919792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-1261533" y="4664288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2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3"/>
          </p:nvPr>
        </p:nvSpPr>
        <p:spPr>
          <a:xfrm>
            <a:off x="1199092" y="2924840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4"/>
          </p:nvPr>
        </p:nvSpPr>
        <p:spPr>
          <a:xfrm>
            <a:off x="1199092" y="4664288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93817" y="1198652"/>
            <a:ext cx="788411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93818" y="2932836"/>
            <a:ext cx="788409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114730" y="4664289"/>
            <a:ext cx="788411" cy="61861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>
            <a:spLocks noGrp="1"/>
          </p:cNvSpPr>
          <p:nvPr>
            <p:ph type="body" idx="5"/>
          </p:nvPr>
        </p:nvSpPr>
        <p:spPr>
          <a:xfrm>
            <a:off x="358775" y="1862673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40"/>
          <p:cNvSpPr txBox="1">
            <a:spLocks noGrp="1"/>
          </p:cNvSpPr>
          <p:nvPr>
            <p:ph type="body" idx="6"/>
          </p:nvPr>
        </p:nvSpPr>
        <p:spPr>
          <a:xfrm>
            <a:off x="358775" y="3598696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7"/>
          </p:nvPr>
        </p:nvSpPr>
        <p:spPr>
          <a:xfrm>
            <a:off x="375163" y="5345820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210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ircle comparison 4">
  <p:cSld name="1_Circle comparison 4"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body" idx="1"/>
          </p:nvPr>
        </p:nvSpPr>
        <p:spPr>
          <a:xfrm>
            <a:off x="6120343" y="1473069"/>
            <a:ext cx="5688400" cy="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5724101" y="939673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5724101" y="2370975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5724103" y="3858679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5724103" y="5275735"/>
            <a:ext cx="6910000" cy="456000"/>
          </a:xfrm>
          <a:prstGeom prst="parallelogram">
            <a:avLst>
              <a:gd name="adj" fmla="val 9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2"/>
          </p:nvPr>
        </p:nvSpPr>
        <p:spPr>
          <a:xfrm>
            <a:off x="7341563" y="947932"/>
            <a:ext cx="241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3"/>
          </p:nvPr>
        </p:nvSpPr>
        <p:spPr>
          <a:xfrm>
            <a:off x="7127452" y="2355460"/>
            <a:ext cx="3177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body" idx="4"/>
          </p:nvPr>
        </p:nvSpPr>
        <p:spPr>
          <a:xfrm>
            <a:off x="7157092" y="3858679"/>
            <a:ext cx="31480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body" idx="5"/>
          </p:nvPr>
        </p:nvSpPr>
        <p:spPr>
          <a:xfrm>
            <a:off x="7127452" y="5275735"/>
            <a:ext cx="3177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6"/>
          </p:nvPr>
        </p:nvSpPr>
        <p:spPr>
          <a:xfrm>
            <a:off x="6120343" y="2900355"/>
            <a:ext cx="56884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7"/>
          </p:nvPr>
        </p:nvSpPr>
        <p:spPr>
          <a:xfrm>
            <a:off x="6120343" y="4367641"/>
            <a:ext cx="57036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8"/>
          </p:nvPr>
        </p:nvSpPr>
        <p:spPr>
          <a:xfrm>
            <a:off x="6120343" y="5800777"/>
            <a:ext cx="56884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6334321" y="980463"/>
            <a:ext cx="592344" cy="4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6334321" y="2391377"/>
            <a:ext cx="592344" cy="4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6334321" y="3874651"/>
            <a:ext cx="592344" cy="4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6313331" y="5302756"/>
            <a:ext cx="592344" cy="46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64304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9" name="Google Shape;349;p41"/>
          <p:cNvSpPr/>
          <p:nvPr/>
        </p:nvSpPr>
        <p:spPr>
          <a:xfrm>
            <a:off x="1141100" y="1896731"/>
            <a:ext cx="3405600" cy="3406000"/>
          </a:xfrm>
          <a:prstGeom prst="ellipse">
            <a:avLst/>
          </a:prstGeom>
          <a:noFill/>
          <a:ln w="254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41"/>
          <p:cNvSpPr/>
          <p:nvPr/>
        </p:nvSpPr>
        <p:spPr>
          <a:xfrm flipH="1">
            <a:off x="1895516" y="1772444"/>
            <a:ext cx="1024400" cy="79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41"/>
          <p:cNvSpPr>
            <a:spLocks noGrp="1"/>
          </p:cNvSpPr>
          <p:nvPr>
            <p:ph type="body" idx="9"/>
          </p:nvPr>
        </p:nvSpPr>
        <p:spPr>
          <a:xfrm>
            <a:off x="1190841" y="1982748"/>
            <a:ext cx="3297600" cy="329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3969477" y="2280537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4109520" y="4435440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755820" y="2280537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755820" y="4377491"/>
            <a:ext cx="758000" cy="7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935" y="2370284"/>
            <a:ext cx="117869" cy="57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5580" y="2377664"/>
            <a:ext cx="185893" cy="5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5625" y="4560334"/>
            <a:ext cx="185892" cy="55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644" y="4477717"/>
            <a:ext cx="182451" cy="5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010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more text 4 point">
  <p:cSld name="Circle more text 4 point"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42"/>
          <p:cNvGrpSpPr/>
          <p:nvPr/>
        </p:nvGrpSpPr>
        <p:grpSpPr>
          <a:xfrm>
            <a:off x="729631" y="4015288"/>
            <a:ext cx="3709727" cy="361072"/>
            <a:chOff x="4872097" y="1907187"/>
            <a:chExt cx="5564591" cy="541500"/>
          </a:xfrm>
        </p:grpSpPr>
        <p:cxnSp>
          <p:nvCxnSpPr>
            <p:cNvPr id="363" name="Google Shape;363;p42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42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5" name="Google Shape;365;p42"/>
          <p:cNvGrpSpPr/>
          <p:nvPr/>
        </p:nvGrpSpPr>
        <p:grpSpPr>
          <a:xfrm rot="10800000">
            <a:off x="7563841" y="4027792"/>
            <a:ext cx="3706959" cy="361072"/>
            <a:chOff x="4873316" y="2426428"/>
            <a:chExt cx="5560439" cy="541500"/>
          </a:xfrm>
        </p:grpSpPr>
        <p:cxnSp>
          <p:nvCxnSpPr>
            <p:cNvPr id="366" name="Google Shape;366;p42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42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712641" y="3720544"/>
            <a:ext cx="3367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body" idx="2"/>
          </p:nvPr>
        </p:nvSpPr>
        <p:spPr>
          <a:xfrm>
            <a:off x="775141" y="1233648"/>
            <a:ext cx="331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70" name="Google Shape;37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1815" y="3690434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15" y="1233649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75" name="Google Shape;375;p42"/>
          <p:cNvSpPr txBox="1">
            <a:spLocks noGrp="1"/>
          </p:cNvSpPr>
          <p:nvPr>
            <p:ph type="body" idx="3"/>
          </p:nvPr>
        </p:nvSpPr>
        <p:spPr>
          <a:xfrm>
            <a:off x="775141" y="1958636"/>
            <a:ext cx="3303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body" idx="4"/>
          </p:nvPr>
        </p:nvSpPr>
        <p:spPr>
          <a:xfrm>
            <a:off x="729632" y="4370945"/>
            <a:ext cx="3348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5"/>
          </p:nvPr>
        </p:nvSpPr>
        <p:spPr>
          <a:xfrm>
            <a:off x="8040159" y="3776641"/>
            <a:ext cx="3018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body" idx="6"/>
          </p:nvPr>
        </p:nvSpPr>
        <p:spPr>
          <a:xfrm>
            <a:off x="8080632" y="1289744"/>
            <a:ext cx="3028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7"/>
          </p:nvPr>
        </p:nvSpPr>
        <p:spPr>
          <a:xfrm>
            <a:off x="7910799" y="2014733"/>
            <a:ext cx="3291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8"/>
          </p:nvPr>
        </p:nvSpPr>
        <p:spPr>
          <a:xfrm>
            <a:off x="7910799" y="4461152"/>
            <a:ext cx="3319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5478" y="3690433"/>
            <a:ext cx="500825" cy="61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593" y="1233648"/>
            <a:ext cx="500825" cy="618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2"/>
          <p:cNvGrpSpPr/>
          <p:nvPr/>
        </p:nvGrpSpPr>
        <p:grpSpPr>
          <a:xfrm>
            <a:off x="775141" y="1511707"/>
            <a:ext cx="3709727" cy="361072"/>
            <a:chOff x="4872097" y="1907187"/>
            <a:chExt cx="5564591" cy="541500"/>
          </a:xfrm>
        </p:grpSpPr>
        <p:cxnSp>
          <p:nvCxnSpPr>
            <p:cNvPr id="384" name="Google Shape;384;p42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42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86" name="Google Shape;386;p42"/>
          <p:cNvGrpSpPr/>
          <p:nvPr/>
        </p:nvGrpSpPr>
        <p:grpSpPr>
          <a:xfrm rot="10800000">
            <a:off x="7610589" y="1492369"/>
            <a:ext cx="3706959" cy="361072"/>
            <a:chOff x="4873316" y="2426428"/>
            <a:chExt cx="5560439" cy="541500"/>
          </a:xfrm>
        </p:grpSpPr>
        <p:cxnSp>
          <p:nvCxnSpPr>
            <p:cNvPr id="387" name="Google Shape;387;p42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8" name="Google Shape;388;p42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9" name="Google Shape;389;p42"/>
          <p:cNvSpPr>
            <a:spLocks noGrp="1"/>
          </p:cNvSpPr>
          <p:nvPr>
            <p:ph type="body" idx="9"/>
          </p:nvPr>
        </p:nvSpPr>
        <p:spPr>
          <a:xfrm>
            <a:off x="5121845" y="2323923"/>
            <a:ext cx="1966000" cy="19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4880164" y="2094469"/>
            <a:ext cx="2449200" cy="24496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87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33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nel">
  <p:cSld name="Funnel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620" y="749148"/>
            <a:ext cx="2504963" cy="201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>
            <a:spLocks noGrp="1"/>
          </p:cNvSpPr>
          <p:nvPr>
            <p:ph type="pic" idx="2"/>
          </p:nvPr>
        </p:nvSpPr>
        <p:spPr>
          <a:xfrm>
            <a:off x="5080340" y="883188"/>
            <a:ext cx="2251600" cy="12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729" y="2279340"/>
            <a:ext cx="738729" cy="73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011" y="3664818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61764" y="1256706"/>
            <a:ext cx="500827" cy="618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43"/>
          <p:cNvGrpSpPr/>
          <p:nvPr/>
        </p:nvGrpSpPr>
        <p:grpSpPr>
          <a:xfrm>
            <a:off x="729631" y="4015288"/>
            <a:ext cx="3709727" cy="361072"/>
            <a:chOff x="4872097" y="1907187"/>
            <a:chExt cx="5564591" cy="541500"/>
          </a:xfrm>
        </p:grpSpPr>
        <p:cxnSp>
          <p:nvCxnSpPr>
            <p:cNvPr id="399" name="Google Shape;399;p43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0" name="Google Shape;400;p43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1" name="Google Shape;401;p43"/>
          <p:cNvGrpSpPr/>
          <p:nvPr/>
        </p:nvGrpSpPr>
        <p:grpSpPr>
          <a:xfrm rot="10800000">
            <a:off x="7563841" y="4027792"/>
            <a:ext cx="3706959" cy="361072"/>
            <a:chOff x="4873316" y="2426428"/>
            <a:chExt cx="5560439" cy="541500"/>
          </a:xfrm>
        </p:grpSpPr>
        <p:cxnSp>
          <p:nvCxnSpPr>
            <p:cNvPr id="402" name="Google Shape;402;p43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3" name="Google Shape;403;p43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4" name="Google Shape;404;p43"/>
          <p:cNvSpPr txBox="1">
            <a:spLocks noGrp="1"/>
          </p:cNvSpPr>
          <p:nvPr>
            <p:ph type="body" idx="1"/>
          </p:nvPr>
        </p:nvSpPr>
        <p:spPr>
          <a:xfrm>
            <a:off x="710759" y="4355929"/>
            <a:ext cx="3367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body" idx="3"/>
          </p:nvPr>
        </p:nvSpPr>
        <p:spPr>
          <a:xfrm>
            <a:off x="773257" y="1869033"/>
            <a:ext cx="331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406" name="Google Shape;40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815" y="3690434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815" y="1233649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1" name="Google Shape;411;p43"/>
          <p:cNvSpPr txBox="1">
            <a:spLocks noGrp="1"/>
          </p:cNvSpPr>
          <p:nvPr>
            <p:ph type="body" idx="4"/>
          </p:nvPr>
        </p:nvSpPr>
        <p:spPr>
          <a:xfrm>
            <a:off x="775141" y="2455427"/>
            <a:ext cx="3303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3"/>
          <p:cNvSpPr txBox="1">
            <a:spLocks noGrp="1"/>
          </p:cNvSpPr>
          <p:nvPr>
            <p:ph type="body" idx="5"/>
          </p:nvPr>
        </p:nvSpPr>
        <p:spPr>
          <a:xfrm>
            <a:off x="729632" y="4867736"/>
            <a:ext cx="3348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43"/>
          <p:cNvSpPr txBox="1">
            <a:spLocks noGrp="1"/>
          </p:cNvSpPr>
          <p:nvPr>
            <p:ph type="body" idx="6"/>
          </p:nvPr>
        </p:nvSpPr>
        <p:spPr>
          <a:xfrm>
            <a:off x="8038276" y="4412027"/>
            <a:ext cx="3018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43"/>
          <p:cNvSpPr txBox="1">
            <a:spLocks noGrp="1"/>
          </p:cNvSpPr>
          <p:nvPr>
            <p:ph type="body" idx="7"/>
          </p:nvPr>
        </p:nvSpPr>
        <p:spPr>
          <a:xfrm>
            <a:off x="8078749" y="1925131"/>
            <a:ext cx="3028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body" idx="8"/>
          </p:nvPr>
        </p:nvSpPr>
        <p:spPr>
          <a:xfrm>
            <a:off x="8041856" y="2511816"/>
            <a:ext cx="3291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body" idx="9"/>
          </p:nvPr>
        </p:nvSpPr>
        <p:spPr>
          <a:xfrm>
            <a:off x="8041856" y="4958235"/>
            <a:ext cx="3319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grpSp>
        <p:nvGrpSpPr>
          <p:cNvPr id="417" name="Google Shape;417;p43"/>
          <p:cNvGrpSpPr/>
          <p:nvPr/>
        </p:nvGrpSpPr>
        <p:grpSpPr>
          <a:xfrm>
            <a:off x="775141" y="1511707"/>
            <a:ext cx="3709727" cy="361072"/>
            <a:chOff x="4872097" y="1907187"/>
            <a:chExt cx="5564591" cy="541500"/>
          </a:xfrm>
        </p:grpSpPr>
        <p:cxnSp>
          <p:nvCxnSpPr>
            <p:cNvPr id="418" name="Google Shape;418;p43"/>
            <p:cNvCxnSpPr/>
            <p:nvPr/>
          </p:nvCxnSpPr>
          <p:spPr>
            <a:xfrm>
              <a:off x="4872097" y="2443179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p43"/>
            <p:cNvCxnSpPr/>
            <p:nvPr/>
          </p:nvCxnSpPr>
          <p:spPr>
            <a:xfrm rot="-2700000">
              <a:off x="9783039" y="2177937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20" name="Google Shape;420;p43"/>
          <p:cNvGrpSpPr/>
          <p:nvPr/>
        </p:nvGrpSpPr>
        <p:grpSpPr>
          <a:xfrm rot="10800000">
            <a:off x="7610589" y="1492369"/>
            <a:ext cx="3706959" cy="361072"/>
            <a:chOff x="4873316" y="2426428"/>
            <a:chExt cx="5560439" cy="541500"/>
          </a:xfrm>
        </p:grpSpPr>
        <p:cxnSp>
          <p:nvCxnSpPr>
            <p:cNvPr id="421" name="Google Shape;421;p43"/>
            <p:cNvCxnSpPr/>
            <p:nvPr/>
          </p:nvCxnSpPr>
          <p:spPr>
            <a:xfrm>
              <a:off x="4873316" y="2434065"/>
              <a:ext cx="50400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p43"/>
            <p:cNvCxnSpPr/>
            <p:nvPr/>
          </p:nvCxnSpPr>
          <p:spPr>
            <a:xfrm rot="2700000">
              <a:off x="9780106" y="2697178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3" name="Google Shape;423;p43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cxnSp>
        <p:nvCxnSpPr>
          <p:cNvPr id="424" name="Google Shape;424;p43"/>
          <p:cNvCxnSpPr/>
          <p:nvPr/>
        </p:nvCxnSpPr>
        <p:spPr>
          <a:xfrm>
            <a:off x="4526333" y="1566013"/>
            <a:ext cx="1308800" cy="49120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p43"/>
          <p:cNvCxnSpPr/>
          <p:nvPr/>
        </p:nvCxnSpPr>
        <p:spPr>
          <a:xfrm flipH="1">
            <a:off x="6686608" y="1511612"/>
            <a:ext cx="884000" cy="4966400"/>
          </a:xfrm>
          <a:prstGeom prst="straightConnector1">
            <a:avLst/>
          </a:prstGeom>
          <a:noFill/>
          <a:ln w="31750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26" name="Google Shape;426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8404" y="2071431"/>
            <a:ext cx="456224" cy="77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3"/>
          <p:cNvSpPr>
            <a:spLocks noGrp="1"/>
          </p:cNvSpPr>
          <p:nvPr>
            <p:ph type="pic" idx="14"/>
          </p:nvPr>
        </p:nvSpPr>
        <p:spPr>
          <a:xfrm>
            <a:off x="7003533" y="2158856"/>
            <a:ext cx="304000" cy="6072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428" name="Google Shape;428;p43"/>
          <p:cNvGrpSpPr/>
          <p:nvPr/>
        </p:nvGrpSpPr>
        <p:grpSpPr>
          <a:xfrm>
            <a:off x="4782259" y="2268271"/>
            <a:ext cx="1628267" cy="965248"/>
            <a:chOff x="7139426" y="5065329"/>
            <a:chExt cx="7992148" cy="4737802"/>
          </a:xfrm>
        </p:grpSpPr>
        <p:sp>
          <p:nvSpPr>
            <p:cNvPr id="429" name="Google Shape;429;p4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endParaRPr sz="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30" name="Google Shape;430;p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139426" y="5065329"/>
              <a:ext cx="7992148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43"/>
          <p:cNvSpPr>
            <a:spLocks noGrp="1"/>
          </p:cNvSpPr>
          <p:nvPr>
            <p:ph type="pic" idx="15"/>
          </p:nvPr>
        </p:nvSpPr>
        <p:spPr>
          <a:xfrm>
            <a:off x="4997056" y="2336844"/>
            <a:ext cx="1182000" cy="7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2" name="Google Shape;432;p43"/>
          <p:cNvSpPr>
            <a:spLocks noGrp="1"/>
          </p:cNvSpPr>
          <p:nvPr>
            <p:ph type="pic" idx="16"/>
          </p:nvPr>
        </p:nvSpPr>
        <p:spPr>
          <a:xfrm>
            <a:off x="6418425" y="2322888"/>
            <a:ext cx="464000" cy="613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33" name="Google Shape;43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7861" y="3772090"/>
            <a:ext cx="2504963" cy="201673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3"/>
          <p:cNvSpPr>
            <a:spLocks noGrp="1"/>
          </p:cNvSpPr>
          <p:nvPr>
            <p:ph type="pic" idx="17"/>
          </p:nvPr>
        </p:nvSpPr>
        <p:spPr>
          <a:xfrm>
            <a:off x="4994581" y="3906129"/>
            <a:ext cx="2251600" cy="12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35" name="Google Shape;43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0969" y="5302281"/>
            <a:ext cx="738729" cy="73872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3"/>
          <p:cNvSpPr>
            <a:spLocks noGrp="1"/>
          </p:cNvSpPr>
          <p:nvPr>
            <p:ph type="pic" idx="18"/>
          </p:nvPr>
        </p:nvSpPr>
        <p:spPr>
          <a:xfrm>
            <a:off x="6917773" y="5181797"/>
            <a:ext cx="304000" cy="6072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437" name="Google Shape;437;p43"/>
          <p:cNvGrpSpPr/>
          <p:nvPr/>
        </p:nvGrpSpPr>
        <p:grpSpPr>
          <a:xfrm>
            <a:off x="4696500" y="5291212"/>
            <a:ext cx="1628267" cy="965248"/>
            <a:chOff x="7139426" y="5065329"/>
            <a:chExt cx="7992148" cy="4737802"/>
          </a:xfrm>
        </p:grpSpPr>
        <p:sp>
          <p:nvSpPr>
            <p:cNvPr id="438" name="Google Shape;438;p4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endParaRPr sz="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39" name="Google Shape;439;p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139426" y="5065329"/>
              <a:ext cx="7992148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43"/>
          <p:cNvSpPr>
            <a:spLocks noGrp="1"/>
          </p:cNvSpPr>
          <p:nvPr>
            <p:ph type="pic" idx="19"/>
          </p:nvPr>
        </p:nvSpPr>
        <p:spPr>
          <a:xfrm>
            <a:off x="4911296" y="5359785"/>
            <a:ext cx="1182000" cy="7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1" name="Google Shape;441;p43"/>
          <p:cNvSpPr>
            <a:spLocks noGrp="1"/>
          </p:cNvSpPr>
          <p:nvPr>
            <p:ph type="pic" idx="20"/>
          </p:nvPr>
        </p:nvSpPr>
        <p:spPr>
          <a:xfrm>
            <a:off x="6332667" y="5345831"/>
            <a:ext cx="464000" cy="613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2" name="Google Shape;442;p43"/>
          <p:cNvSpPr txBox="1">
            <a:spLocks noGrp="1"/>
          </p:cNvSpPr>
          <p:nvPr>
            <p:ph type="body" idx="21"/>
          </p:nvPr>
        </p:nvSpPr>
        <p:spPr>
          <a:xfrm>
            <a:off x="667132" y="3667429"/>
            <a:ext cx="33672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body" idx="22"/>
          </p:nvPr>
        </p:nvSpPr>
        <p:spPr>
          <a:xfrm>
            <a:off x="729632" y="1180533"/>
            <a:ext cx="3314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43"/>
          <p:cNvSpPr txBox="1">
            <a:spLocks noGrp="1"/>
          </p:cNvSpPr>
          <p:nvPr>
            <p:ph type="body" idx="23"/>
          </p:nvPr>
        </p:nvSpPr>
        <p:spPr>
          <a:xfrm>
            <a:off x="7994649" y="3723527"/>
            <a:ext cx="3018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43"/>
          <p:cNvSpPr txBox="1">
            <a:spLocks noGrp="1"/>
          </p:cNvSpPr>
          <p:nvPr>
            <p:ph type="body" idx="24"/>
          </p:nvPr>
        </p:nvSpPr>
        <p:spPr>
          <a:xfrm>
            <a:off x="8035124" y="1236631"/>
            <a:ext cx="3028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entury Gothic"/>
              <a:buNone/>
              <a:defRPr sz="1600" b="0">
                <a:solidFill>
                  <a:srgbClr val="FF0000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63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33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 or diagram DARK">
  <p:cSld name="Text with image or diagram DARK">
    <p:bg>
      <p:bgPr>
        <a:solidFill>
          <a:schemeClr val="dk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>
            <a:spLocks noGrp="1"/>
          </p:cNvSpPr>
          <p:nvPr>
            <p:ph type="body" idx="1"/>
          </p:nvPr>
        </p:nvSpPr>
        <p:spPr>
          <a:xfrm>
            <a:off x="4199468" y="-1"/>
            <a:ext cx="799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37200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44"/>
          <p:cNvSpPr txBox="1">
            <a:spLocks noGrp="1"/>
          </p:cNvSpPr>
          <p:nvPr>
            <p:ph type="body" idx="2"/>
          </p:nvPr>
        </p:nvSpPr>
        <p:spPr>
          <a:xfrm>
            <a:off x="359832" y="1467977"/>
            <a:ext cx="372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44"/>
          <p:cNvSpPr txBox="1">
            <a:spLocks noGrp="1"/>
          </p:cNvSpPr>
          <p:nvPr>
            <p:ph type="body" idx="3"/>
          </p:nvPr>
        </p:nvSpPr>
        <p:spPr>
          <a:xfrm>
            <a:off x="359832" y="1747093"/>
            <a:ext cx="37200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4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4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53" name="Google Shape;453;p44"/>
          <p:cNvSpPr txBox="1">
            <a:spLocks noGrp="1"/>
          </p:cNvSpPr>
          <p:nvPr>
            <p:ph type="body" idx="4"/>
          </p:nvPr>
        </p:nvSpPr>
        <p:spPr>
          <a:xfrm>
            <a:off x="359832" y="1027681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388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ircles with images">
  <p:cSld name="2 circles with images"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>
            <a:spLocks noGrp="1"/>
          </p:cNvSpPr>
          <p:nvPr>
            <p:ph type="body" idx="1"/>
          </p:nvPr>
        </p:nvSpPr>
        <p:spPr>
          <a:xfrm>
            <a:off x="5331601" y="1258027"/>
            <a:ext cx="4429200" cy="443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45"/>
          <p:cNvSpPr>
            <a:spLocks noGrp="1"/>
          </p:cNvSpPr>
          <p:nvPr>
            <p:ph type="pic" idx="2"/>
          </p:nvPr>
        </p:nvSpPr>
        <p:spPr>
          <a:xfrm>
            <a:off x="7016653" y="84893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5"/>
          <p:cNvSpPr>
            <a:spLocks noGrp="1"/>
          </p:cNvSpPr>
          <p:nvPr>
            <p:ph type="pic" idx="3"/>
          </p:nvPr>
        </p:nvSpPr>
        <p:spPr>
          <a:xfrm>
            <a:off x="8619319" y="160502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5"/>
          <p:cNvSpPr>
            <a:spLocks noGrp="1"/>
          </p:cNvSpPr>
          <p:nvPr>
            <p:ph type="pic" idx="4"/>
          </p:nvPr>
        </p:nvSpPr>
        <p:spPr>
          <a:xfrm>
            <a:off x="5445884" y="1604535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5"/>
          <p:cNvSpPr>
            <a:spLocks noGrp="1"/>
          </p:cNvSpPr>
          <p:nvPr>
            <p:ph type="pic" idx="5"/>
          </p:nvPr>
        </p:nvSpPr>
        <p:spPr>
          <a:xfrm>
            <a:off x="485266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45"/>
          <p:cNvSpPr>
            <a:spLocks noGrp="1"/>
          </p:cNvSpPr>
          <p:nvPr>
            <p:ph type="pic" idx="6"/>
          </p:nvPr>
        </p:nvSpPr>
        <p:spPr>
          <a:xfrm>
            <a:off x="9234907" y="2993263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45"/>
          <p:cNvSpPr>
            <a:spLocks noGrp="1"/>
          </p:cNvSpPr>
          <p:nvPr>
            <p:ph type="pic" idx="7"/>
          </p:nvPr>
        </p:nvSpPr>
        <p:spPr>
          <a:xfrm>
            <a:off x="5488609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45"/>
          <p:cNvSpPr>
            <a:spLocks noGrp="1"/>
          </p:cNvSpPr>
          <p:nvPr>
            <p:ph type="pic" idx="8"/>
          </p:nvPr>
        </p:nvSpPr>
        <p:spPr>
          <a:xfrm>
            <a:off x="7039468" y="513368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45"/>
          <p:cNvSpPr>
            <a:spLocks noGrp="1"/>
          </p:cNvSpPr>
          <p:nvPr>
            <p:ph type="pic" idx="9"/>
          </p:nvPr>
        </p:nvSpPr>
        <p:spPr>
          <a:xfrm>
            <a:off x="8534168" y="445192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45"/>
          <p:cNvSpPr txBox="1">
            <a:spLocks noGrp="1"/>
          </p:cNvSpPr>
          <p:nvPr>
            <p:ph type="body" idx="13"/>
          </p:nvPr>
        </p:nvSpPr>
        <p:spPr>
          <a:xfrm>
            <a:off x="359832" y="2108436"/>
            <a:ext cx="27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5"/>
          <p:cNvSpPr txBox="1">
            <a:spLocks noGrp="1"/>
          </p:cNvSpPr>
          <p:nvPr>
            <p:ph type="sldNum" idx="12"/>
          </p:nvPr>
        </p:nvSpPr>
        <p:spPr>
          <a:xfrm>
            <a:off x="10920943" y="6360989"/>
            <a:ext cx="88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67" name="Google Shape;467;p45"/>
          <p:cNvSpPr txBox="1">
            <a:spLocks noGrp="1"/>
          </p:cNvSpPr>
          <p:nvPr>
            <p:ph type="body" idx="14"/>
          </p:nvPr>
        </p:nvSpPr>
        <p:spPr>
          <a:xfrm>
            <a:off x="8328067" y="576560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45"/>
          <p:cNvSpPr txBox="1">
            <a:spLocks noGrp="1"/>
          </p:cNvSpPr>
          <p:nvPr>
            <p:ph type="body" idx="15"/>
          </p:nvPr>
        </p:nvSpPr>
        <p:spPr>
          <a:xfrm>
            <a:off x="8328067" y="87004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body" idx="16"/>
          </p:nvPr>
        </p:nvSpPr>
        <p:spPr>
          <a:xfrm>
            <a:off x="9760891" y="1756968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body" idx="17"/>
          </p:nvPr>
        </p:nvSpPr>
        <p:spPr>
          <a:xfrm>
            <a:off x="9760891" y="2050459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body" idx="18"/>
          </p:nvPr>
        </p:nvSpPr>
        <p:spPr>
          <a:xfrm>
            <a:off x="10317483" y="3149707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body" idx="19"/>
          </p:nvPr>
        </p:nvSpPr>
        <p:spPr>
          <a:xfrm>
            <a:off x="10317483" y="344319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body" idx="20"/>
          </p:nvPr>
        </p:nvSpPr>
        <p:spPr>
          <a:xfrm>
            <a:off x="9760891" y="466364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21"/>
          </p:nvPr>
        </p:nvSpPr>
        <p:spPr>
          <a:xfrm>
            <a:off x="9760891" y="4957132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22"/>
          </p:nvPr>
        </p:nvSpPr>
        <p:spPr>
          <a:xfrm>
            <a:off x="5575463" y="5634635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body" idx="23"/>
          </p:nvPr>
        </p:nvSpPr>
        <p:spPr>
          <a:xfrm>
            <a:off x="5575463" y="592812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body" idx="24"/>
          </p:nvPr>
        </p:nvSpPr>
        <p:spPr>
          <a:xfrm>
            <a:off x="3714604" y="174299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45"/>
          <p:cNvSpPr txBox="1">
            <a:spLocks noGrp="1"/>
          </p:cNvSpPr>
          <p:nvPr>
            <p:ph type="body" idx="25"/>
          </p:nvPr>
        </p:nvSpPr>
        <p:spPr>
          <a:xfrm>
            <a:off x="3714604" y="2036487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45"/>
          <p:cNvSpPr txBox="1">
            <a:spLocks noGrp="1"/>
          </p:cNvSpPr>
          <p:nvPr>
            <p:ph type="body" idx="26"/>
          </p:nvPr>
        </p:nvSpPr>
        <p:spPr>
          <a:xfrm>
            <a:off x="3171879" y="3130831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45"/>
          <p:cNvSpPr txBox="1">
            <a:spLocks noGrp="1"/>
          </p:cNvSpPr>
          <p:nvPr>
            <p:ph type="body" idx="27"/>
          </p:nvPr>
        </p:nvSpPr>
        <p:spPr>
          <a:xfrm>
            <a:off x="3171879" y="3424320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45"/>
          <p:cNvSpPr txBox="1">
            <a:spLocks noGrp="1"/>
          </p:cNvSpPr>
          <p:nvPr>
            <p:ph type="body" idx="28"/>
          </p:nvPr>
        </p:nvSpPr>
        <p:spPr>
          <a:xfrm>
            <a:off x="3750952" y="4647456"/>
            <a:ext cx="10528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200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45"/>
          <p:cNvSpPr txBox="1">
            <a:spLocks noGrp="1"/>
          </p:cNvSpPr>
          <p:nvPr>
            <p:ph type="body" idx="29"/>
          </p:nvPr>
        </p:nvSpPr>
        <p:spPr>
          <a:xfrm>
            <a:off x="3750953" y="4940945"/>
            <a:ext cx="1488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body" idx="30"/>
          </p:nvPr>
        </p:nvSpPr>
        <p:spPr>
          <a:xfrm>
            <a:off x="359833" y="376697"/>
            <a:ext cx="81424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  <a:defRPr sz="1867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45"/>
          <p:cNvSpPr>
            <a:spLocks noGrp="1"/>
          </p:cNvSpPr>
          <p:nvPr>
            <p:ph type="body" idx="31"/>
          </p:nvPr>
        </p:nvSpPr>
        <p:spPr>
          <a:xfrm>
            <a:off x="6484552" y="2357208"/>
            <a:ext cx="2054400" cy="205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45"/>
          <p:cNvSpPr>
            <a:spLocks noGrp="1"/>
          </p:cNvSpPr>
          <p:nvPr>
            <p:ph type="pic" idx="32"/>
          </p:nvPr>
        </p:nvSpPr>
        <p:spPr>
          <a:xfrm>
            <a:off x="7803385" y="231108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45"/>
          <p:cNvSpPr>
            <a:spLocks noGrp="1"/>
          </p:cNvSpPr>
          <p:nvPr>
            <p:ph type="pic" idx="33"/>
          </p:nvPr>
        </p:nvSpPr>
        <p:spPr>
          <a:xfrm>
            <a:off x="6284187" y="2325029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45"/>
          <p:cNvSpPr>
            <a:spLocks noGrp="1"/>
          </p:cNvSpPr>
          <p:nvPr>
            <p:ph type="pic" idx="34"/>
          </p:nvPr>
        </p:nvSpPr>
        <p:spPr>
          <a:xfrm>
            <a:off x="7786115" y="3721240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45"/>
          <p:cNvSpPr>
            <a:spLocks noGrp="1"/>
          </p:cNvSpPr>
          <p:nvPr>
            <p:ph type="pic" idx="35"/>
          </p:nvPr>
        </p:nvSpPr>
        <p:spPr>
          <a:xfrm>
            <a:off x="6266916" y="3735188"/>
            <a:ext cx="936000" cy="93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45"/>
          <p:cNvSpPr/>
          <p:nvPr/>
        </p:nvSpPr>
        <p:spPr>
          <a:xfrm>
            <a:off x="-2450967" y="1460727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-2450968" y="2994804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-2433161" y="4572409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5"/>
          <p:cNvSpPr txBox="1">
            <a:spLocks noGrp="1"/>
          </p:cNvSpPr>
          <p:nvPr>
            <p:ph type="body" idx="36"/>
          </p:nvPr>
        </p:nvSpPr>
        <p:spPr>
          <a:xfrm>
            <a:off x="359835" y="1460727"/>
            <a:ext cx="1290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37"/>
          </p:nvPr>
        </p:nvSpPr>
        <p:spPr>
          <a:xfrm>
            <a:off x="359833" y="2999852"/>
            <a:ext cx="1290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45"/>
          <p:cNvSpPr txBox="1">
            <a:spLocks noGrp="1"/>
          </p:cNvSpPr>
          <p:nvPr>
            <p:ph type="body" idx="38"/>
          </p:nvPr>
        </p:nvSpPr>
        <p:spPr>
          <a:xfrm>
            <a:off x="377641" y="4572409"/>
            <a:ext cx="1272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45"/>
          <p:cNvSpPr txBox="1">
            <a:spLocks noGrp="1"/>
          </p:cNvSpPr>
          <p:nvPr>
            <p:ph type="body" idx="39"/>
          </p:nvPr>
        </p:nvSpPr>
        <p:spPr>
          <a:xfrm>
            <a:off x="356568" y="3681432"/>
            <a:ext cx="27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40"/>
          </p:nvPr>
        </p:nvSpPr>
        <p:spPr>
          <a:xfrm>
            <a:off x="382029" y="5255983"/>
            <a:ext cx="276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45"/>
          <p:cNvSpPr>
            <a:spLocks noGrp="1"/>
          </p:cNvSpPr>
          <p:nvPr>
            <p:ph type="pic" idx="41"/>
          </p:nvPr>
        </p:nvSpPr>
        <p:spPr>
          <a:xfrm>
            <a:off x="1650381" y="1457001"/>
            <a:ext cx="8160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5"/>
          <p:cNvSpPr>
            <a:spLocks noGrp="1"/>
          </p:cNvSpPr>
          <p:nvPr>
            <p:ph type="pic" idx="42"/>
          </p:nvPr>
        </p:nvSpPr>
        <p:spPr>
          <a:xfrm>
            <a:off x="1647684" y="2985203"/>
            <a:ext cx="8160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45"/>
          <p:cNvSpPr>
            <a:spLocks noGrp="1"/>
          </p:cNvSpPr>
          <p:nvPr>
            <p:ph type="pic" idx="43"/>
          </p:nvPr>
        </p:nvSpPr>
        <p:spPr>
          <a:xfrm>
            <a:off x="1647684" y="4562808"/>
            <a:ext cx="816000" cy="6096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45"/>
          <p:cNvSpPr txBox="1">
            <a:spLocks noGrp="1"/>
          </p:cNvSpPr>
          <p:nvPr>
            <p:ph type="body" idx="4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75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9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column bullets">
  <p:cSld name="Title and Content 3 column bullets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7560800" cy="4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64058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Century Gothic"/>
              <a:buChar char="•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03" name="Google Shape;503;p4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6" name="Google Shape;506;p46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99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223" y="-14123"/>
            <a:ext cx="5499037" cy="1374424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454810" y="5898435"/>
            <a:ext cx="552893" cy="823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4" y="-4743"/>
            <a:ext cx="8250765" cy="6862743"/>
          </a:xfrm>
        </p:spPr>
        <p:txBody>
          <a:bodyPr anchor="ctr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/ divider slide title goes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59833" y="6360981"/>
            <a:ext cx="8250766" cy="351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MiQ</a:t>
            </a:r>
            <a:r>
              <a:rPr lang="en-GB" dirty="0"/>
              <a:t> | IndusInd | Sep'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69FC91-59AE-C64A-9DCD-3B3C91131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9832" y="4320667"/>
            <a:ext cx="7050194" cy="731632"/>
          </a:xfrm>
        </p:spPr>
        <p:txBody>
          <a:bodyPr lIns="0">
            <a:normAutofit/>
          </a:bodyPr>
          <a:lstStyle>
            <a:lvl1pPr marL="0" indent="0">
              <a:buNone/>
              <a:defRPr sz="2133" b="1">
                <a:solidFill>
                  <a:schemeClr val="bg1"/>
                </a:solidFill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Use this space for a subtitle if you need one. When you’re done, move it up so it’s just under the title.</a:t>
            </a:r>
          </a:p>
        </p:txBody>
      </p:sp>
    </p:spTree>
    <p:extLst>
      <p:ext uri="{BB962C8B-B14F-4D97-AF65-F5344CB8AC3E}">
        <p14:creationId xmlns:p14="http://schemas.microsoft.com/office/powerpoint/2010/main" val="2660972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orient="horz" pos="401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secondary image">
  <p:cSld name="Text with secondary image">
    <p:bg>
      <p:bgPr>
        <a:solidFill>
          <a:schemeClr val="lt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>
            <a:spLocks noGrp="1"/>
          </p:cNvSpPr>
          <p:nvPr>
            <p:ph type="pic" idx="2"/>
          </p:nvPr>
        </p:nvSpPr>
        <p:spPr>
          <a:xfrm>
            <a:off x="5159376" y="-1"/>
            <a:ext cx="7032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47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body" idx="4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4" name="Google Shape;514;p47"/>
          <p:cNvSpPr txBox="1">
            <a:spLocks noGrp="1"/>
          </p:cNvSpPr>
          <p:nvPr>
            <p:ph type="body" idx="6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47"/>
          <p:cNvSpPr txBox="1">
            <a:spLocks noGrp="1"/>
          </p:cNvSpPr>
          <p:nvPr>
            <p:ph type="body" idx="7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47"/>
          <p:cNvSpPr txBox="1">
            <a:spLocks noGrp="1"/>
          </p:cNvSpPr>
          <p:nvPr>
            <p:ph type="body" idx="8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4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4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384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2 secondary images">
  <p:cSld name="Text with 2 secondary images">
    <p:bg>
      <p:bgPr>
        <a:solidFill>
          <a:schemeClr val="lt1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>
            <a:spLocks noGrp="1"/>
          </p:cNvSpPr>
          <p:nvPr>
            <p:ph type="pic" idx="2"/>
          </p:nvPr>
        </p:nvSpPr>
        <p:spPr>
          <a:xfrm>
            <a:off x="5159376" y="0"/>
            <a:ext cx="7032800" cy="340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48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body" idx="4"/>
          </p:nvPr>
        </p:nvSpPr>
        <p:spPr>
          <a:xfrm>
            <a:off x="359833" y="1730709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27" name="Google Shape;527;p48"/>
          <p:cNvSpPr>
            <a:spLocks noGrp="1"/>
          </p:cNvSpPr>
          <p:nvPr>
            <p:ph type="pic" idx="5"/>
          </p:nvPr>
        </p:nvSpPr>
        <p:spPr>
          <a:xfrm>
            <a:off x="5159376" y="3401456"/>
            <a:ext cx="7032800" cy="3401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0366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4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31" name="Google Shape;531;p4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49"/>
          <p:cNvSpPr/>
          <p:nvPr/>
        </p:nvSpPr>
        <p:spPr>
          <a:xfrm>
            <a:off x="368887" y="1449795"/>
            <a:ext cx="11303060" cy="642780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49"/>
          <p:cNvSpPr txBox="1">
            <a:spLocks noGrp="1"/>
          </p:cNvSpPr>
          <p:nvPr>
            <p:ph type="body" idx="1"/>
          </p:nvPr>
        </p:nvSpPr>
        <p:spPr>
          <a:xfrm>
            <a:off x="1199092" y="1580931"/>
            <a:ext cx="31252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p49"/>
          <p:cNvSpPr txBox="1">
            <a:spLocks noGrp="1"/>
          </p:cNvSpPr>
          <p:nvPr>
            <p:ph type="body" idx="2"/>
          </p:nvPr>
        </p:nvSpPr>
        <p:spPr>
          <a:xfrm>
            <a:off x="368887" y="2284403"/>
            <a:ext cx="56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7319" y="2383353"/>
            <a:ext cx="5762245" cy="3649227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9"/>
          <p:cNvSpPr>
            <a:spLocks noGrp="1"/>
          </p:cNvSpPr>
          <p:nvPr>
            <p:ph type="pic" idx="3"/>
          </p:nvPr>
        </p:nvSpPr>
        <p:spPr>
          <a:xfrm>
            <a:off x="3749220" y="2831433"/>
            <a:ext cx="5590800" cy="3092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8445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webpage comparison">
  <p:cSld name="2 webpage comparison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>
            <a:spLocks noGrp="1"/>
          </p:cNvSpPr>
          <p:nvPr>
            <p:ph type="body" idx="1"/>
          </p:nvPr>
        </p:nvSpPr>
        <p:spPr>
          <a:xfrm>
            <a:off x="361512" y="2217568"/>
            <a:ext cx="3151600" cy="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6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42" name="Google Shape;542;p50"/>
          <p:cNvSpPr txBox="1">
            <a:spLocks noGrp="1"/>
          </p:cNvSpPr>
          <p:nvPr>
            <p:ph type="body" idx="2"/>
          </p:nvPr>
        </p:nvSpPr>
        <p:spPr>
          <a:xfrm>
            <a:off x="6120343" y="2217568"/>
            <a:ext cx="3145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50"/>
          <p:cNvSpPr/>
          <p:nvPr/>
        </p:nvSpPr>
        <p:spPr>
          <a:xfrm>
            <a:off x="368888" y="1449795"/>
            <a:ext cx="5677025" cy="642780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6120342" y="1460727"/>
            <a:ext cx="5694023" cy="644704"/>
          </a:xfrm>
          <a:custGeom>
            <a:avLst/>
            <a:gdLst/>
            <a:ahLst/>
            <a:cxnLst/>
            <a:rect l="l" t="t" r="r" b="b"/>
            <a:pathLst>
              <a:path w="5099125" h="577347" extrusionOk="0">
                <a:moveTo>
                  <a:pt x="0" y="0"/>
                </a:moveTo>
                <a:lnTo>
                  <a:pt x="5099125" y="0"/>
                </a:lnTo>
                <a:lnTo>
                  <a:pt x="4518212" y="577347"/>
                </a:lnTo>
                <a:lnTo>
                  <a:pt x="0" y="5665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50"/>
          <p:cNvSpPr txBox="1">
            <a:spLocks noGrp="1"/>
          </p:cNvSpPr>
          <p:nvPr>
            <p:ph type="body" idx="3"/>
          </p:nvPr>
        </p:nvSpPr>
        <p:spPr>
          <a:xfrm>
            <a:off x="1199092" y="1580931"/>
            <a:ext cx="31252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46" name="Google Shape;546;p50"/>
          <p:cNvSpPr txBox="1">
            <a:spLocks noGrp="1"/>
          </p:cNvSpPr>
          <p:nvPr>
            <p:ph type="body" idx="4"/>
          </p:nvPr>
        </p:nvSpPr>
        <p:spPr>
          <a:xfrm>
            <a:off x="6959600" y="1596056"/>
            <a:ext cx="3000400" cy="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547" name="Google Shape;547;p50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255053" y="1411373"/>
            <a:ext cx="944041" cy="74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0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6074823" y="1422157"/>
            <a:ext cx="930296" cy="72994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0"/>
          <p:cNvSpPr txBox="1">
            <a:spLocks noGrp="1"/>
          </p:cNvSpPr>
          <p:nvPr>
            <p:ph type="body" idx="5"/>
          </p:nvPr>
        </p:nvSpPr>
        <p:spPr>
          <a:xfrm>
            <a:off x="367761" y="2521459"/>
            <a:ext cx="5632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0"/>
          <p:cNvSpPr txBox="1">
            <a:spLocks noGrp="1"/>
          </p:cNvSpPr>
          <p:nvPr>
            <p:ph type="body" idx="6"/>
          </p:nvPr>
        </p:nvSpPr>
        <p:spPr>
          <a:xfrm>
            <a:off x="6124495" y="2554592"/>
            <a:ext cx="56748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832" y="3102219"/>
            <a:ext cx="4933280" cy="319960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0"/>
          <p:cNvSpPr>
            <a:spLocks noGrp="1"/>
          </p:cNvSpPr>
          <p:nvPr>
            <p:ph type="pic" idx="7"/>
          </p:nvPr>
        </p:nvSpPr>
        <p:spPr>
          <a:xfrm>
            <a:off x="394788" y="3463252"/>
            <a:ext cx="4764400" cy="271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553" name="Google Shape;55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0341" y="3102219"/>
            <a:ext cx="4933280" cy="319960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0"/>
          <p:cNvSpPr>
            <a:spLocks noGrp="1"/>
          </p:cNvSpPr>
          <p:nvPr>
            <p:ph type="pic" idx="8"/>
          </p:nvPr>
        </p:nvSpPr>
        <p:spPr>
          <a:xfrm>
            <a:off x="6155296" y="3463252"/>
            <a:ext cx="4764400" cy="271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p50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633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webpage">
  <p:cSld name="Text with webpage">
    <p:bg>
      <p:bgPr>
        <a:solidFill>
          <a:schemeClr val="lt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51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body" idx="2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body" idx="3"/>
          </p:nvPr>
        </p:nvSpPr>
        <p:spPr>
          <a:xfrm>
            <a:off x="359833" y="1730709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63" name="Google Shape;56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6297" y="3365551"/>
            <a:ext cx="4622588" cy="299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86297" y="218439"/>
            <a:ext cx="4622588" cy="299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1"/>
          <p:cNvSpPr>
            <a:spLocks noGrp="1"/>
          </p:cNvSpPr>
          <p:nvPr>
            <p:ph type="pic" idx="4"/>
          </p:nvPr>
        </p:nvSpPr>
        <p:spPr>
          <a:xfrm>
            <a:off x="7299960" y="595935"/>
            <a:ext cx="4389200" cy="25332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51"/>
          <p:cNvSpPr>
            <a:spLocks noGrp="1"/>
          </p:cNvSpPr>
          <p:nvPr>
            <p:ph type="pic" idx="5"/>
          </p:nvPr>
        </p:nvSpPr>
        <p:spPr>
          <a:xfrm>
            <a:off x="7299960" y="3764867"/>
            <a:ext cx="4389200" cy="244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4641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with webpage">
  <p:cSld name="1_Text with webpage"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46556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52"/>
          <p:cNvSpPr txBox="1">
            <a:spLocks noGrp="1"/>
          </p:cNvSpPr>
          <p:nvPr>
            <p:ph type="body" idx="1"/>
          </p:nvPr>
        </p:nvSpPr>
        <p:spPr>
          <a:xfrm>
            <a:off x="358187" y="1052207"/>
            <a:ext cx="465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0" name="Google Shape;570;p52"/>
          <p:cNvSpPr txBox="1">
            <a:spLocks noGrp="1"/>
          </p:cNvSpPr>
          <p:nvPr>
            <p:ph type="body" idx="2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1" name="Google Shape;571;p52"/>
          <p:cNvSpPr txBox="1">
            <a:spLocks noGrp="1"/>
          </p:cNvSpPr>
          <p:nvPr>
            <p:ph type="body" idx="3"/>
          </p:nvPr>
        </p:nvSpPr>
        <p:spPr>
          <a:xfrm>
            <a:off x="359833" y="1730709"/>
            <a:ext cx="9480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5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74" name="Google Shape;57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7797" y="2963118"/>
            <a:ext cx="4622588" cy="299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854" y="2963118"/>
            <a:ext cx="4622588" cy="299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2"/>
          <p:cNvSpPr>
            <a:spLocks noGrp="1"/>
          </p:cNvSpPr>
          <p:nvPr>
            <p:ph type="pic" idx="4"/>
          </p:nvPr>
        </p:nvSpPr>
        <p:spPr>
          <a:xfrm>
            <a:off x="506519" y="3340613"/>
            <a:ext cx="4389200" cy="25332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52"/>
          <p:cNvSpPr>
            <a:spLocks noGrp="1"/>
          </p:cNvSpPr>
          <p:nvPr>
            <p:ph type="pic" idx="5"/>
          </p:nvPr>
        </p:nvSpPr>
        <p:spPr>
          <a:xfrm>
            <a:off x="5331460" y="3362433"/>
            <a:ext cx="4389200" cy="244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50408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with secondary image">
  <p:cSld name="1_Text with secondary image">
    <p:bg>
      <p:bgPr>
        <a:solidFill>
          <a:schemeClr val="lt2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53"/>
          <p:cNvSpPr txBox="1">
            <a:spLocks noGrp="1"/>
          </p:cNvSpPr>
          <p:nvPr>
            <p:ph type="title"/>
          </p:nvPr>
        </p:nvSpPr>
        <p:spPr>
          <a:xfrm>
            <a:off x="359835" y="365127"/>
            <a:ext cx="46540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53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4654000" cy="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2" name="Google Shape;582;p53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3" name="Google Shape;583;p53"/>
          <p:cNvSpPr txBox="1">
            <a:spLocks noGrp="1"/>
          </p:cNvSpPr>
          <p:nvPr>
            <p:ph type="body" idx="4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53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53"/>
          <p:cNvSpPr txBox="1">
            <a:spLocks noGrp="1"/>
          </p:cNvSpPr>
          <p:nvPr>
            <p:ph type="body" idx="6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53"/>
          <p:cNvSpPr txBox="1">
            <a:spLocks noGrp="1"/>
          </p:cNvSpPr>
          <p:nvPr>
            <p:ph type="body" idx="7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53"/>
          <p:cNvSpPr txBox="1">
            <a:spLocks noGrp="1"/>
          </p:cNvSpPr>
          <p:nvPr>
            <p:ph type="body" idx="8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5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5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12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 with secondary image">
  <p:cSld name="2_Text with secondary image">
    <p:bg>
      <p:bgPr>
        <a:solidFill>
          <a:schemeClr val="dk1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54"/>
          <p:cNvSpPr txBox="1">
            <a:spLocks noGrp="1"/>
          </p:cNvSpPr>
          <p:nvPr>
            <p:ph type="title"/>
          </p:nvPr>
        </p:nvSpPr>
        <p:spPr>
          <a:xfrm>
            <a:off x="359835" y="365127"/>
            <a:ext cx="46540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4655600" cy="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54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5" name="Google Shape;595;p54"/>
          <p:cNvSpPr txBox="1">
            <a:spLocks noGrp="1"/>
          </p:cNvSpPr>
          <p:nvPr>
            <p:ph type="body" idx="4"/>
          </p:nvPr>
        </p:nvSpPr>
        <p:spPr>
          <a:xfrm>
            <a:off x="359832" y="1717951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6" name="Google Shape;596;p54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7" name="Google Shape;597;p54"/>
          <p:cNvSpPr txBox="1">
            <a:spLocks noGrp="1"/>
          </p:cNvSpPr>
          <p:nvPr>
            <p:ph type="body" idx="6"/>
          </p:nvPr>
        </p:nvSpPr>
        <p:spPr>
          <a:xfrm>
            <a:off x="359832" y="319642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8" name="Google Shape;598;p54"/>
          <p:cNvSpPr txBox="1">
            <a:spLocks noGrp="1"/>
          </p:cNvSpPr>
          <p:nvPr>
            <p:ph type="body" idx="7"/>
          </p:nvPr>
        </p:nvSpPr>
        <p:spPr>
          <a:xfrm>
            <a:off x="361480" y="4424136"/>
            <a:ext cx="4654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54"/>
          <p:cNvSpPr txBox="1">
            <a:spLocks noGrp="1"/>
          </p:cNvSpPr>
          <p:nvPr>
            <p:ph type="body" idx="8"/>
          </p:nvPr>
        </p:nvSpPr>
        <p:spPr>
          <a:xfrm>
            <a:off x="361480" y="4674893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5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424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with secondary image">
  <p:cSld name="Big text with secondary image">
    <p:bg>
      <p:bgPr>
        <a:solidFill>
          <a:schemeClr val="lt2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55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11449200" cy="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5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5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07" name="Google Shape;607;p55"/>
          <p:cNvSpPr txBox="1">
            <a:spLocks noGrp="1"/>
          </p:cNvSpPr>
          <p:nvPr>
            <p:ph type="body" idx="1"/>
          </p:nvPr>
        </p:nvSpPr>
        <p:spPr>
          <a:xfrm>
            <a:off x="359832" y="1717951"/>
            <a:ext cx="3720000" cy="3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sz="1867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55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288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images">
  <p:cSld name="Comparison with images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56"/>
          <p:cNvSpPr txBox="1">
            <a:spLocks noGrp="1"/>
          </p:cNvSpPr>
          <p:nvPr>
            <p:ph type="body" idx="1"/>
          </p:nvPr>
        </p:nvSpPr>
        <p:spPr>
          <a:xfrm>
            <a:off x="359833" y="1466733"/>
            <a:ext cx="3726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2" name="Google Shape;612;p56"/>
          <p:cNvSpPr txBox="1">
            <a:spLocks noGrp="1"/>
          </p:cNvSpPr>
          <p:nvPr>
            <p:ph type="body" idx="2"/>
          </p:nvPr>
        </p:nvSpPr>
        <p:spPr>
          <a:xfrm>
            <a:off x="4199467" y="1466733"/>
            <a:ext cx="37212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56"/>
          <p:cNvSpPr txBox="1">
            <a:spLocks noGrp="1"/>
          </p:cNvSpPr>
          <p:nvPr>
            <p:ph type="body" idx="3"/>
          </p:nvPr>
        </p:nvSpPr>
        <p:spPr>
          <a:xfrm>
            <a:off x="8040159" y="1466733"/>
            <a:ext cx="37688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4" name="Google Shape;614;p56"/>
          <p:cNvSpPr txBox="1">
            <a:spLocks noGrp="1"/>
          </p:cNvSpPr>
          <p:nvPr>
            <p:ph type="body" idx="4"/>
          </p:nvPr>
        </p:nvSpPr>
        <p:spPr>
          <a:xfrm>
            <a:off x="359833" y="4274228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5" name="Google Shape;615;p56"/>
          <p:cNvSpPr txBox="1">
            <a:spLocks noGrp="1"/>
          </p:cNvSpPr>
          <p:nvPr>
            <p:ph type="body" idx="5"/>
          </p:nvPr>
        </p:nvSpPr>
        <p:spPr>
          <a:xfrm>
            <a:off x="359833" y="4496628"/>
            <a:ext cx="328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56"/>
          <p:cNvSpPr txBox="1">
            <a:spLocks noGrp="1"/>
          </p:cNvSpPr>
          <p:nvPr>
            <p:ph type="body" idx="6"/>
          </p:nvPr>
        </p:nvSpPr>
        <p:spPr>
          <a:xfrm>
            <a:off x="4199467" y="4274228"/>
            <a:ext cx="3288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7" name="Google Shape;617;p56"/>
          <p:cNvSpPr txBox="1">
            <a:spLocks noGrp="1"/>
          </p:cNvSpPr>
          <p:nvPr>
            <p:ph type="body" idx="7"/>
          </p:nvPr>
        </p:nvSpPr>
        <p:spPr>
          <a:xfrm>
            <a:off x="4199467" y="4510807"/>
            <a:ext cx="328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8" name="Google Shape;618;p56"/>
          <p:cNvSpPr txBox="1">
            <a:spLocks noGrp="1"/>
          </p:cNvSpPr>
          <p:nvPr>
            <p:ph type="body" idx="8"/>
          </p:nvPr>
        </p:nvSpPr>
        <p:spPr>
          <a:xfrm>
            <a:off x="8063980" y="4274229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9" name="Google Shape;619;p56"/>
          <p:cNvSpPr txBox="1">
            <a:spLocks noGrp="1"/>
          </p:cNvSpPr>
          <p:nvPr>
            <p:ph type="body" idx="9"/>
          </p:nvPr>
        </p:nvSpPr>
        <p:spPr>
          <a:xfrm>
            <a:off x="8063980" y="4496629"/>
            <a:ext cx="328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0" name="Google Shape;620;p5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0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22" name="Google Shape;622;p5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200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rge Co-Branded Title Slide DARK">
  <p:cSld name="1_Large Co-Branded Title Slide DARK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3927" y="-313652"/>
            <a:ext cx="7484147" cy="7484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0" y="4869091"/>
            <a:ext cx="12192000" cy="1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1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8">
          <p15:clr>
            <a:srgbClr val="FBAE40"/>
          </p15:clr>
        </p15:guide>
        <p15:guide id="3" orient="horz" pos="2300">
          <p15:clr>
            <a:srgbClr val="FBAE40"/>
          </p15:clr>
        </p15:guide>
        <p15:guide id="4" pos="90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image LOGOS">
  <p:cSld name="Comparison with image LOGOS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57"/>
          <p:cNvSpPr txBox="1">
            <a:spLocks noGrp="1"/>
          </p:cNvSpPr>
          <p:nvPr>
            <p:ph type="body" idx="1"/>
          </p:nvPr>
        </p:nvSpPr>
        <p:spPr>
          <a:xfrm>
            <a:off x="507463" y="1622379"/>
            <a:ext cx="19200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6" name="Google Shape;626;p57"/>
          <p:cNvSpPr>
            <a:spLocks noGrp="1"/>
          </p:cNvSpPr>
          <p:nvPr>
            <p:ph type="body" idx="2"/>
          </p:nvPr>
        </p:nvSpPr>
        <p:spPr>
          <a:xfrm>
            <a:off x="5029744" y="1463691"/>
            <a:ext cx="2880000" cy="288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7" name="Google Shape;627;p57"/>
          <p:cNvSpPr txBox="1">
            <a:spLocks noGrp="1"/>
          </p:cNvSpPr>
          <p:nvPr>
            <p:ph type="body" idx="3"/>
          </p:nvPr>
        </p:nvSpPr>
        <p:spPr>
          <a:xfrm>
            <a:off x="507463" y="3116597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57"/>
          <p:cNvSpPr txBox="1">
            <a:spLocks noGrp="1"/>
          </p:cNvSpPr>
          <p:nvPr>
            <p:ph type="body" idx="4"/>
          </p:nvPr>
        </p:nvSpPr>
        <p:spPr>
          <a:xfrm>
            <a:off x="507463" y="3432120"/>
            <a:ext cx="3248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9" name="Google Shape;629;p57"/>
          <p:cNvSpPr txBox="1">
            <a:spLocks noGrp="1"/>
          </p:cNvSpPr>
          <p:nvPr>
            <p:ph type="body" idx="5"/>
          </p:nvPr>
        </p:nvSpPr>
        <p:spPr>
          <a:xfrm>
            <a:off x="8211609" y="3116597"/>
            <a:ext cx="3288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0" name="Google Shape;630;p5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5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0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32" name="Google Shape;632;p57"/>
          <p:cNvSpPr/>
          <p:nvPr/>
        </p:nvSpPr>
        <p:spPr>
          <a:xfrm>
            <a:off x="336011" y="1460727"/>
            <a:ext cx="3720000" cy="3317600"/>
          </a:xfrm>
          <a:prstGeom prst="snip1Rect">
            <a:avLst>
              <a:gd name="adj" fmla="val 17339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57"/>
          <p:cNvSpPr txBox="1">
            <a:spLocks noGrp="1"/>
          </p:cNvSpPr>
          <p:nvPr>
            <p:ph type="body" idx="6"/>
          </p:nvPr>
        </p:nvSpPr>
        <p:spPr>
          <a:xfrm>
            <a:off x="8211609" y="1622379"/>
            <a:ext cx="19200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4" name="Google Shape;634;p57"/>
          <p:cNvSpPr txBox="1">
            <a:spLocks noGrp="1"/>
          </p:cNvSpPr>
          <p:nvPr>
            <p:ph type="body" idx="7"/>
          </p:nvPr>
        </p:nvSpPr>
        <p:spPr>
          <a:xfrm>
            <a:off x="8211611" y="3432120"/>
            <a:ext cx="3288000" cy="1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8040159" y="1460727"/>
            <a:ext cx="3720000" cy="3317600"/>
          </a:xfrm>
          <a:prstGeom prst="snip1Rect">
            <a:avLst>
              <a:gd name="adj" fmla="val 17339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p57"/>
          <p:cNvSpPr txBox="1">
            <a:spLocks noGrp="1"/>
          </p:cNvSpPr>
          <p:nvPr>
            <p:ph type="body" idx="8"/>
          </p:nvPr>
        </p:nvSpPr>
        <p:spPr>
          <a:xfrm>
            <a:off x="4339465" y="3521351"/>
            <a:ext cx="18336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200">
                <a:solidFill>
                  <a:schemeClr val="dk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p57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09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 1">
  <p:cSld name="2_Comparison 1">
    <p:bg>
      <p:bgPr>
        <a:solidFill>
          <a:schemeClr val="dk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8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p58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p58"/>
          <p:cNvSpPr txBox="1">
            <a:spLocks noGrp="1"/>
          </p:cNvSpPr>
          <p:nvPr>
            <p:ph type="title"/>
          </p:nvPr>
        </p:nvSpPr>
        <p:spPr>
          <a:xfrm>
            <a:off x="359833" y="359580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58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58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5" name="Google Shape;645;p58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5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5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48" name="Google Shape;648;p58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58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p58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58"/>
          <p:cNvSpPr txBox="1">
            <a:spLocks noGrp="1"/>
          </p:cNvSpPr>
          <p:nvPr>
            <p:ph type="body" idx="7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body" idx="8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9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p58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560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>
          <p15:clr>
            <a:srgbClr val="FBAE40"/>
          </p15:clr>
        </p15:guide>
        <p15:guide id="2" orient="horz" pos="158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 1">
  <p:cSld name="3_Comparison 1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9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p59"/>
          <p:cNvSpPr txBox="1">
            <a:spLocks noGrp="1"/>
          </p:cNvSpPr>
          <p:nvPr>
            <p:ph type="title"/>
          </p:nvPr>
        </p:nvSpPr>
        <p:spPr>
          <a:xfrm>
            <a:off x="359833" y="341105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59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59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59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5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5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65" name="Google Shape;665;p59"/>
          <p:cNvSpPr>
            <a:spLocks noGrp="1"/>
          </p:cNvSpPr>
          <p:nvPr>
            <p:ph type="pic" idx="4"/>
          </p:nvPr>
        </p:nvSpPr>
        <p:spPr>
          <a:xfrm>
            <a:off x="1199092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59"/>
          <p:cNvSpPr>
            <a:spLocks noGrp="1"/>
          </p:cNvSpPr>
          <p:nvPr>
            <p:ph type="pic" idx="5"/>
          </p:nvPr>
        </p:nvSpPr>
        <p:spPr>
          <a:xfrm>
            <a:off x="4852160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59"/>
          <p:cNvSpPr>
            <a:spLocks noGrp="1"/>
          </p:cNvSpPr>
          <p:nvPr>
            <p:ph type="pic" idx="6"/>
          </p:nvPr>
        </p:nvSpPr>
        <p:spPr>
          <a:xfrm>
            <a:off x="8491276" y="2057228"/>
            <a:ext cx="2698400" cy="15256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59"/>
          <p:cNvSpPr txBox="1">
            <a:spLocks noGrp="1"/>
          </p:cNvSpPr>
          <p:nvPr>
            <p:ph type="body" idx="7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8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59"/>
          <p:cNvSpPr txBox="1">
            <a:spLocks noGrp="1"/>
          </p:cNvSpPr>
          <p:nvPr>
            <p:ph type="body" idx="9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59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98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>
          <p15:clr>
            <a:srgbClr val="FBAE40"/>
          </p15:clr>
        </p15:guide>
        <p15:guide id="2" orient="horz" pos="158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numbers 3">
  <p:cSld name="Comparison numbers 3">
    <p:bg>
      <p:bgPr>
        <a:solidFill>
          <a:schemeClr val="dk1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/>
          <p:nvPr/>
        </p:nvSpPr>
        <p:spPr>
          <a:xfrm>
            <a:off x="838200" y="1635091"/>
            <a:ext cx="3420000" cy="4389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4" name="Google Shape;674;p60"/>
          <p:cNvSpPr/>
          <p:nvPr/>
        </p:nvSpPr>
        <p:spPr>
          <a:xfrm>
            <a:off x="45005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p60"/>
          <p:cNvSpPr/>
          <p:nvPr/>
        </p:nvSpPr>
        <p:spPr>
          <a:xfrm>
            <a:off x="8158167" y="1635091"/>
            <a:ext cx="3420000" cy="4379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6" name="Google Shape;676;p6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60"/>
          <p:cNvSpPr txBox="1">
            <a:spLocks noGrp="1"/>
          </p:cNvSpPr>
          <p:nvPr>
            <p:ph type="body" idx="1"/>
          </p:nvPr>
        </p:nvSpPr>
        <p:spPr>
          <a:xfrm>
            <a:off x="838200" y="3859573"/>
            <a:ext cx="3420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8" name="Google Shape;678;p60"/>
          <p:cNvSpPr txBox="1">
            <a:spLocks noGrp="1"/>
          </p:cNvSpPr>
          <p:nvPr>
            <p:ph type="body" idx="2"/>
          </p:nvPr>
        </p:nvSpPr>
        <p:spPr>
          <a:xfrm>
            <a:off x="45053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79" name="Google Shape;679;p60"/>
          <p:cNvSpPr txBox="1">
            <a:spLocks noGrp="1"/>
          </p:cNvSpPr>
          <p:nvPr>
            <p:ph type="body" idx="3"/>
          </p:nvPr>
        </p:nvSpPr>
        <p:spPr>
          <a:xfrm>
            <a:off x="8162933" y="3880213"/>
            <a:ext cx="3420000" cy="1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82" name="Google Shape;682;p60"/>
          <p:cNvSpPr txBox="1">
            <a:spLocks noGrp="1"/>
          </p:cNvSpPr>
          <p:nvPr>
            <p:ph type="body" idx="4"/>
          </p:nvPr>
        </p:nvSpPr>
        <p:spPr>
          <a:xfrm>
            <a:off x="838200" y="358163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3" name="Google Shape;683;p60"/>
          <p:cNvSpPr txBox="1">
            <a:spLocks noGrp="1"/>
          </p:cNvSpPr>
          <p:nvPr>
            <p:ph type="body" idx="5"/>
          </p:nvPr>
        </p:nvSpPr>
        <p:spPr>
          <a:xfrm>
            <a:off x="4505333" y="3611939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4" name="Google Shape;684;p60"/>
          <p:cNvSpPr txBox="1">
            <a:spLocks noGrp="1"/>
          </p:cNvSpPr>
          <p:nvPr>
            <p:ph type="body" idx="6"/>
          </p:nvPr>
        </p:nvSpPr>
        <p:spPr>
          <a:xfrm>
            <a:off x="8162933" y="3611937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685" name="Google Shape;685;p60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1319742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0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5159377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60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8707846" y="1774674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0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748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MPARISON">
  <p:cSld name="4 COMPARISON">
    <p:bg>
      <p:bgPr>
        <a:solidFill>
          <a:schemeClr val="dk1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1"/>
          <p:cNvSpPr/>
          <p:nvPr/>
        </p:nvSpPr>
        <p:spPr>
          <a:xfrm>
            <a:off x="35983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1" name="Google Shape;691;p61"/>
          <p:cNvSpPr/>
          <p:nvPr/>
        </p:nvSpPr>
        <p:spPr>
          <a:xfrm>
            <a:off x="331131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61"/>
          <p:cNvSpPr/>
          <p:nvPr/>
        </p:nvSpPr>
        <p:spPr>
          <a:xfrm>
            <a:off x="626279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61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1"/>
          <p:cNvSpPr txBox="1">
            <a:spLocks noGrp="1"/>
          </p:cNvSpPr>
          <p:nvPr>
            <p:ph type="body" idx="1"/>
          </p:nvPr>
        </p:nvSpPr>
        <p:spPr>
          <a:xfrm>
            <a:off x="359833" y="3748163"/>
            <a:ext cx="2592000" cy="2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61"/>
          <p:cNvSpPr txBox="1">
            <a:spLocks noGrp="1"/>
          </p:cNvSpPr>
          <p:nvPr>
            <p:ph type="body" idx="2"/>
          </p:nvPr>
        </p:nvSpPr>
        <p:spPr>
          <a:xfrm>
            <a:off x="329544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61"/>
          <p:cNvSpPr txBox="1">
            <a:spLocks noGrp="1"/>
          </p:cNvSpPr>
          <p:nvPr>
            <p:ph type="body" idx="3"/>
          </p:nvPr>
        </p:nvSpPr>
        <p:spPr>
          <a:xfrm>
            <a:off x="628248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7" name="Google Shape;697;p6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6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99" name="Google Shape;699;p61"/>
          <p:cNvSpPr>
            <a:spLocks noGrp="1"/>
          </p:cNvSpPr>
          <p:nvPr>
            <p:ph type="pic" idx="4"/>
          </p:nvPr>
        </p:nvSpPr>
        <p:spPr>
          <a:xfrm>
            <a:off x="633348" y="175317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61"/>
          <p:cNvSpPr>
            <a:spLocks noGrp="1"/>
          </p:cNvSpPr>
          <p:nvPr>
            <p:ph type="pic" idx="5"/>
          </p:nvPr>
        </p:nvSpPr>
        <p:spPr>
          <a:xfrm>
            <a:off x="3584828" y="175317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61"/>
          <p:cNvSpPr>
            <a:spLocks noGrp="1"/>
          </p:cNvSpPr>
          <p:nvPr>
            <p:ph type="pic" idx="6"/>
          </p:nvPr>
        </p:nvSpPr>
        <p:spPr>
          <a:xfrm>
            <a:off x="6536308" y="175317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61"/>
          <p:cNvSpPr/>
          <p:nvPr/>
        </p:nvSpPr>
        <p:spPr>
          <a:xfrm>
            <a:off x="921427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61"/>
          <p:cNvSpPr txBox="1">
            <a:spLocks noGrp="1"/>
          </p:cNvSpPr>
          <p:nvPr>
            <p:ph type="body" idx="7"/>
          </p:nvPr>
        </p:nvSpPr>
        <p:spPr>
          <a:xfrm>
            <a:off x="9219040" y="378010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4" name="Google Shape;704;p61"/>
          <p:cNvSpPr>
            <a:spLocks noGrp="1"/>
          </p:cNvSpPr>
          <p:nvPr>
            <p:ph type="pic" idx="8"/>
          </p:nvPr>
        </p:nvSpPr>
        <p:spPr>
          <a:xfrm>
            <a:off x="9487788" y="1763491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p61"/>
          <p:cNvSpPr txBox="1">
            <a:spLocks noGrp="1"/>
          </p:cNvSpPr>
          <p:nvPr>
            <p:ph type="body" idx="9"/>
          </p:nvPr>
        </p:nvSpPr>
        <p:spPr>
          <a:xfrm>
            <a:off x="36195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body" idx="13"/>
          </p:nvPr>
        </p:nvSpPr>
        <p:spPr>
          <a:xfrm>
            <a:off x="3291620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p61"/>
          <p:cNvSpPr txBox="1">
            <a:spLocks noGrp="1"/>
          </p:cNvSpPr>
          <p:nvPr>
            <p:ph type="body" idx="14"/>
          </p:nvPr>
        </p:nvSpPr>
        <p:spPr>
          <a:xfrm>
            <a:off x="626629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8" name="Google Shape;708;p61"/>
          <p:cNvSpPr txBox="1">
            <a:spLocks noGrp="1"/>
          </p:cNvSpPr>
          <p:nvPr>
            <p:ph type="body" idx="15"/>
          </p:nvPr>
        </p:nvSpPr>
        <p:spPr>
          <a:xfrm>
            <a:off x="9209507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9" name="Google Shape;709;p61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763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bg>
      <p:bgPr>
        <a:solidFill>
          <a:schemeClr val="dk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2"/>
          <p:cNvSpPr/>
          <p:nvPr/>
        </p:nvSpPr>
        <p:spPr>
          <a:xfrm>
            <a:off x="35983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p62"/>
          <p:cNvSpPr/>
          <p:nvPr/>
        </p:nvSpPr>
        <p:spPr>
          <a:xfrm>
            <a:off x="331131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62"/>
          <p:cNvSpPr/>
          <p:nvPr/>
        </p:nvSpPr>
        <p:spPr>
          <a:xfrm>
            <a:off x="626279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6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62"/>
          <p:cNvSpPr txBox="1">
            <a:spLocks noGrp="1"/>
          </p:cNvSpPr>
          <p:nvPr>
            <p:ph type="body" idx="1"/>
          </p:nvPr>
        </p:nvSpPr>
        <p:spPr>
          <a:xfrm>
            <a:off x="359833" y="3748163"/>
            <a:ext cx="2592000" cy="2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p62"/>
          <p:cNvSpPr txBox="1">
            <a:spLocks noGrp="1"/>
          </p:cNvSpPr>
          <p:nvPr>
            <p:ph type="body" idx="2"/>
          </p:nvPr>
        </p:nvSpPr>
        <p:spPr>
          <a:xfrm>
            <a:off x="329544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p62"/>
          <p:cNvSpPr txBox="1">
            <a:spLocks noGrp="1"/>
          </p:cNvSpPr>
          <p:nvPr>
            <p:ph type="body" idx="3"/>
          </p:nvPr>
        </p:nvSpPr>
        <p:spPr>
          <a:xfrm>
            <a:off x="628248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p62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6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20" name="Google Shape;720;p62"/>
          <p:cNvSpPr/>
          <p:nvPr/>
        </p:nvSpPr>
        <p:spPr>
          <a:xfrm>
            <a:off x="921427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1" name="Google Shape;721;p62"/>
          <p:cNvSpPr txBox="1">
            <a:spLocks noGrp="1"/>
          </p:cNvSpPr>
          <p:nvPr>
            <p:ph type="body" idx="4"/>
          </p:nvPr>
        </p:nvSpPr>
        <p:spPr>
          <a:xfrm>
            <a:off x="9219040" y="378010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2" name="Google Shape;722;p62"/>
          <p:cNvSpPr txBox="1">
            <a:spLocks noGrp="1"/>
          </p:cNvSpPr>
          <p:nvPr>
            <p:ph type="body" idx="5"/>
          </p:nvPr>
        </p:nvSpPr>
        <p:spPr>
          <a:xfrm>
            <a:off x="36195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3" name="Google Shape;723;p62"/>
          <p:cNvSpPr txBox="1">
            <a:spLocks noGrp="1"/>
          </p:cNvSpPr>
          <p:nvPr>
            <p:ph type="body" idx="6"/>
          </p:nvPr>
        </p:nvSpPr>
        <p:spPr>
          <a:xfrm>
            <a:off x="3291620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62"/>
          <p:cNvSpPr txBox="1">
            <a:spLocks noGrp="1"/>
          </p:cNvSpPr>
          <p:nvPr>
            <p:ph type="body" idx="7"/>
          </p:nvPr>
        </p:nvSpPr>
        <p:spPr>
          <a:xfrm>
            <a:off x="626629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25" name="Google Shape;725;p62"/>
          <p:cNvSpPr txBox="1">
            <a:spLocks noGrp="1"/>
          </p:cNvSpPr>
          <p:nvPr>
            <p:ph type="body" idx="8"/>
          </p:nvPr>
        </p:nvSpPr>
        <p:spPr>
          <a:xfrm>
            <a:off x="9209507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726" name="Google Shape;726;p62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63334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62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358482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2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653630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2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9487789" y="1763491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2720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4">
  <p:cSld name="1_Comparison 4">
    <p:bg>
      <p:bgPr>
        <a:solidFill>
          <a:schemeClr val="lt1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>
            <a:off x="35983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3" name="Google Shape;733;p63"/>
          <p:cNvSpPr/>
          <p:nvPr/>
        </p:nvSpPr>
        <p:spPr>
          <a:xfrm>
            <a:off x="331131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4" name="Google Shape;734;p63"/>
          <p:cNvSpPr/>
          <p:nvPr/>
        </p:nvSpPr>
        <p:spPr>
          <a:xfrm>
            <a:off x="6262793" y="1460727"/>
            <a:ext cx="2592000" cy="45536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63"/>
          <p:cNvSpPr txBox="1">
            <a:spLocks noGrp="1"/>
          </p:cNvSpPr>
          <p:nvPr>
            <p:ph type="body" idx="1"/>
          </p:nvPr>
        </p:nvSpPr>
        <p:spPr>
          <a:xfrm>
            <a:off x="359833" y="3748163"/>
            <a:ext cx="2592000" cy="2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7" name="Google Shape;737;p63"/>
          <p:cNvSpPr txBox="1">
            <a:spLocks noGrp="1"/>
          </p:cNvSpPr>
          <p:nvPr>
            <p:ph type="body" idx="2"/>
          </p:nvPr>
        </p:nvSpPr>
        <p:spPr>
          <a:xfrm>
            <a:off x="329544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8" name="Google Shape;738;p63"/>
          <p:cNvSpPr txBox="1">
            <a:spLocks noGrp="1"/>
          </p:cNvSpPr>
          <p:nvPr>
            <p:ph type="body" idx="3"/>
          </p:nvPr>
        </p:nvSpPr>
        <p:spPr>
          <a:xfrm>
            <a:off x="6282487" y="376978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9" name="Google Shape;739;p63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6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41" name="Google Shape;741;p63"/>
          <p:cNvSpPr/>
          <p:nvPr/>
        </p:nvSpPr>
        <p:spPr>
          <a:xfrm>
            <a:off x="9214273" y="1460727"/>
            <a:ext cx="2592000" cy="45640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2" name="Google Shape;742;p63"/>
          <p:cNvSpPr txBox="1">
            <a:spLocks noGrp="1"/>
          </p:cNvSpPr>
          <p:nvPr>
            <p:ph type="body" idx="4"/>
          </p:nvPr>
        </p:nvSpPr>
        <p:spPr>
          <a:xfrm>
            <a:off x="9219040" y="3780108"/>
            <a:ext cx="25920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5"/>
          </p:nvPr>
        </p:nvSpPr>
        <p:spPr>
          <a:xfrm>
            <a:off x="36195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4" name="Google Shape;744;p63"/>
          <p:cNvSpPr txBox="1">
            <a:spLocks noGrp="1"/>
          </p:cNvSpPr>
          <p:nvPr>
            <p:ph type="body" idx="6"/>
          </p:nvPr>
        </p:nvSpPr>
        <p:spPr>
          <a:xfrm>
            <a:off x="3291620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5" name="Google Shape;745;p63"/>
          <p:cNvSpPr txBox="1">
            <a:spLocks noGrp="1"/>
          </p:cNvSpPr>
          <p:nvPr>
            <p:ph type="body" idx="7"/>
          </p:nvPr>
        </p:nvSpPr>
        <p:spPr>
          <a:xfrm>
            <a:off x="6266291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6" name="Google Shape;746;p63"/>
          <p:cNvSpPr txBox="1">
            <a:spLocks noGrp="1"/>
          </p:cNvSpPr>
          <p:nvPr>
            <p:ph type="body" idx="8"/>
          </p:nvPr>
        </p:nvSpPr>
        <p:spPr>
          <a:xfrm>
            <a:off x="9209507" y="3461923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747" name="Google Shape;747;p63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63334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3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358482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63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6536309" y="1753171"/>
            <a:ext cx="2044932" cy="16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3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9487789" y="1763491"/>
            <a:ext cx="2044932" cy="1604533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63"/>
          <p:cNvSpPr txBox="1">
            <a:spLocks noGrp="1"/>
          </p:cNvSpPr>
          <p:nvPr>
            <p:ph type="body" idx="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775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MAPRISON LIGHT">
  <p:cSld name="4 COMAPRISON LIGHT">
    <p:bg>
      <p:bgPr>
        <a:solidFill>
          <a:schemeClr val="lt1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4"/>
          <p:cNvSpPr/>
          <p:nvPr/>
        </p:nvSpPr>
        <p:spPr>
          <a:xfrm>
            <a:off x="35983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64"/>
          <p:cNvSpPr/>
          <p:nvPr/>
        </p:nvSpPr>
        <p:spPr>
          <a:xfrm>
            <a:off x="331131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626279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6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64"/>
          <p:cNvSpPr txBox="1">
            <a:spLocks noGrp="1"/>
          </p:cNvSpPr>
          <p:nvPr>
            <p:ph type="body" idx="1"/>
          </p:nvPr>
        </p:nvSpPr>
        <p:spPr>
          <a:xfrm>
            <a:off x="359833" y="4340923"/>
            <a:ext cx="2592000" cy="1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4"/>
          <p:cNvSpPr txBox="1">
            <a:spLocks noGrp="1"/>
          </p:cNvSpPr>
          <p:nvPr>
            <p:ph type="body" idx="2"/>
          </p:nvPr>
        </p:nvSpPr>
        <p:spPr>
          <a:xfrm>
            <a:off x="3295447" y="4362547"/>
            <a:ext cx="2592000" cy="1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4"/>
          <p:cNvSpPr txBox="1">
            <a:spLocks noGrp="1"/>
          </p:cNvSpPr>
          <p:nvPr>
            <p:ph type="body" idx="3"/>
          </p:nvPr>
        </p:nvSpPr>
        <p:spPr>
          <a:xfrm>
            <a:off x="6282487" y="4362547"/>
            <a:ext cx="2592000" cy="1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4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6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62" name="Google Shape;762;p64"/>
          <p:cNvSpPr>
            <a:spLocks noGrp="1"/>
          </p:cNvSpPr>
          <p:nvPr>
            <p:ph type="pic" idx="4"/>
          </p:nvPr>
        </p:nvSpPr>
        <p:spPr>
          <a:xfrm>
            <a:off x="633348" y="234592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p64"/>
          <p:cNvSpPr>
            <a:spLocks noGrp="1"/>
          </p:cNvSpPr>
          <p:nvPr>
            <p:ph type="pic" idx="5"/>
          </p:nvPr>
        </p:nvSpPr>
        <p:spPr>
          <a:xfrm>
            <a:off x="3584828" y="234592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Google Shape;764;p64"/>
          <p:cNvSpPr>
            <a:spLocks noGrp="1"/>
          </p:cNvSpPr>
          <p:nvPr>
            <p:ph type="pic" idx="6"/>
          </p:nvPr>
        </p:nvSpPr>
        <p:spPr>
          <a:xfrm>
            <a:off x="6536308" y="234592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Google Shape;765;p64"/>
          <p:cNvSpPr/>
          <p:nvPr/>
        </p:nvSpPr>
        <p:spPr>
          <a:xfrm>
            <a:off x="9214273" y="2053487"/>
            <a:ext cx="2592000" cy="3891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p64"/>
          <p:cNvSpPr txBox="1">
            <a:spLocks noGrp="1"/>
          </p:cNvSpPr>
          <p:nvPr>
            <p:ph type="body" idx="7"/>
          </p:nvPr>
        </p:nvSpPr>
        <p:spPr>
          <a:xfrm>
            <a:off x="9219040" y="4372868"/>
            <a:ext cx="25920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216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67" name="Google Shape;767;p64"/>
          <p:cNvSpPr>
            <a:spLocks noGrp="1"/>
          </p:cNvSpPr>
          <p:nvPr>
            <p:ph type="pic" idx="8"/>
          </p:nvPr>
        </p:nvSpPr>
        <p:spPr>
          <a:xfrm>
            <a:off x="9487788" y="2356249"/>
            <a:ext cx="2044800" cy="16044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64"/>
          <p:cNvSpPr txBox="1">
            <a:spLocks noGrp="1"/>
          </p:cNvSpPr>
          <p:nvPr>
            <p:ph type="body" idx="9"/>
          </p:nvPr>
        </p:nvSpPr>
        <p:spPr>
          <a:xfrm>
            <a:off x="361951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69" name="Google Shape;769;p64"/>
          <p:cNvSpPr txBox="1">
            <a:spLocks noGrp="1"/>
          </p:cNvSpPr>
          <p:nvPr>
            <p:ph type="body" idx="13"/>
          </p:nvPr>
        </p:nvSpPr>
        <p:spPr>
          <a:xfrm>
            <a:off x="3291620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0" name="Google Shape;770;p64"/>
          <p:cNvSpPr txBox="1">
            <a:spLocks noGrp="1"/>
          </p:cNvSpPr>
          <p:nvPr>
            <p:ph type="body" idx="14"/>
          </p:nvPr>
        </p:nvSpPr>
        <p:spPr>
          <a:xfrm>
            <a:off x="6266291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1" name="Google Shape;771;p64"/>
          <p:cNvSpPr txBox="1">
            <a:spLocks noGrp="1"/>
          </p:cNvSpPr>
          <p:nvPr>
            <p:ph type="body" idx="15"/>
          </p:nvPr>
        </p:nvSpPr>
        <p:spPr>
          <a:xfrm>
            <a:off x="9209507" y="4054681"/>
            <a:ext cx="259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2" name="Google Shape;772;p64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1608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2">
  <p:cSld name="Comparison 2">
    <p:bg>
      <p:bgPr>
        <a:solidFill>
          <a:schemeClr val="lt1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"/>
          <p:cNvSpPr/>
          <p:nvPr/>
        </p:nvSpPr>
        <p:spPr>
          <a:xfrm>
            <a:off x="8984135" y="3704015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p65"/>
          <p:cNvSpPr/>
          <p:nvPr/>
        </p:nvSpPr>
        <p:spPr>
          <a:xfrm>
            <a:off x="368244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6" name="Google Shape;776;p6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94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6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79" name="Google Shape;779;p65"/>
          <p:cNvSpPr/>
          <p:nvPr/>
        </p:nvSpPr>
        <p:spPr>
          <a:xfrm>
            <a:off x="3247969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65"/>
          <p:cNvSpPr/>
          <p:nvPr/>
        </p:nvSpPr>
        <p:spPr>
          <a:xfrm>
            <a:off x="6123460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p65"/>
          <p:cNvSpPr/>
          <p:nvPr/>
        </p:nvSpPr>
        <p:spPr>
          <a:xfrm>
            <a:off x="8984135" y="1182792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2" name="Google Shape;782;p65"/>
          <p:cNvSpPr/>
          <p:nvPr/>
        </p:nvSpPr>
        <p:spPr>
          <a:xfrm>
            <a:off x="368244" y="3704015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3" name="Google Shape;783;p65"/>
          <p:cNvSpPr/>
          <p:nvPr/>
        </p:nvSpPr>
        <p:spPr>
          <a:xfrm>
            <a:off x="3247969" y="3704015"/>
            <a:ext cx="2680800" cy="2356000"/>
          </a:xfrm>
          <a:prstGeom prst="snip1Rect">
            <a:avLst>
              <a:gd name="adj" fmla="val 173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4" name="Google Shape;784;p65"/>
          <p:cNvSpPr txBox="1">
            <a:spLocks noGrp="1"/>
          </p:cNvSpPr>
          <p:nvPr>
            <p:ph type="body" idx="1"/>
          </p:nvPr>
        </p:nvSpPr>
        <p:spPr>
          <a:xfrm>
            <a:off x="368244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5" name="Google Shape;785;p65"/>
          <p:cNvSpPr txBox="1">
            <a:spLocks noGrp="1"/>
          </p:cNvSpPr>
          <p:nvPr>
            <p:ph type="body" idx="2"/>
          </p:nvPr>
        </p:nvSpPr>
        <p:spPr>
          <a:xfrm>
            <a:off x="368244" y="1480708"/>
            <a:ext cx="2640000" cy="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65"/>
          <p:cNvSpPr txBox="1">
            <a:spLocks noGrp="1"/>
          </p:cNvSpPr>
          <p:nvPr>
            <p:ph type="body" idx="3"/>
          </p:nvPr>
        </p:nvSpPr>
        <p:spPr>
          <a:xfrm>
            <a:off x="3257084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7" name="Google Shape;787;p65"/>
          <p:cNvSpPr txBox="1">
            <a:spLocks noGrp="1"/>
          </p:cNvSpPr>
          <p:nvPr>
            <p:ph type="body" idx="4"/>
          </p:nvPr>
        </p:nvSpPr>
        <p:spPr>
          <a:xfrm>
            <a:off x="3257084" y="1480708"/>
            <a:ext cx="2640000" cy="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8" name="Google Shape;788;p65"/>
          <p:cNvSpPr txBox="1">
            <a:spLocks noGrp="1"/>
          </p:cNvSpPr>
          <p:nvPr>
            <p:ph type="body" idx="5"/>
          </p:nvPr>
        </p:nvSpPr>
        <p:spPr>
          <a:xfrm>
            <a:off x="6135273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89" name="Google Shape;789;p65"/>
          <p:cNvSpPr txBox="1">
            <a:spLocks noGrp="1"/>
          </p:cNvSpPr>
          <p:nvPr>
            <p:ph type="body" idx="6"/>
          </p:nvPr>
        </p:nvSpPr>
        <p:spPr>
          <a:xfrm>
            <a:off x="6135273" y="1480708"/>
            <a:ext cx="2640000" cy="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65"/>
          <p:cNvSpPr txBox="1">
            <a:spLocks noGrp="1"/>
          </p:cNvSpPr>
          <p:nvPr>
            <p:ph type="body" idx="7"/>
          </p:nvPr>
        </p:nvSpPr>
        <p:spPr>
          <a:xfrm>
            <a:off x="9006755" y="1753936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1" name="Google Shape;791;p65"/>
          <p:cNvSpPr txBox="1">
            <a:spLocks noGrp="1"/>
          </p:cNvSpPr>
          <p:nvPr>
            <p:ph type="body" idx="8"/>
          </p:nvPr>
        </p:nvSpPr>
        <p:spPr>
          <a:xfrm>
            <a:off x="9006755" y="1480708"/>
            <a:ext cx="2640000" cy="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65"/>
          <p:cNvSpPr txBox="1">
            <a:spLocks noGrp="1"/>
          </p:cNvSpPr>
          <p:nvPr>
            <p:ph type="body" idx="9"/>
          </p:nvPr>
        </p:nvSpPr>
        <p:spPr>
          <a:xfrm>
            <a:off x="368244" y="4306848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65"/>
          <p:cNvSpPr txBox="1">
            <a:spLocks noGrp="1"/>
          </p:cNvSpPr>
          <p:nvPr>
            <p:ph type="body" idx="13"/>
          </p:nvPr>
        </p:nvSpPr>
        <p:spPr>
          <a:xfrm>
            <a:off x="368244" y="4021924"/>
            <a:ext cx="264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65"/>
          <p:cNvSpPr txBox="1">
            <a:spLocks noGrp="1"/>
          </p:cNvSpPr>
          <p:nvPr>
            <p:ph type="body" idx="14"/>
          </p:nvPr>
        </p:nvSpPr>
        <p:spPr>
          <a:xfrm>
            <a:off x="3257084" y="4314301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65"/>
          <p:cNvSpPr txBox="1">
            <a:spLocks noGrp="1"/>
          </p:cNvSpPr>
          <p:nvPr>
            <p:ph type="body" idx="15"/>
          </p:nvPr>
        </p:nvSpPr>
        <p:spPr>
          <a:xfrm>
            <a:off x="3257084" y="4021924"/>
            <a:ext cx="264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6"/>
          </p:nvPr>
        </p:nvSpPr>
        <p:spPr>
          <a:xfrm>
            <a:off x="6135273" y="4295152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Century Gothic"/>
              <a:buNone/>
              <a:defRPr sz="1333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7" name="Google Shape;797;p65"/>
          <p:cNvSpPr txBox="1">
            <a:spLocks noGrp="1"/>
          </p:cNvSpPr>
          <p:nvPr>
            <p:ph type="body" idx="17"/>
          </p:nvPr>
        </p:nvSpPr>
        <p:spPr>
          <a:xfrm>
            <a:off x="6135273" y="4021924"/>
            <a:ext cx="264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8" name="Google Shape;798;p65"/>
          <p:cNvSpPr txBox="1">
            <a:spLocks noGrp="1"/>
          </p:cNvSpPr>
          <p:nvPr>
            <p:ph type="body" idx="18"/>
          </p:nvPr>
        </p:nvSpPr>
        <p:spPr>
          <a:xfrm>
            <a:off x="9006755" y="4295152"/>
            <a:ext cx="26400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65"/>
          <p:cNvSpPr txBox="1">
            <a:spLocks noGrp="1"/>
          </p:cNvSpPr>
          <p:nvPr>
            <p:ph type="body" idx="19"/>
          </p:nvPr>
        </p:nvSpPr>
        <p:spPr>
          <a:xfrm>
            <a:off x="9006755" y="4021924"/>
            <a:ext cx="2640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6127692" y="3693100"/>
            <a:ext cx="2654000" cy="2366800"/>
          </a:xfrm>
          <a:prstGeom prst="snip1Rect">
            <a:avLst>
              <a:gd name="adj" fmla="val 17339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1" name="Google Shape;801;p65"/>
          <p:cNvSpPr txBox="1">
            <a:spLocks noGrp="1"/>
          </p:cNvSpPr>
          <p:nvPr>
            <p:ph type="body" idx="20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678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transparent pics">
  <p:cSld name="Comparison with transparent pics">
    <p:bg>
      <p:bgPr>
        <a:solidFill>
          <a:schemeClr val="dk1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6"/>
          <p:cNvSpPr/>
          <p:nvPr/>
        </p:nvSpPr>
        <p:spPr>
          <a:xfrm>
            <a:off x="230659" y="6858009"/>
            <a:ext cx="3196400" cy="113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4" name="Google Shape;804;p66"/>
          <p:cNvSpPr>
            <a:spLocks noGrp="1"/>
          </p:cNvSpPr>
          <p:nvPr>
            <p:ph type="pic" idx="2"/>
          </p:nvPr>
        </p:nvSpPr>
        <p:spPr>
          <a:xfrm flipH="1">
            <a:off x="4481633" y="1460769"/>
            <a:ext cx="3266800" cy="62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05" name="Google Shape;805;p66"/>
          <p:cNvSpPr>
            <a:spLocks noGrp="1"/>
          </p:cNvSpPr>
          <p:nvPr>
            <p:ph type="pic" idx="3"/>
          </p:nvPr>
        </p:nvSpPr>
        <p:spPr>
          <a:xfrm flipH="1">
            <a:off x="8339745" y="1460769"/>
            <a:ext cx="3266800" cy="62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06" name="Google Shape;806;p66"/>
          <p:cNvSpPr>
            <a:spLocks noGrp="1"/>
          </p:cNvSpPr>
          <p:nvPr>
            <p:ph type="pic" idx="4"/>
          </p:nvPr>
        </p:nvSpPr>
        <p:spPr>
          <a:xfrm flipH="1">
            <a:off x="585432" y="1460769"/>
            <a:ext cx="3266800" cy="625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07" name="Google Shape;807;p6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0192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66"/>
          <p:cNvSpPr txBox="1">
            <a:spLocks noGrp="1"/>
          </p:cNvSpPr>
          <p:nvPr>
            <p:ph type="body" idx="1"/>
          </p:nvPr>
        </p:nvSpPr>
        <p:spPr>
          <a:xfrm>
            <a:off x="584396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66"/>
          <p:cNvSpPr txBox="1">
            <a:spLocks noGrp="1"/>
          </p:cNvSpPr>
          <p:nvPr>
            <p:ph type="body" idx="5"/>
          </p:nvPr>
        </p:nvSpPr>
        <p:spPr>
          <a:xfrm>
            <a:off x="58433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0" name="Google Shape;810;p66"/>
          <p:cNvSpPr txBox="1">
            <a:spLocks noGrp="1"/>
          </p:cNvSpPr>
          <p:nvPr>
            <p:ph type="body" idx="6"/>
          </p:nvPr>
        </p:nvSpPr>
        <p:spPr>
          <a:xfrm>
            <a:off x="4480535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1" name="Google Shape;811;p66"/>
          <p:cNvSpPr txBox="1">
            <a:spLocks noGrp="1"/>
          </p:cNvSpPr>
          <p:nvPr>
            <p:ph type="body" idx="7"/>
          </p:nvPr>
        </p:nvSpPr>
        <p:spPr>
          <a:xfrm>
            <a:off x="4480481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2" name="Google Shape;812;p66"/>
          <p:cNvSpPr txBox="1">
            <a:spLocks noGrp="1"/>
          </p:cNvSpPr>
          <p:nvPr>
            <p:ph type="body" idx="8"/>
          </p:nvPr>
        </p:nvSpPr>
        <p:spPr>
          <a:xfrm>
            <a:off x="8339760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3" name="Google Shape;813;p66"/>
          <p:cNvSpPr txBox="1">
            <a:spLocks noGrp="1"/>
          </p:cNvSpPr>
          <p:nvPr>
            <p:ph type="body" idx="9"/>
          </p:nvPr>
        </p:nvSpPr>
        <p:spPr>
          <a:xfrm>
            <a:off x="833968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4" name="Google Shape;814;p6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980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6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16" name="Google Shape;816;p66"/>
          <p:cNvCxnSpPr/>
          <p:nvPr/>
        </p:nvCxnSpPr>
        <p:spPr>
          <a:xfrm rot="10800000">
            <a:off x="2479012" y="6869992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7" name="Google Shape;817;p66"/>
          <p:cNvSpPr/>
          <p:nvPr/>
        </p:nvSpPr>
        <p:spPr>
          <a:xfrm>
            <a:off x="1519104" y="7165833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8" name="Google Shape;818;p6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12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0280" y="0"/>
            <a:ext cx="10791720" cy="76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361076" y="1451000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80990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AutoNum type="arabicPeriod"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45168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22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transparent 4 pics">
  <p:cSld name="Comparison with transparent 4 pics">
    <p:bg>
      <p:bgPr>
        <a:solidFill>
          <a:schemeClr val="dk1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7"/>
          <p:cNvSpPr/>
          <p:nvPr/>
        </p:nvSpPr>
        <p:spPr>
          <a:xfrm>
            <a:off x="3239559" y="1481196"/>
            <a:ext cx="2604000" cy="112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1" name="Google Shape;821;p67"/>
          <p:cNvSpPr>
            <a:spLocks noGrp="1"/>
          </p:cNvSpPr>
          <p:nvPr>
            <p:ph type="pic" idx="2"/>
          </p:nvPr>
        </p:nvSpPr>
        <p:spPr>
          <a:xfrm flipH="1">
            <a:off x="3239609" y="2507520"/>
            <a:ext cx="2604000" cy="498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822" name="Google Shape;822;p67"/>
          <p:cNvSpPr/>
          <p:nvPr/>
        </p:nvSpPr>
        <p:spPr>
          <a:xfrm>
            <a:off x="6190627" y="1481196"/>
            <a:ext cx="2604000" cy="1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3" name="Google Shape;823;p67"/>
          <p:cNvSpPr/>
          <p:nvPr/>
        </p:nvSpPr>
        <p:spPr>
          <a:xfrm>
            <a:off x="9142519" y="1481197"/>
            <a:ext cx="2604000" cy="112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4" name="Google Shape;824;p67"/>
          <p:cNvSpPr/>
          <p:nvPr/>
        </p:nvSpPr>
        <p:spPr>
          <a:xfrm>
            <a:off x="355880" y="1460769"/>
            <a:ext cx="2604000" cy="1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5" name="Google Shape;825;p67"/>
          <p:cNvSpPr/>
          <p:nvPr/>
        </p:nvSpPr>
        <p:spPr>
          <a:xfrm>
            <a:off x="230659" y="6858009"/>
            <a:ext cx="3008800" cy="113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6" name="Google Shape;826;p67"/>
          <p:cNvSpPr>
            <a:spLocks noGrp="1"/>
          </p:cNvSpPr>
          <p:nvPr>
            <p:ph type="pic" idx="3"/>
          </p:nvPr>
        </p:nvSpPr>
        <p:spPr>
          <a:xfrm flipH="1">
            <a:off x="355932" y="2507520"/>
            <a:ext cx="2604000" cy="49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241200" cy="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67"/>
          <p:cNvSpPr txBox="1">
            <a:spLocks noGrp="1"/>
          </p:cNvSpPr>
          <p:nvPr>
            <p:ph type="body" idx="1"/>
          </p:nvPr>
        </p:nvSpPr>
        <p:spPr>
          <a:xfrm>
            <a:off x="362012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9" name="Google Shape;829;p67"/>
          <p:cNvSpPr txBox="1">
            <a:spLocks noGrp="1"/>
          </p:cNvSpPr>
          <p:nvPr>
            <p:ph type="body" idx="4"/>
          </p:nvPr>
        </p:nvSpPr>
        <p:spPr>
          <a:xfrm>
            <a:off x="361951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0" name="Google Shape;830;p6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980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6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32" name="Google Shape;832;p67"/>
          <p:cNvCxnSpPr/>
          <p:nvPr/>
        </p:nvCxnSpPr>
        <p:spPr>
          <a:xfrm rot="10800000">
            <a:off x="2479012" y="6869992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3" name="Google Shape;833;p67"/>
          <p:cNvSpPr/>
          <p:nvPr/>
        </p:nvSpPr>
        <p:spPr>
          <a:xfrm>
            <a:off x="1519104" y="7165833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4" name="Google Shape;834;p67"/>
          <p:cNvSpPr>
            <a:spLocks noGrp="1"/>
          </p:cNvSpPr>
          <p:nvPr>
            <p:ph type="pic" idx="5"/>
          </p:nvPr>
        </p:nvSpPr>
        <p:spPr>
          <a:xfrm flipH="1">
            <a:off x="6190679" y="2507520"/>
            <a:ext cx="2604000" cy="49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35" name="Google Shape;835;p67"/>
          <p:cNvSpPr>
            <a:spLocks noGrp="1"/>
          </p:cNvSpPr>
          <p:nvPr>
            <p:ph type="pic" idx="6"/>
          </p:nvPr>
        </p:nvSpPr>
        <p:spPr>
          <a:xfrm flipH="1">
            <a:off x="9142544" y="2507520"/>
            <a:ext cx="2604000" cy="498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36" name="Google Shape;836;p67"/>
          <p:cNvSpPr txBox="1">
            <a:spLocks noGrp="1"/>
          </p:cNvSpPr>
          <p:nvPr>
            <p:ph type="body" idx="7"/>
          </p:nvPr>
        </p:nvSpPr>
        <p:spPr>
          <a:xfrm>
            <a:off x="3239347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67"/>
          <p:cNvSpPr txBox="1">
            <a:spLocks noGrp="1"/>
          </p:cNvSpPr>
          <p:nvPr>
            <p:ph type="body" idx="8"/>
          </p:nvPr>
        </p:nvSpPr>
        <p:spPr>
          <a:xfrm>
            <a:off x="3239284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8" name="Google Shape;838;p67"/>
          <p:cNvSpPr txBox="1">
            <a:spLocks noGrp="1"/>
          </p:cNvSpPr>
          <p:nvPr>
            <p:ph type="body" idx="9"/>
          </p:nvPr>
        </p:nvSpPr>
        <p:spPr>
          <a:xfrm>
            <a:off x="6184231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39" name="Google Shape;839;p67"/>
          <p:cNvSpPr txBox="1">
            <a:spLocks noGrp="1"/>
          </p:cNvSpPr>
          <p:nvPr>
            <p:ph type="body" idx="13"/>
          </p:nvPr>
        </p:nvSpPr>
        <p:spPr>
          <a:xfrm>
            <a:off x="6184169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67"/>
          <p:cNvSpPr txBox="1">
            <a:spLocks noGrp="1"/>
          </p:cNvSpPr>
          <p:nvPr>
            <p:ph type="body" idx="14"/>
          </p:nvPr>
        </p:nvSpPr>
        <p:spPr>
          <a:xfrm>
            <a:off x="9141705" y="2028800"/>
            <a:ext cx="2598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p67"/>
          <p:cNvSpPr txBox="1">
            <a:spLocks noGrp="1"/>
          </p:cNvSpPr>
          <p:nvPr>
            <p:ph type="body" idx="15"/>
          </p:nvPr>
        </p:nvSpPr>
        <p:spPr>
          <a:xfrm>
            <a:off x="9141644" y="2307915"/>
            <a:ext cx="2598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p67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822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ows">
  <p:cSld name="Arrows">
    <p:bg>
      <p:bgPr>
        <a:solidFill>
          <a:schemeClr val="lt1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6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6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7" name="Google Shape;847;p68"/>
          <p:cNvSpPr txBox="1">
            <a:spLocks noGrp="1"/>
          </p:cNvSpPr>
          <p:nvPr>
            <p:ph type="body" idx="1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48" name="Google Shape;848;p68"/>
          <p:cNvSpPr/>
          <p:nvPr/>
        </p:nvSpPr>
        <p:spPr>
          <a:xfrm>
            <a:off x="-1261532" y="1192232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9" name="Google Shape;849;p68"/>
          <p:cNvSpPr/>
          <p:nvPr/>
        </p:nvSpPr>
        <p:spPr>
          <a:xfrm>
            <a:off x="-1261533" y="2447187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0" name="Google Shape;850;p68"/>
          <p:cNvSpPr/>
          <p:nvPr/>
        </p:nvSpPr>
        <p:spPr>
          <a:xfrm>
            <a:off x="-1261533" y="3752544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1" name="Google Shape;851;p68"/>
          <p:cNvSpPr/>
          <p:nvPr/>
        </p:nvSpPr>
        <p:spPr>
          <a:xfrm>
            <a:off x="-1261533" y="4986072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2" name="Google Shape;852;p68"/>
          <p:cNvSpPr txBox="1">
            <a:spLocks noGrp="1"/>
          </p:cNvSpPr>
          <p:nvPr>
            <p:ph type="body" idx="2"/>
          </p:nvPr>
        </p:nvSpPr>
        <p:spPr>
          <a:xfrm>
            <a:off x="359833" y="1192232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3" name="Google Shape;853;p68"/>
          <p:cNvSpPr txBox="1">
            <a:spLocks noGrp="1"/>
          </p:cNvSpPr>
          <p:nvPr>
            <p:ph type="body" idx="3"/>
          </p:nvPr>
        </p:nvSpPr>
        <p:spPr>
          <a:xfrm>
            <a:off x="359832" y="2447187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4" name="Google Shape;854;p68"/>
          <p:cNvSpPr txBox="1">
            <a:spLocks noGrp="1"/>
          </p:cNvSpPr>
          <p:nvPr>
            <p:ph type="body" idx="4"/>
          </p:nvPr>
        </p:nvSpPr>
        <p:spPr>
          <a:xfrm>
            <a:off x="359832" y="3752544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5" name="Google Shape;855;p68"/>
          <p:cNvSpPr txBox="1">
            <a:spLocks noGrp="1"/>
          </p:cNvSpPr>
          <p:nvPr>
            <p:ph type="body" idx="5"/>
          </p:nvPr>
        </p:nvSpPr>
        <p:spPr>
          <a:xfrm>
            <a:off x="359833" y="4986072"/>
            <a:ext cx="3254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6" name="Google Shape;856;p68"/>
          <p:cNvSpPr txBox="1">
            <a:spLocks noGrp="1"/>
          </p:cNvSpPr>
          <p:nvPr>
            <p:ph type="body" idx="6"/>
          </p:nvPr>
        </p:nvSpPr>
        <p:spPr>
          <a:xfrm>
            <a:off x="5159376" y="2668697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7" name="Google Shape;857;p68"/>
          <p:cNvSpPr txBox="1">
            <a:spLocks noGrp="1"/>
          </p:cNvSpPr>
          <p:nvPr>
            <p:ph type="body" idx="7"/>
          </p:nvPr>
        </p:nvSpPr>
        <p:spPr>
          <a:xfrm>
            <a:off x="5159376" y="396857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68"/>
          <p:cNvSpPr txBox="1">
            <a:spLocks noGrp="1"/>
          </p:cNvSpPr>
          <p:nvPr>
            <p:ph type="body" idx="8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9" name="Google Shape;859;p68"/>
          <p:cNvSpPr txBox="1">
            <a:spLocks noGrp="1"/>
          </p:cNvSpPr>
          <p:nvPr>
            <p:ph type="body" idx="9"/>
          </p:nvPr>
        </p:nvSpPr>
        <p:spPr>
          <a:xfrm>
            <a:off x="5159376" y="498607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0" name="Google Shape;860;p68"/>
          <p:cNvSpPr txBox="1">
            <a:spLocks noGrp="1"/>
          </p:cNvSpPr>
          <p:nvPr>
            <p:ph type="body" idx="13"/>
          </p:nvPr>
        </p:nvSpPr>
        <p:spPr>
          <a:xfrm>
            <a:off x="5159376" y="2447187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1" name="Google Shape;861;p68"/>
          <p:cNvSpPr txBox="1">
            <a:spLocks noGrp="1"/>
          </p:cNvSpPr>
          <p:nvPr>
            <p:ph type="body" idx="14"/>
          </p:nvPr>
        </p:nvSpPr>
        <p:spPr>
          <a:xfrm>
            <a:off x="5159376" y="3752544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2" name="Google Shape;862;p68"/>
          <p:cNvSpPr txBox="1">
            <a:spLocks noGrp="1"/>
          </p:cNvSpPr>
          <p:nvPr>
            <p:ph type="body" idx="15"/>
          </p:nvPr>
        </p:nvSpPr>
        <p:spPr>
          <a:xfrm>
            <a:off x="5159376" y="119223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3" name="Google Shape;863;p68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15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Arrows 4">
  <p:cSld name="Numbered Arrows 4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69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6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68" name="Google Shape;868;p69"/>
          <p:cNvSpPr txBox="1">
            <a:spLocks noGrp="1"/>
          </p:cNvSpPr>
          <p:nvPr>
            <p:ph type="body" idx="1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9" name="Google Shape;869;p69"/>
          <p:cNvSpPr/>
          <p:nvPr/>
        </p:nvSpPr>
        <p:spPr>
          <a:xfrm>
            <a:off x="-1261532" y="1192232"/>
            <a:ext cx="54608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0" name="Google Shape;870;p69"/>
          <p:cNvSpPr/>
          <p:nvPr/>
        </p:nvSpPr>
        <p:spPr>
          <a:xfrm>
            <a:off x="-1261533" y="2447187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1" name="Google Shape;871;p69"/>
          <p:cNvSpPr/>
          <p:nvPr/>
        </p:nvSpPr>
        <p:spPr>
          <a:xfrm>
            <a:off x="-1261533" y="3752544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2" name="Google Shape;872;p69"/>
          <p:cNvSpPr/>
          <p:nvPr/>
        </p:nvSpPr>
        <p:spPr>
          <a:xfrm>
            <a:off x="-1261533" y="4986072"/>
            <a:ext cx="5461200" cy="600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3" name="Google Shape;873;p69"/>
          <p:cNvSpPr txBox="1">
            <a:spLocks noGrp="1"/>
          </p:cNvSpPr>
          <p:nvPr>
            <p:ph type="body" idx="2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4" name="Google Shape;874;p69"/>
          <p:cNvSpPr txBox="1">
            <a:spLocks noGrp="1"/>
          </p:cNvSpPr>
          <p:nvPr>
            <p:ph type="body" idx="3"/>
          </p:nvPr>
        </p:nvSpPr>
        <p:spPr>
          <a:xfrm>
            <a:off x="1199092" y="2447187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5" name="Google Shape;875;p69"/>
          <p:cNvSpPr txBox="1">
            <a:spLocks noGrp="1"/>
          </p:cNvSpPr>
          <p:nvPr>
            <p:ph type="body" idx="4"/>
          </p:nvPr>
        </p:nvSpPr>
        <p:spPr>
          <a:xfrm>
            <a:off x="1199092" y="3752544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6" name="Google Shape;876;p69"/>
          <p:cNvSpPr txBox="1">
            <a:spLocks noGrp="1"/>
          </p:cNvSpPr>
          <p:nvPr>
            <p:ph type="body" idx="5"/>
          </p:nvPr>
        </p:nvSpPr>
        <p:spPr>
          <a:xfrm>
            <a:off x="1199092" y="498607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7" name="Google Shape;877;p69"/>
          <p:cNvSpPr txBox="1">
            <a:spLocks noGrp="1"/>
          </p:cNvSpPr>
          <p:nvPr>
            <p:ph type="body" idx="6"/>
          </p:nvPr>
        </p:nvSpPr>
        <p:spPr>
          <a:xfrm>
            <a:off x="5159376" y="2668697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8" name="Google Shape;878;p69"/>
          <p:cNvSpPr txBox="1">
            <a:spLocks noGrp="1"/>
          </p:cNvSpPr>
          <p:nvPr>
            <p:ph type="body" idx="7"/>
          </p:nvPr>
        </p:nvSpPr>
        <p:spPr>
          <a:xfrm>
            <a:off x="5159376" y="396857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79" name="Google Shape;879;p69"/>
          <p:cNvSpPr txBox="1">
            <a:spLocks noGrp="1"/>
          </p:cNvSpPr>
          <p:nvPr>
            <p:ph type="body" idx="8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69"/>
          <p:cNvSpPr txBox="1">
            <a:spLocks noGrp="1"/>
          </p:cNvSpPr>
          <p:nvPr>
            <p:ph type="body" idx="9"/>
          </p:nvPr>
        </p:nvSpPr>
        <p:spPr>
          <a:xfrm>
            <a:off x="5159376" y="498607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1" name="Google Shape;881;p69"/>
          <p:cNvSpPr txBox="1">
            <a:spLocks noGrp="1"/>
          </p:cNvSpPr>
          <p:nvPr>
            <p:ph type="body" idx="13"/>
          </p:nvPr>
        </p:nvSpPr>
        <p:spPr>
          <a:xfrm>
            <a:off x="5159376" y="2447187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2" name="Google Shape;882;p69"/>
          <p:cNvSpPr txBox="1">
            <a:spLocks noGrp="1"/>
          </p:cNvSpPr>
          <p:nvPr>
            <p:ph type="body" idx="14"/>
          </p:nvPr>
        </p:nvSpPr>
        <p:spPr>
          <a:xfrm>
            <a:off x="5159376" y="3752544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83" name="Google Shape;883;p69"/>
          <p:cNvSpPr txBox="1">
            <a:spLocks noGrp="1"/>
          </p:cNvSpPr>
          <p:nvPr>
            <p:ph type="body" idx="15"/>
          </p:nvPr>
        </p:nvSpPr>
        <p:spPr>
          <a:xfrm>
            <a:off x="5159376" y="119223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884" name="Google Shape;884;p69"/>
          <p:cNvPicPr preferRelativeResize="0"/>
          <p:nvPr/>
        </p:nvPicPr>
        <p:blipFill rotWithShape="1">
          <a:blip r:embed="rId2">
            <a:alphaModFix/>
          </a:blip>
          <a:srcRect l="-264917" t="-1615" r="-267193" b="644"/>
          <a:stretch/>
        </p:blipFill>
        <p:spPr>
          <a:xfrm>
            <a:off x="93817" y="1198652"/>
            <a:ext cx="788411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69"/>
          <p:cNvPicPr preferRelativeResize="0"/>
          <p:nvPr/>
        </p:nvPicPr>
        <p:blipFill rotWithShape="1">
          <a:blip r:embed="rId3">
            <a:alphaModFix/>
          </a:blip>
          <a:srcRect l="-138923" t="-624" r="-142316" b="2749"/>
          <a:stretch/>
        </p:blipFill>
        <p:spPr>
          <a:xfrm>
            <a:off x="93818" y="2455182"/>
            <a:ext cx="788409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69"/>
          <p:cNvPicPr preferRelativeResize="0"/>
          <p:nvPr/>
        </p:nvPicPr>
        <p:blipFill rotWithShape="1">
          <a:blip r:embed="rId4">
            <a:alphaModFix/>
          </a:blip>
          <a:srcRect l="-140481" t="-640" r="-141779" b="639"/>
          <a:stretch/>
        </p:blipFill>
        <p:spPr>
          <a:xfrm>
            <a:off x="86876" y="3770520"/>
            <a:ext cx="788411" cy="61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9"/>
          <p:cNvPicPr preferRelativeResize="0"/>
          <p:nvPr/>
        </p:nvPicPr>
        <p:blipFill rotWithShape="1">
          <a:blip r:embed="rId5">
            <a:alphaModFix/>
          </a:blip>
          <a:srcRect l="-148311" t="-1336" r="-148986" b="-652"/>
          <a:stretch/>
        </p:blipFill>
        <p:spPr>
          <a:xfrm>
            <a:off x="86877" y="5004162"/>
            <a:ext cx="788409" cy="618617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69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74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Arrows 3">
  <p:cSld name="Numbered Arrows 3">
    <p:bg>
      <p:bgPr>
        <a:solidFill>
          <a:schemeClr val="lt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0"/>
          <p:cNvSpPr txBox="1">
            <a:spLocks noGrp="1"/>
          </p:cNvSpPr>
          <p:nvPr>
            <p:ph type="body" idx="1"/>
          </p:nvPr>
        </p:nvSpPr>
        <p:spPr>
          <a:xfrm>
            <a:off x="1199092" y="4990987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891" name="Google Shape;891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667" y="4970857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0"/>
          <p:cNvSpPr txBox="1">
            <a:spLocks noGrp="1"/>
          </p:cNvSpPr>
          <p:nvPr>
            <p:ph type="body" idx="2"/>
          </p:nvPr>
        </p:nvSpPr>
        <p:spPr>
          <a:xfrm>
            <a:off x="1199092" y="3094988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93" name="Google Shape;893;p70"/>
          <p:cNvSpPr txBox="1">
            <a:spLocks noGrp="1"/>
          </p:cNvSpPr>
          <p:nvPr>
            <p:ph type="body" idx="3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894" name="Google Shape;89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09" y="3064878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609" y="1198652"/>
            <a:ext cx="500827" cy="6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7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7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99" name="Google Shape;899;p70"/>
          <p:cNvSpPr txBox="1">
            <a:spLocks noGrp="1"/>
          </p:cNvSpPr>
          <p:nvPr>
            <p:ph type="body" idx="4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0" name="Google Shape;900;p70"/>
          <p:cNvSpPr txBox="1">
            <a:spLocks noGrp="1"/>
          </p:cNvSpPr>
          <p:nvPr>
            <p:ph type="body" idx="5"/>
          </p:nvPr>
        </p:nvSpPr>
        <p:spPr>
          <a:xfrm>
            <a:off x="5159376" y="331934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1" name="Google Shape;901;p70"/>
          <p:cNvSpPr txBox="1">
            <a:spLocks noGrp="1"/>
          </p:cNvSpPr>
          <p:nvPr>
            <p:ph type="body" idx="6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70"/>
          <p:cNvSpPr txBox="1">
            <a:spLocks noGrp="1"/>
          </p:cNvSpPr>
          <p:nvPr>
            <p:ph type="body" idx="7"/>
          </p:nvPr>
        </p:nvSpPr>
        <p:spPr>
          <a:xfrm>
            <a:off x="5159376" y="498607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3" name="Google Shape;903;p70"/>
          <p:cNvSpPr txBox="1">
            <a:spLocks noGrp="1"/>
          </p:cNvSpPr>
          <p:nvPr>
            <p:ph type="body" idx="8"/>
          </p:nvPr>
        </p:nvSpPr>
        <p:spPr>
          <a:xfrm>
            <a:off x="5159376" y="3103308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04" name="Google Shape;904;p70"/>
          <p:cNvSpPr txBox="1">
            <a:spLocks noGrp="1"/>
          </p:cNvSpPr>
          <p:nvPr>
            <p:ph type="body" idx="9"/>
          </p:nvPr>
        </p:nvSpPr>
        <p:spPr>
          <a:xfrm>
            <a:off x="5159376" y="1192232"/>
            <a:ext cx="1296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grpSp>
        <p:nvGrpSpPr>
          <p:cNvPr id="905" name="Google Shape;905;p70"/>
          <p:cNvGrpSpPr/>
          <p:nvPr/>
        </p:nvGrpSpPr>
        <p:grpSpPr>
          <a:xfrm>
            <a:off x="1199093" y="1428695"/>
            <a:ext cx="3885473" cy="361072"/>
            <a:chOff x="4597592" y="1896301"/>
            <a:chExt cx="5828210" cy="541500"/>
          </a:xfrm>
        </p:grpSpPr>
        <p:cxnSp>
          <p:nvCxnSpPr>
            <p:cNvPr id="906" name="Google Shape;906;p70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70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08" name="Google Shape;908;p70"/>
          <p:cNvGrpSpPr/>
          <p:nvPr/>
        </p:nvGrpSpPr>
        <p:grpSpPr>
          <a:xfrm>
            <a:off x="1199093" y="3321608"/>
            <a:ext cx="3885473" cy="361072"/>
            <a:chOff x="4597592" y="1896301"/>
            <a:chExt cx="5828210" cy="541500"/>
          </a:xfrm>
        </p:grpSpPr>
        <p:cxnSp>
          <p:nvCxnSpPr>
            <p:cNvPr id="909" name="Google Shape;909;p70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70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11" name="Google Shape;911;p70"/>
          <p:cNvGrpSpPr/>
          <p:nvPr/>
        </p:nvGrpSpPr>
        <p:grpSpPr>
          <a:xfrm>
            <a:off x="1199093" y="5202897"/>
            <a:ext cx="3885473" cy="361072"/>
            <a:chOff x="4597592" y="1896301"/>
            <a:chExt cx="5828210" cy="541500"/>
          </a:xfrm>
        </p:grpSpPr>
        <p:cxnSp>
          <p:nvCxnSpPr>
            <p:cNvPr id="912" name="Google Shape;912;p70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3" name="Google Shape;913;p70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4" name="Google Shape;914;p70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77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umbered Arrows 4">
  <p:cSld name="2_Numbered Arrows 4">
    <p:bg>
      <p:bgPr>
        <a:solidFill>
          <a:schemeClr val="lt1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1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7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131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7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19" name="Google Shape;919;p71"/>
          <p:cNvSpPr txBox="1">
            <a:spLocks noGrp="1"/>
          </p:cNvSpPr>
          <p:nvPr>
            <p:ph type="body" idx="1"/>
          </p:nvPr>
        </p:nvSpPr>
        <p:spPr>
          <a:xfrm>
            <a:off x="5159376" y="141395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0" name="Google Shape;920;p71"/>
          <p:cNvSpPr txBox="1">
            <a:spLocks noGrp="1"/>
          </p:cNvSpPr>
          <p:nvPr>
            <p:ph type="body" idx="2"/>
          </p:nvPr>
        </p:nvSpPr>
        <p:spPr>
          <a:xfrm>
            <a:off x="1199092" y="119223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1" name="Google Shape;921;p71"/>
          <p:cNvSpPr txBox="1">
            <a:spLocks noGrp="1"/>
          </p:cNvSpPr>
          <p:nvPr>
            <p:ph type="body" idx="3"/>
          </p:nvPr>
        </p:nvSpPr>
        <p:spPr>
          <a:xfrm>
            <a:off x="1199092" y="2447187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2" name="Google Shape;922;p71"/>
          <p:cNvSpPr txBox="1">
            <a:spLocks noGrp="1"/>
          </p:cNvSpPr>
          <p:nvPr>
            <p:ph type="body" idx="4"/>
          </p:nvPr>
        </p:nvSpPr>
        <p:spPr>
          <a:xfrm>
            <a:off x="1199092" y="3752544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3" name="Google Shape;923;p71"/>
          <p:cNvSpPr txBox="1">
            <a:spLocks noGrp="1"/>
          </p:cNvSpPr>
          <p:nvPr>
            <p:ph type="body" idx="5"/>
          </p:nvPr>
        </p:nvSpPr>
        <p:spPr>
          <a:xfrm>
            <a:off x="1199092" y="4986072"/>
            <a:ext cx="2415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4" name="Google Shape;924;p71"/>
          <p:cNvSpPr txBox="1">
            <a:spLocks noGrp="1"/>
          </p:cNvSpPr>
          <p:nvPr>
            <p:ph type="body" idx="6"/>
          </p:nvPr>
        </p:nvSpPr>
        <p:spPr>
          <a:xfrm>
            <a:off x="5159376" y="2668697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5" name="Google Shape;925;p71"/>
          <p:cNvSpPr txBox="1">
            <a:spLocks noGrp="1"/>
          </p:cNvSpPr>
          <p:nvPr>
            <p:ph type="body" idx="7"/>
          </p:nvPr>
        </p:nvSpPr>
        <p:spPr>
          <a:xfrm>
            <a:off x="5159376" y="3968579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6" name="Google Shape;926;p71"/>
          <p:cNvSpPr txBox="1">
            <a:spLocks noGrp="1"/>
          </p:cNvSpPr>
          <p:nvPr>
            <p:ph type="body" idx="8"/>
          </p:nvPr>
        </p:nvSpPr>
        <p:spPr>
          <a:xfrm>
            <a:off x="5159376" y="5198001"/>
            <a:ext cx="3721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144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7" name="Google Shape;927;p71"/>
          <p:cNvSpPr txBox="1">
            <a:spLocks noGrp="1"/>
          </p:cNvSpPr>
          <p:nvPr>
            <p:ph type="body" idx="9"/>
          </p:nvPr>
        </p:nvSpPr>
        <p:spPr>
          <a:xfrm>
            <a:off x="5159375" y="4986072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8" name="Google Shape;928;p71"/>
          <p:cNvSpPr txBox="1">
            <a:spLocks noGrp="1"/>
          </p:cNvSpPr>
          <p:nvPr>
            <p:ph type="body" idx="13"/>
          </p:nvPr>
        </p:nvSpPr>
        <p:spPr>
          <a:xfrm>
            <a:off x="5159375" y="2447187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29" name="Google Shape;929;p71"/>
          <p:cNvSpPr txBox="1">
            <a:spLocks noGrp="1"/>
          </p:cNvSpPr>
          <p:nvPr>
            <p:ph type="body" idx="14"/>
          </p:nvPr>
        </p:nvSpPr>
        <p:spPr>
          <a:xfrm>
            <a:off x="5159375" y="3752544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30" name="Google Shape;930;p71"/>
          <p:cNvSpPr txBox="1">
            <a:spLocks noGrp="1"/>
          </p:cNvSpPr>
          <p:nvPr>
            <p:ph type="body" idx="15"/>
          </p:nvPr>
        </p:nvSpPr>
        <p:spPr>
          <a:xfrm>
            <a:off x="5159375" y="1192232"/>
            <a:ext cx="28808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entury Gothic"/>
              <a:buNone/>
              <a:defRPr sz="1333" b="1">
                <a:solidFill>
                  <a:schemeClr val="accent3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931" name="Google Shape;931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609" y="1198652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09" y="2455182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667" y="3770520"/>
            <a:ext cx="500827" cy="6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668" y="5004162"/>
            <a:ext cx="500827" cy="618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71"/>
          <p:cNvGrpSpPr/>
          <p:nvPr/>
        </p:nvGrpSpPr>
        <p:grpSpPr>
          <a:xfrm>
            <a:off x="1199093" y="1428695"/>
            <a:ext cx="3885473" cy="361072"/>
            <a:chOff x="4597592" y="1896301"/>
            <a:chExt cx="5828210" cy="541500"/>
          </a:xfrm>
        </p:grpSpPr>
        <p:cxnSp>
          <p:nvCxnSpPr>
            <p:cNvPr id="936" name="Google Shape;936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7" name="Google Shape;937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38" name="Google Shape;938;p71"/>
          <p:cNvGrpSpPr/>
          <p:nvPr/>
        </p:nvGrpSpPr>
        <p:grpSpPr>
          <a:xfrm>
            <a:off x="1199093" y="2711913"/>
            <a:ext cx="3885473" cy="361072"/>
            <a:chOff x="4597592" y="1896301"/>
            <a:chExt cx="5828210" cy="541500"/>
          </a:xfrm>
        </p:grpSpPr>
        <p:cxnSp>
          <p:nvCxnSpPr>
            <p:cNvPr id="939" name="Google Shape;939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0" name="Google Shape;940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41" name="Google Shape;941;p71"/>
          <p:cNvGrpSpPr/>
          <p:nvPr/>
        </p:nvGrpSpPr>
        <p:grpSpPr>
          <a:xfrm>
            <a:off x="1199093" y="4002560"/>
            <a:ext cx="3885473" cy="361072"/>
            <a:chOff x="4597592" y="1896301"/>
            <a:chExt cx="5828210" cy="541500"/>
          </a:xfrm>
        </p:grpSpPr>
        <p:cxnSp>
          <p:nvCxnSpPr>
            <p:cNvPr id="942" name="Google Shape;942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3" name="Google Shape;943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44" name="Google Shape;944;p71"/>
          <p:cNvGrpSpPr/>
          <p:nvPr/>
        </p:nvGrpSpPr>
        <p:grpSpPr>
          <a:xfrm>
            <a:off x="1199093" y="5225056"/>
            <a:ext cx="3885473" cy="361072"/>
            <a:chOff x="4597592" y="1896301"/>
            <a:chExt cx="5828210" cy="541500"/>
          </a:xfrm>
        </p:grpSpPr>
        <p:cxnSp>
          <p:nvCxnSpPr>
            <p:cNvPr id="945" name="Google Shape;945;p71"/>
            <p:cNvCxnSpPr/>
            <p:nvPr/>
          </p:nvCxnSpPr>
          <p:spPr>
            <a:xfrm>
              <a:off x="4597592" y="2429691"/>
              <a:ext cx="530580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6" name="Google Shape;946;p71"/>
            <p:cNvCxnSpPr/>
            <p:nvPr/>
          </p:nvCxnSpPr>
          <p:spPr>
            <a:xfrm rot="-2700000">
              <a:off x="9772153" y="2167051"/>
              <a:ext cx="765797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47" name="Google Shape;947;p71"/>
          <p:cNvSpPr txBox="1">
            <a:spLocks noGrp="1"/>
          </p:cNvSpPr>
          <p:nvPr>
            <p:ph type="body" idx="1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811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5">
          <p15:clr>
            <a:srgbClr val="FBAE40"/>
          </p15:clr>
        </p15:guide>
        <p15:guide id="2" orient="horz" pos="285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Comparison 3">
  <p:cSld name="Icon Comparison 3">
    <p:bg>
      <p:bgPr>
        <a:solidFill>
          <a:schemeClr val="dk1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72"/>
          <p:cNvPicPr preferRelativeResize="0"/>
          <p:nvPr/>
        </p:nvPicPr>
        <p:blipFill rotWithShape="1">
          <a:blip r:embed="rId2">
            <a:alphaModFix/>
          </a:blip>
          <a:srcRect t="-1358" r="3185"/>
          <a:stretch/>
        </p:blipFill>
        <p:spPr>
          <a:xfrm>
            <a:off x="6552306" y="-295014"/>
            <a:ext cx="5688540" cy="7212027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7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72"/>
          <p:cNvSpPr>
            <a:spLocks noGrp="1"/>
          </p:cNvSpPr>
          <p:nvPr>
            <p:ph type="pic" idx="2"/>
          </p:nvPr>
        </p:nvSpPr>
        <p:spPr>
          <a:xfrm>
            <a:off x="671741" y="1495589"/>
            <a:ext cx="1296000" cy="1250000"/>
          </a:xfrm>
          <a:prstGeom prst="rect">
            <a:avLst/>
          </a:prstGeom>
          <a:noFill/>
          <a:ln>
            <a:noFill/>
          </a:ln>
        </p:spPr>
      </p:sp>
      <p:sp>
        <p:nvSpPr>
          <p:cNvPr id="952" name="Google Shape;952;p72"/>
          <p:cNvSpPr>
            <a:spLocks noGrp="1"/>
          </p:cNvSpPr>
          <p:nvPr>
            <p:ph type="pic" idx="3"/>
          </p:nvPr>
        </p:nvSpPr>
        <p:spPr>
          <a:xfrm>
            <a:off x="671741" y="2999533"/>
            <a:ext cx="1296000" cy="1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953" name="Google Shape;953;p72"/>
          <p:cNvSpPr>
            <a:spLocks noGrp="1"/>
          </p:cNvSpPr>
          <p:nvPr>
            <p:ph type="pic" idx="4"/>
          </p:nvPr>
        </p:nvSpPr>
        <p:spPr>
          <a:xfrm>
            <a:off x="671741" y="4521392"/>
            <a:ext cx="1296000" cy="1285600"/>
          </a:xfrm>
          <a:prstGeom prst="rect">
            <a:avLst/>
          </a:prstGeom>
          <a:noFill/>
          <a:ln>
            <a:noFill/>
          </a:ln>
        </p:spPr>
      </p:sp>
      <p:sp>
        <p:nvSpPr>
          <p:cNvPr id="954" name="Google Shape;954;p72"/>
          <p:cNvSpPr txBox="1">
            <a:spLocks noGrp="1"/>
          </p:cNvSpPr>
          <p:nvPr>
            <p:ph type="body" idx="1"/>
          </p:nvPr>
        </p:nvSpPr>
        <p:spPr>
          <a:xfrm>
            <a:off x="2279649" y="1477675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5" name="Google Shape;955;p72"/>
          <p:cNvSpPr txBox="1">
            <a:spLocks noGrp="1"/>
          </p:cNvSpPr>
          <p:nvPr>
            <p:ph type="body" idx="5"/>
          </p:nvPr>
        </p:nvSpPr>
        <p:spPr>
          <a:xfrm>
            <a:off x="2279651" y="1728433"/>
            <a:ext cx="3510400" cy="1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6" name="Google Shape;956;p72"/>
          <p:cNvSpPr txBox="1">
            <a:spLocks noGrp="1"/>
          </p:cNvSpPr>
          <p:nvPr>
            <p:ph type="body" idx="6"/>
          </p:nvPr>
        </p:nvSpPr>
        <p:spPr>
          <a:xfrm>
            <a:off x="2279651" y="2999533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7" name="Google Shape;957;p72"/>
          <p:cNvSpPr txBox="1">
            <a:spLocks noGrp="1"/>
          </p:cNvSpPr>
          <p:nvPr>
            <p:ph type="body" idx="7"/>
          </p:nvPr>
        </p:nvSpPr>
        <p:spPr>
          <a:xfrm>
            <a:off x="2279651" y="3250291"/>
            <a:ext cx="3510400" cy="1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8" name="Google Shape;958;p72"/>
          <p:cNvSpPr txBox="1">
            <a:spLocks noGrp="1"/>
          </p:cNvSpPr>
          <p:nvPr>
            <p:ph type="body" idx="8"/>
          </p:nvPr>
        </p:nvSpPr>
        <p:spPr>
          <a:xfrm>
            <a:off x="2278407" y="4539477"/>
            <a:ext cx="350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59" name="Google Shape;959;p72"/>
          <p:cNvSpPr txBox="1">
            <a:spLocks noGrp="1"/>
          </p:cNvSpPr>
          <p:nvPr>
            <p:ph type="body" idx="9"/>
          </p:nvPr>
        </p:nvSpPr>
        <p:spPr>
          <a:xfrm>
            <a:off x="2278408" y="4790235"/>
            <a:ext cx="3510400" cy="1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60" name="Google Shape;960;p7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45168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7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62" name="Google Shape;962;p72"/>
          <p:cNvSpPr txBox="1">
            <a:spLocks noGrp="1"/>
          </p:cNvSpPr>
          <p:nvPr>
            <p:ph type="body" idx="13"/>
          </p:nvPr>
        </p:nvSpPr>
        <p:spPr>
          <a:xfrm>
            <a:off x="357600" y="1051364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475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short explanation 6">
  <p:cSld name="Icons short explanation 6">
    <p:bg>
      <p:bgPr>
        <a:solidFill>
          <a:schemeClr val="lt1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3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84964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73"/>
          <p:cNvSpPr txBox="1">
            <a:spLocks noGrp="1"/>
          </p:cNvSpPr>
          <p:nvPr>
            <p:ph type="body" idx="1"/>
          </p:nvPr>
        </p:nvSpPr>
        <p:spPr>
          <a:xfrm>
            <a:off x="359833" y="3559616"/>
            <a:ext cx="1296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66" name="Google Shape;966;p73"/>
          <p:cNvSpPr>
            <a:spLocks noGrp="1"/>
          </p:cNvSpPr>
          <p:nvPr>
            <p:ph type="pic" idx="2"/>
          </p:nvPr>
        </p:nvSpPr>
        <p:spPr>
          <a:xfrm>
            <a:off x="35983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67" name="Google Shape;967;p73"/>
          <p:cNvSpPr>
            <a:spLocks noGrp="1"/>
          </p:cNvSpPr>
          <p:nvPr>
            <p:ph type="pic" idx="3"/>
          </p:nvPr>
        </p:nvSpPr>
        <p:spPr>
          <a:xfrm>
            <a:off x="239044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68" name="Google Shape;968;p73"/>
          <p:cNvSpPr>
            <a:spLocks noGrp="1"/>
          </p:cNvSpPr>
          <p:nvPr>
            <p:ph type="pic" idx="4"/>
          </p:nvPr>
        </p:nvSpPr>
        <p:spPr>
          <a:xfrm>
            <a:off x="442105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69" name="Google Shape;969;p73"/>
          <p:cNvSpPr txBox="1">
            <a:spLocks noGrp="1"/>
          </p:cNvSpPr>
          <p:nvPr>
            <p:ph type="body" idx="5"/>
          </p:nvPr>
        </p:nvSpPr>
        <p:spPr>
          <a:xfrm>
            <a:off x="2390441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0" name="Google Shape;970;p73"/>
          <p:cNvSpPr txBox="1">
            <a:spLocks noGrp="1"/>
          </p:cNvSpPr>
          <p:nvPr>
            <p:ph type="body" idx="6"/>
          </p:nvPr>
        </p:nvSpPr>
        <p:spPr>
          <a:xfrm>
            <a:off x="4421049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1" name="Google Shape;971;p73"/>
          <p:cNvSpPr>
            <a:spLocks noGrp="1"/>
          </p:cNvSpPr>
          <p:nvPr>
            <p:ph type="pic" idx="7"/>
          </p:nvPr>
        </p:nvSpPr>
        <p:spPr>
          <a:xfrm>
            <a:off x="645166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2" name="Google Shape;972;p73"/>
          <p:cNvSpPr>
            <a:spLocks noGrp="1"/>
          </p:cNvSpPr>
          <p:nvPr>
            <p:ph type="pic" idx="8"/>
          </p:nvPr>
        </p:nvSpPr>
        <p:spPr>
          <a:xfrm>
            <a:off x="848227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3" name="Google Shape;973;p73"/>
          <p:cNvSpPr>
            <a:spLocks noGrp="1"/>
          </p:cNvSpPr>
          <p:nvPr>
            <p:ph type="pic" idx="9"/>
          </p:nvPr>
        </p:nvSpPr>
        <p:spPr>
          <a:xfrm>
            <a:off x="10512883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4" name="Google Shape;974;p73"/>
          <p:cNvSpPr txBox="1">
            <a:spLocks noGrp="1"/>
          </p:cNvSpPr>
          <p:nvPr>
            <p:ph type="body" idx="13"/>
          </p:nvPr>
        </p:nvSpPr>
        <p:spPr>
          <a:xfrm>
            <a:off x="6451657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5" name="Google Shape;975;p73"/>
          <p:cNvSpPr txBox="1">
            <a:spLocks noGrp="1"/>
          </p:cNvSpPr>
          <p:nvPr>
            <p:ph type="body" idx="14"/>
          </p:nvPr>
        </p:nvSpPr>
        <p:spPr>
          <a:xfrm>
            <a:off x="8482265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6" name="Google Shape;976;p73"/>
          <p:cNvSpPr txBox="1">
            <a:spLocks noGrp="1"/>
          </p:cNvSpPr>
          <p:nvPr>
            <p:ph type="body" idx="15"/>
          </p:nvPr>
        </p:nvSpPr>
        <p:spPr>
          <a:xfrm>
            <a:off x="10512873" y="3531259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7" name="Google Shape;977;p73"/>
          <p:cNvSpPr txBox="1">
            <a:spLocks noGrp="1"/>
          </p:cNvSpPr>
          <p:nvPr>
            <p:ph type="body" idx="16"/>
          </p:nvPr>
        </p:nvSpPr>
        <p:spPr>
          <a:xfrm>
            <a:off x="359833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8" name="Google Shape;978;p73"/>
          <p:cNvSpPr txBox="1">
            <a:spLocks noGrp="1"/>
          </p:cNvSpPr>
          <p:nvPr>
            <p:ph type="body" idx="17"/>
          </p:nvPr>
        </p:nvSpPr>
        <p:spPr>
          <a:xfrm>
            <a:off x="2390441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79" name="Google Shape;979;p73"/>
          <p:cNvSpPr txBox="1">
            <a:spLocks noGrp="1"/>
          </p:cNvSpPr>
          <p:nvPr>
            <p:ph type="body" idx="18"/>
          </p:nvPr>
        </p:nvSpPr>
        <p:spPr>
          <a:xfrm>
            <a:off x="4420820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body" idx="19"/>
          </p:nvPr>
        </p:nvSpPr>
        <p:spPr>
          <a:xfrm>
            <a:off x="6451428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20"/>
          </p:nvPr>
        </p:nvSpPr>
        <p:spPr>
          <a:xfrm>
            <a:off x="8481807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2" name="Google Shape;982;p73"/>
          <p:cNvSpPr txBox="1">
            <a:spLocks noGrp="1"/>
          </p:cNvSpPr>
          <p:nvPr>
            <p:ph type="body" idx="21"/>
          </p:nvPr>
        </p:nvSpPr>
        <p:spPr>
          <a:xfrm>
            <a:off x="10512415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7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7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85" name="Google Shape;985;p73"/>
          <p:cNvSpPr txBox="1">
            <a:spLocks noGrp="1"/>
          </p:cNvSpPr>
          <p:nvPr>
            <p:ph type="body" idx="2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4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short explanation 6 DARK">
  <p:cSld name="Icons short explanation 6 DARK">
    <p:bg>
      <p:bgPr>
        <a:solidFill>
          <a:schemeClr val="dk1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74"/>
          <p:cNvSpPr txBox="1">
            <a:spLocks noGrp="1"/>
          </p:cNvSpPr>
          <p:nvPr>
            <p:ph type="body" idx="1"/>
          </p:nvPr>
        </p:nvSpPr>
        <p:spPr>
          <a:xfrm>
            <a:off x="359833" y="3559616"/>
            <a:ext cx="1296000" cy="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9" name="Google Shape;989;p74"/>
          <p:cNvSpPr>
            <a:spLocks noGrp="1"/>
          </p:cNvSpPr>
          <p:nvPr>
            <p:ph type="pic" idx="2"/>
          </p:nvPr>
        </p:nvSpPr>
        <p:spPr>
          <a:xfrm>
            <a:off x="35983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0" name="Google Shape;990;p74"/>
          <p:cNvSpPr>
            <a:spLocks noGrp="1"/>
          </p:cNvSpPr>
          <p:nvPr>
            <p:ph type="pic" idx="3"/>
          </p:nvPr>
        </p:nvSpPr>
        <p:spPr>
          <a:xfrm>
            <a:off x="239044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1" name="Google Shape;991;p74"/>
          <p:cNvSpPr>
            <a:spLocks noGrp="1"/>
          </p:cNvSpPr>
          <p:nvPr>
            <p:ph type="pic" idx="4"/>
          </p:nvPr>
        </p:nvSpPr>
        <p:spPr>
          <a:xfrm>
            <a:off x="442105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2" name="Google Shape;992;p74"/>
          <p:cNvSpPr txBox="1">
            <a:spLocks noGrp="1"/>
          </p:cNvSpPr>
          <p:nvPr>
            <p:ph type="body" idx="5"/>
          </p:nvPr>
        </p:nvSpPr>
        <p:spPr>
          <a:xfrm>
            <a:off x="2390441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3" name="Google Shape;993;p74"/>
          <p:cNvSpPr txBox="1">
            <a:spLocks noGrp="1"/>
          </p:cNvSpPr>
          <p:nvPr>
            <p:ph type="body" idx="6"/>
          </p:nvPr>
        </p:nvSpPr>
        <p:spPr>
          <a:xfrm>
            <a:off x="4421049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4" name="Google Shape;994;p74"/>
          <p:cNvSpPr>
            <a:spLocks noGrp="1"/>
          </p:cNvSpPr>
          <p:nvPr>
            <p:ph type="pic" idx="7"/>
          </p:nvPr>
        </p:nvSpPr>
        <p:spPr>
          <a:xfrm>
            <a:off x="6451661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74"/>
          <p:cNvSpPr>
            <a:spLocks noGrp="1"/>
          </p:cNvSpPr>
          <p:nvPr>
            <p:ph type="pic" idx="8"/>
          </p:nvPr>
        </p:nvSpPr>
        <p:spPr>
          <a:xfrm>
            <a:off x="8482272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p74"/>
          <p:cNvSpPr>
            <a:spLocks noGrp="1"/>
          </p:cNvSpPr>
          <p:nvPr>
            <p:ph type="pic" idx="9"/>
          </p:nvPr>
        </p:nvSpPr>
        <p:spPr>
          <a:xfrm>
            <a:off x="10512883" y="2008529"/>
            <a:ext cx="1296000" cy="1296000"/>
          </a:xfrm>
          <a:prstGeom prst="rect">
            <a:avLst/>
          </a:prstGeom>
          <a:noFill/>
          <a:ln>
            <a:noFill/>
          </a:ln>
        </p:spPr>
      </p:sp>
      <p:sp>
        <p:nvSpPr>
          <p:cNvPr id="997" name="Google Shape;997;p74"/>
          <p:cNvSpPr txBox="1">
            <a:spLocks noGrp="1"/>
          </p:cNvSpPr>
          <p:nvPr>
            <p:ph type="body" idx="13"/>
          </p:nvPr>
        </p:nvSpPr>
        <p:spPr>
          <a:xfrm>
            <a:off x="6451657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8" name="Google Shape;998;p74"/>
          <p:cNvSpPr txBox="1">
            <a:spLocks noGrp="1"/>
          </p:cNvSpPr>
          <p:nvPr>
            <p:ph type="body" idx="14"/>
          </p:nvPr>
        </p:nvSpPr>
        <p:spPr>
          <a:xfrm>
            <a:off x="8482265" y="3559616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body" idx="15"/>
          </p:nvPr>
        </p:nvSpPr>
        <p:spPr>
          <a:xfrm>
            <a:off x="10512873" y="3531259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body" idx="16"/>
          </p:nvPr>
        </p:nvSpPr>
        <p:spPr>
          <a:xfrm>
            <a:off x="359833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7"/>
          </p:nvPr>
        </p:nvSpPr>
        <p:spPr>
          <a:xfrm>
            <a:off x="2390441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p74"/>
          <p:cNvSpPr txBox="1">
            <a:spLocks noGrp="1"/>
          </p:cNvSpPr>
          <p:nvPr>
            <p:ph type="body" idx="18"/>
          </p:nvPr>
        </p:nvSpPr>
        <p:spPr>
          <a:xfrm>
            <a:off x="4420820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3" name="Google Shape;1003;p74"/>
          <p:cNvSpPr txBox="1">
            <a:spLocks noGrp="1"/>
          </p:cNvSpPr>
          <p:nvPr>
            <p:ph type="body" idx="19"/>
          </p:nvPr>
        </p:nvSpPr>
        <p:spPr>
          <a:xfrm>
            <a:off x="6451428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4" name="Google Shape;1004;p74"/>
          <p:cNvSpPr txBox="1">
            <a:spLocks noGrp="1"/>
          </p:cNvSpPr>
          <p:nvPr>
            <p:ph type="body" idx="20"/>
          </p:nvPr>
        </p:nvSpPr>
        <p:spPr>
          <a:xfrm>
            <a:off x="8481807" y="3810373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5" name="Google Shape;1005;p74"/>
          <p:cNvSpPr txBox="1">
            <a:spLocks noGrp="1"/>
          </p:cNvSpPr>
          <p:nvPr>
            <p:ph type="body" idx="21"/>
          </p:nvPr>
        </p:nvSpPr>
        <p:spPr>
          <a:xfrm>
            <a:off x="10512415" y="3782016"/>
            <a:ext cx="1296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06" name="Google Shape;1006;p7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7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08" name="Google Shape;1008;p74"/>
          <p:cNvSpPr txBox="1">
            <a:spLocks noGrp="1"/>
          </p:cNvSpPr>
          <p:nvPr>
            <p:ph type="body" idx="2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219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or icons 12">
  <p:cSld name="Numbers or icons 12">
    <p:bg>
      <p:bgPr>
        <a:solidFill>
          <a:schemeClr val="lt1"/>
        </a:solid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75"/>
          <p:cNvSpPr txBox="1">
            <a:spLocks noGrp="1"/>
          </p:cNvSpPr>
          <p:nvPr>
            <p:ph type="body" idx="1"/>
          </p:nvPr>
        </p:nvSpPr>
        <p:spPr>
          <a:xfrm>
            <a:off x="1385051" y="1464641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2" name="Google Shape;1012;p75"/>
          <p:cNvSpPr>
            <a:spLocks noGrp="1"/>
          </p:cNvSpPr>
          <p:nvPr>
            <p:ph type="pic" idx="2"/>
          </p:nvPr>
        </p:nvSpPr>
        <p:spPr>
          <a:xfrm>
            <a:off x="359831" y="1467949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13" name="Google Shape;1013;p75"/>
          <p:cNvSpPr>
            <a:spLocks noGrp="1"/>
          </p:cNvSpPr>
          <p:nvPr>
            <p:ph type="pic" idx="3"/>
          </p:nvPr>
        </p:nvSpPr>
        <p:spPr>
          <a:xfrm>
            <a:off x="362971" y="2904732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4" name="Google Shape;1014;p75"/>
          <p:cNvSpPr txBox="1">
            <a:spLocks noGrp="1"/>
          </p:cNvSpPr>
          <p:nvPr>
            <p:ph type="body" idx="4"/>
          </p:nvPr>
        </p:nvSpPr>
        <p:spPr>
          <a:xfrm>
            <a:off x="1384592" y="2896103"/>
            <a:ext cx="129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5" name="Google Shape;1015;p75"/>
          <p:cNvSpPr txBox="1">
            <a:spLocks noGrp="1"/>
          </p:cNvSpPr>
          <p:nvPr>
            <p:ph type="body" idx="5"/>
          </p:nvPr>
        </p:nvSpPr>
        <p:spPr>
          <a:xfrm>
            <a:off x="1385051" y="1715399"/>
            <a:ext cx="1296400" cy="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6" name="Google Shape;1016;p75"/>
          <p:cNvSpPr txBox="1">
            <a:spLocks noGrp="1"/>
          </p:cNvSpPr>
          <p:nvPr>
            <p:ph type="body" idx="6"/>
          </p:nvPr>
        </p:nvSpPr>
        <p:spPr>
          <a:xfrm>
            <a:off x="1384592" y="3146861"/>
            <a:ext cx="12964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7" name="Google Shape;1017;p75"/>
          <p:cNvSpPr>
            <a:spLocks noGrp="1"/>
          </p:cNvSpPr>
          <p:nvPr>
            <p:ph type="pic" idx="7"/>
          </p:nvPr>
        </p:nvSpPr>
        <p:spPr>
          <a:xfrm>
            <a:off x="359831" y="4218171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8" name="Google Shape;1018;p75"/>
          <p:cNvSpPr txBox="1">
            <a:spLocks noGrp="1"/>
          </p:cNvSpPr>
          <p:nvPr>
            <p:ph type="body" idx="8"/>
          </p:nvPr>
        </p:nvSpPr>
        <p:spPr>
          <a:xfrm>
            <a:off x="1381451" y="4209541"/>
            <a:ext cx="1296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19" name="Google Shape;1019;p75"/>
          <p:cNvSpPr txBox="1">
            <a:spLocks noGrp="1"/>
          </p:cNvSpPr>
          <p:nvPr>
            <p:ph type="body" idx="9"/>
          </p:nvPr>
        </p:nvSpPr>
        <p:spPr>
          <a:xfrm>
            <a:off x="1381451" y="4460299"/>
            <a:ext cx="12964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0" name="Google Shape;1020;p75"/>
          <p:cNvSpPr txBox="1">
            <a:spLocks noGrp="1"/>
          </p:cNvSpPr>
          <p:nvPr>
            <p:ph type="body" idx="13"/>
          </p:nvPr>
        </p:nvSpPr>
        <p:spPr>
          <a:xfrm>
            <a:off x="4276828" y="1467949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1" name="Google Shape;1021;p75"/>
          <p:cNvSpPr>
            <a:spLocks noGrp="1"/>
          </p:cNvSpPr>
          <p:nvPr>
            <p:ph type="pic" idx="14"/>
          </p:nvPr>
        </p:nvSpPr>
        <p:spPr>
          <a:xfrm>
            <a:off x="3251608" y="1471257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75"/>
          <p:cNvSpPr>
            <a:spLocks noGrp="1"/>
          </p:cNvSpPr>
          <p:nvPr>
            <p:ph type="pic" idx="15"/>
          </p:nvPr>
        </p:nvSpPr>
        <p:spPr>
          <a:xfrm>
            <a:off x="3254748" y="2908040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75"/>
          <p:cNvSpPr txBox="1">
            <a:spLocks noGrp="1"/>
          </p:cNvSpPr>
          <p:nvPr>
            <p:ph type="body" idx="16"/>
          </p:nvPr>
        </p:nvSpPr>
        <p:spPr>
          <a:xfrm>
            <a:off x="4276369" y="2899411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4" name="Google Shape;1024;p75"/>
          <p:cNvSpPr txBox="1">
            <a:spLocks noGrp="1"/>
          </p:cNvSpPr>
          <p:nvPr>
            <p:ph type="body" idx="17"/>
          </p:nvPr>
        </p:nvSpPr>
        <p:spPr>
          <a:xfrm>
            <a:off x="4276828" y="1718707"/>
            <a:ext cx="12964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5" name="Google Shape;1025;p75"/>
          <p:cNvSpPr txBox="1">
            <a:spLocks noGrp="1"/>
          </p:cNvSpPr>
          <p:nvPr>
            <p:ph type="body" idx="18"/>
          </p:nvPr>
        </p:nvSpPr>
        <p:spPr>
          <a:xfrm>
            <a:off x="4276369" y="3150168"/>
            <a:ext cx="12964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6" name="Google Shape;1026;p75"/>
          <p:cNvSpPr>
            <a:spLocks noGrp="1"/>
          </p:cNvSpPr>
          <p:nvPr>
            <p:ph type="pic" idx="19"/>
          </p:nvPr>
        </p:nvSpPr>
        <p:spPr>
          <a:xfrm>
            <a:off x="3251608" y="4221477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7" name="Google Shape;1027;p75"/>
          <p:cNvSpPr txBox="1">
            <a:spLocks noGrp="1"/>
          </p:cNvSpPr>
          <p:nvPr>
            <p:ph type="body" idx="20"/>
          </p:nvPr>
        </p:nvSpPr>
        <p:spPr>
          <a:xfrm>
            <a:off x="4273228" y="4212848"/>
            <a:ext cx="1296000" cy="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8" name="Google Shape;1028;p75"/>
          <p:cNvSpPr txBox="1">
            <a:spLocks noGrp="1"/>
          </p:cNvSpPr>
          <p:nvPr>
            <p:ph type="body" idx="21"/>
          </p:nvPr>
        </p:nvSpPr>
        <p:spPr>
          <a:xfrm>
            <a:off x="4273228" y="4463607"/>
            <a:ext cx="1296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29" name="Google Shape;1029;p75"/>
          <p:cNvSpPr txBox="1">
            <a:spLocks noGrp="1"/>
          </p:cNvSpPr>
          <p:nvPr>
            <p:ph type="body" idx="22"/>
          </p:nvPr>
        </p:nvSpPr>
        <p:spPr>
          <a:xfrm>
            <a:off x="7152957" y="1467949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0" name="Google Shape;1030;p75"/>
          <p:cNvSpPr>
            <a:spLocks noGrp="1"/>
          </p:cNvSpPr>
          <p:nvPr>
            <p:ph type="pic" idx="23"/>
          </p:nvPr>
        </p:nvSpPr>
        <p:spPr>
          <a:xfrm>
            <a:off x="6127737" y="1471257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31" name="Google Shape;1031;p75"/>
          <p:cNvSpPr>
            <a:spLocks noGrp="1"/>
          </p:cNvSpPr>
          <p:nvPr>
            <p:ph type="pic" idx="24"/>
          </p:nvPr>
        </p:nvSpPr>
        <p:spPr>
          <a:xfrm>
            <a:off x="6130877" y="2908040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2" name="Google Shape;1032;p75"/>
          <p:cNvSpPr txBox="1">
            <a:spLocks noGrp="1"/>
          </p:cNvSpPr>
          <p:nvPr>
            <p:ph type="body" idx="25"/>
          </p:nvPr>
        </p:nvSpPr>
        <p:spPr>
          <a:xfrm>
            <a:off x="7152499" y="2899411"/>
            <a:ext cx="12960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3" name="Google Shape;1033;p75"/>
          <p:cNvSpPr txBox="1">
            <a:spLocks noGrp="1"/>
          </p:cNvSpPr>
          <p:nvPr>
            <p:ph type="body" idx="26"/>
          </p:nvPr>
        </p:nvSpPr>
        <p:spPr>
          <a:xfrm>
            <a:off x="7152957" y="1718707"/>
            <a:ext cx="12964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4" name="Google Shape;1034;p75"/>
          <p:cNvSpPr txBox="1">
            <a:spLocks noGrp="1"/>
          </p:cNvSpPr>
          <p:nvPr>
            <p:ph type="body" idx="27"/>
          </p:nvPr>
        </p:nvSpPr>
        <p:spPr>
          <a:xfrm>
            <a:off x="7152499" y="3150168"/>
            <a:ext cx="12964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5" name="Google Shape;1035;p75"/>
          <p:cNvSpPr>
            <a:spLocks noGrp="1"/>
          </p:cNvSpPr>
          <p:nvPr>
            <p:ph type="pic" idx="28"/>
          </p:nvPr>
        </p:nvSpPr>
        <p:spPr>
          <a:xfrm>
            <a:off x="6127737" y="4221477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6" name="Google Shape;1036;p75"/>
          <p:cNvSpPr txBox="1">
            <a:spLocks noGrp="1"/>
          </p:cNvSpPr>
          <p:nvPr>
            <p:ph type="body" idx="29"/>
          </p:nvPr>
        </p:nvSpPr>
        <p:spPr>
          <a:xfrm>
            <a:off x="7149359" y="4212848"/>
            <a:ext cx="1296000" cy="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75"/>
          <p:cNvSpPr txBox="1">
            <a:spLocks noGrp="1"/>
          </p:cNvSpPr>
          <p:nvPr>
            <p:ph type="body" idx="30"/>
          </p:nvPr>
        </p:nvSpPr>
        <p:spPr>
          <a:xfrm>
            <a:off x="7149359" y="4463607"/>
            <a:ext cx="1296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8" name="Google Shape;1038;p75"/>
          <p:cNvSpPr txBox="1">
            <a:spLocks noGrp="1"/>
          </p:cNvSpPr>
          <p:nvPr>
            <p:ph type="body" idx="31"/>
          </p:nvPr>
        </p:nvSpPr>
        <p:spPr>
          <a:xfrm>
            <a:off x="10032228" y="1471257"/>
            <a:ext cx="12960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75"/>
          <p:cNvSpPr>
            <a:spLocks noGrp="1"/>
          </p:cNvSpPr>
          <p:nvPr>
            <p:ph type="pic" idx="32"/>
          </p:nvPr>
        </p:nvSpPr>
        <p:spPr>
          <a:xfrm>
            <a:off x="9007007" y="1474565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0" name="Google Shape;1040;p75"/>
          <p:cNvSpPr>
            <a:spLocks noGrp="1"/>
          </p:cNvSpPr>
          <p:nvPr>
            <p:ph type="pic" idx="33"/>
          </p:nvPr>
        </p:nvSpPr>
        <p:spPr>
          <a:xfrm>
            <a:off x="9010148" y="2911348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1" name="Google Shape;1041;p75"/>
          <p:cNvSpPr txBox="1">
            <a:spLocks noGrp="1"/>
          </p:cNvSpPr>
          <p:nvPr>
            <p:ph type="body" idx="34"/>
          </p:nvPr>
        </p:nvSpPr>
        <p:spPr>
          <a:xfrm>
            <a:off x="10031769" y="2902719"/>
            <a:ext cx="1296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2" name="Google Shape;1042;p75"/>
          <p:cNvSpPr txBox="1">
            <a:spLocks noGrp="1"/>
          </p:cNvSpPr>
          <p:nvPr>
            <p:ph type="body" idx="35"/>
          </p:nvPr>
        </p:nvSpPr>
        <p:spPr>
          <a:xfrm>
            <a:off x="10032228" y="1722015"/>
            <a:ext cx="129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3" name="Google Shape;1043;p75"/>
          <p:cNvSpPr txBox="1">
            <a:spLocks noGrp="1"/>
          </p:cNvSpPr>
          <p:nvPr>
            <p:ph type="body" idx="36"/>
          </p:nvPr>
        </p:nvSpPr>
        <p:spPr>
          <a:xfrm>
            <a:off x="10031769" y="3153476"/>
            <a:ext cx="1296400" cy="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4" name="Google Shape;1044;p75"/>
          <p:cNvSpPr>
            <a:spLocks noGrp="1"/>
          </p:cNvSpPr>
          <p:nvPr>
            <p:ph type="pic" idx="37"/>
          </p:nvPr>
        </p:nvSpPr>
        <p:spPr>
          <a:xfrm>
            <a:off x="9007007" y="4224785"/>
            <a:ext cx="956800" cy="9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5" name="Google Shape;1045;p75"/>
          <p:cNvSpPr txBox="1">
            <a:spLocks noGrp="1"/>
          </p:cNvSpPr>
          <p:nvPr>
            <p:ph type="body" idx="38"/>
          </p:nvPr>
        </p:nvSpPr>
        <p:spPr>
          <a:xfrm>
            <a:off x="10028628" y="4216156"/>
            <a:ext cx="12960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6" name="Google Shape;1046;p75"/>
          <p:cNvSpPr txBox="1">
            <a:spLocks noGrp="1"/>
          </p:cNvSpPr>
          <p:nvPr>
            <p:ph type="body" idx="39"/>
          </p:nvPr>
        </p:nvSpPr>
        <p:spPr>
          <a:xfrm>
            <a:off x="10028628" y="4466915"/>
            <a:ext cx="129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47" name="Google Shape;1047;p7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7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49" name="Google Shape;1049;p75"/>
          <p:cNvSpPr txBox="1">
            <a:spLocks noGrp="1"/>
          </p:cNvSpPr>
          <p:nvPr>
            <p:ph type="body" idx="40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60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s">
  <p:cSld name="Logos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6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94616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7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53" name="Google Shape;1053;p7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76"/>
          <p:cNvSpPr>
            <a:spLocks noGrp="1"/>
          </p:cNvSpPr>
          <p:nvPr>
            <p:ph type="pic" idx="2"/>
          </p:nvPr>
        </p:nvSpPr>
        <p:spPr>
          <a:xfrm>
            <a:off x="359831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5" name="Google Shape;1055;p76"/>
          <p:cNvSpPr>
            <a:spLocks noGrp="1"/>
          </p:cNvSpPr>
          <p:nvPr>
            <p:ph type="pic" idx="3"/>
          </p:nvPr>
        </p:nvSpPr>
        <p:spPr>
          <a:xfrm>
            <a:off x="2347241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76"/>
          <p:cNvSpPr>
            <a:spLocks noGrp="1"/>
          </p:cNvSpPr>
          <p:nvPr>
            <p:ph type="pic" idx="4"/>
          </p:nvPr>
        </p:nvSpPr>
        <p:spPr>
          <a:xfrm>
            <a:off x="4334651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76"/>
          <p:cNvSpPr>
            <a:spLocks noGrp="1"/>
          </p:cNvSpPr>
          <p:nvPr>
            <p:ph type="pic" idx="5"/>
          </p:nvPr>
        </p:nvSpPr>
        <p:spPr>
          <a:xfrm>
            <a:off x="6322063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76"/>
          <p:cNvSpPr>
            <a:spLocks noGrp="1"/>
          </p:cNvSpPr>
          <p:nvPr>
            <p:ph type="pic" idx="6"/>
          </p:nvPr>
        </p:nvSpPr>
        <p:spPr>
          <a:xfrm>
            <a:off x="8309473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9" name="Google Shape;1059;p76"/>
          <p:cNvSpPr>
            <a:spLocks noGrp="1"/>
          </p:cNvSpPr>
          <p:nvPr>
            <p:ph type="pic" idx="7"/>
          </p:nvPr>
        </p:nvSpPr>
        <p:spPr>
          <a:xfrm>
            <a:off x="10296883" y="2004511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0" name="Google Shape;1060;p76"/>
          <p:cNvSpPr>
            <a:spLocks noGrp="1"/>
          </p:cNvSpPr>
          <p:nvPr>
            <p:ph type="pic" idx="8"/>
          </p:nvPr>
        </p:nvSpPr>
        <p:spPr>
          <a:xfrm>
            <a:off x="359831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1" name="Google Shape;1061;p76"/>
          <p:cNvSpPr>
            <a:spLocks noGrp="1"/>
          </p:cNvSpPr>
          <p:nvPr>
            <p:ph type="pic" idx="9"/>
          </p:nvPr>
        </p:nvSpPr>
        <p:spPr>
          <a:xfrm>
            <a:off x="2347241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2" name="Google Shape;1062;p76"/>
          <p:cNvSpPr>
            <a:spLocks noGrp="1"/>
          </p:cNvSpPr>
          <p:nvPr>
            <p:ph type="pic" idx="13"/>
          </p:nvPr>
        </p:nvSpPr>
        <p:spPr>
          <a:xfrm>
            <a:off x="4334651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3" name="Google Shape;1063;p76"/>
          <p:cNvSpPr>
            <a:spLocks noGrp="1"/>
          </p:cNvSpPr>
          <p:nvPr>
            <p:ph type="pic" idx="14"/>
          </p:nvPr>
        </p:nvSpPr>
        <p:spPr>
          <a:xfrm>
            <a:off x="6322063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4" name="Google Shape;1064;p76"/>
          <p:cNvSpPr>
            <a:spLocks noGrp="1"/>
          </p:cNvSpPr>
          <p:nvPr>
            <p:ph type="pic" idx="15"/>
          </p:nvPr>
        </p:nvSpPr>
        <p:spPr>
          <a:xfrm>
            <a:off x="8309473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5" name="Google Shape;1065;p76"/>
          <p:cNvSpPr>
            <a:spLocks noGrp="1"/>
          </p:cNvSpPr>
          <p:nvPr>
            <p:ph type="pic" idx="16"/>
          </p:nvPr>
        </p:nvSpPr>
        <p:spPr>
          <a:xfrm>
            <a:off x="10296883" y="2916972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6" name="Google Shape;1066;p76"/>
          <p:cNvSpPr>
            <a:spLocks noGrp="1"/>
          </p:cNvSpPr>
          <p:nvPr>
            <p:ph type="pic" idx="17"/>
          </p:nvPr>
        </p:nvSpPr>
        <p:spPr>
          <a:xfrm>
            <a:off x="359831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7" name="Google Shape;1067;p76"/>
          <p:cNvSpPr>
            <a:spLocks noGrp="1"/>
          </p:cNvSpPr>
          <p:nvPr>
            <p:ph type="pic" idx="18"/>
          </p:nvPr>
        </p:nvSpPr>
        <p:spPr>
          <a:xfrm>
            <a:off x="2347241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8" name="Google Shape;1068;p76"/>
          <p:cNvSpPr>
            <a:spLocks noGrp="1"/>
          </p:cNvSpPr>
          <p:nvPr>
            <p:ph type="pic" idx="19"/>
          </p:nvPr>
        </p:nvSpPr>
        <p:spPr>
          <a:xfrm>
            <a:off x="4334651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9" name="Google Shape;1069;p76"/>
          <p:cNvSpPr>
            <a:spLocks noGrp="1"/>
          </p:cNvSpPr>
          <p:nvPr>
            <p:ph type="pic" idx="20"/>
          </p:nvPr>
        </p:nvSpPr>
        <p:spPr>
          <a:xfrm>
            <a:off x="6322063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0" name="Google Shape;1070;p76"/>
          <p:cNvSpPr>
            <a:spLocks noGrp="1"/>
          </p:cNvSpPr>
          <p:nvPr>
            <p:ph type="pic" idx="21"/>
          </p:nvPr>
        </p:nvSpPr>
        <p:spPr>
          <a:xfrm>
            <a:off x="8309473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1" name="Google Shape;1071;p76"/>
          <p:cNvSpPr>
            <a:spLocks noGrp="1"/>
          </p:cNvSpPr>
          <p:nvPr>
            <p:ph type="pic" idx="22"/>
          </p:nvPr>
        </p:nvSpPr>
        <p:spPr>
          <a:xfrm>
            <a:off x="10296883" y="383681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2" name="Google Shape;1072;p76"/>
          <p:cNvSpPr>
            <a:spLocks noGrp="1"/>
          </p:cNvSpPr>
          <p:nvPr>
            <p:ph type="pic" idx="23"/>
          </p:nvPr>
        </p:nvSpPr>
        <p:spPr>
          <a:xfrm>
            <a:off x="359831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76"/>
          <p:cNvSpPr>
            <a:spLocks noGrp="1"/>
          </p:cNvSpPr>
          <p:nvPr>
            <p:ph type="pic" idx="24"/>
          </p:nvPr>
        </p:nvSpPr>
        <p:spPr>
          <a:xfrm>
            <a:off x="2347241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76"/>
          <p:cNvSpPr>
            <a:spLocks noGrp="1"/>
          </p:cNvSpPr>
          <p:nvPr>
            <p:ph type="pic" idx="25"/>
          </p:nvPr>
        </p:nvSpPr>
        <p:spPr>
          <a:xfrm>
            <a:off x="4334651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5" name="Google Shape;1075;p76"/>
          <p:cNvSpPr>
            <a:spLocks noGrp="1"/>
          </p:cNvSpPr>
          <p:nvPr>
            <p:ph type="pic" idx="26"/>
          </p:nvPr>
        </p:nvSpPr>
        <p:spPr>
          <a:xfrm>
            <a:off x="6322063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76"/>
          <p:cNvSpPr>
            <a:spLocks noGrp="1"/>
          </p:cNvSpPr>
          <p:nvPr>
            <p:ph type="pic" idx="27"/>
          </p:nvPr>
        </p:nvSpPr>
        <p:spPr>
          <a:xfrm>
            <a:off x="8309473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7" name="Google Shape;1077;p76"/>
          <p:cNvSpPr>
            <a:spLocks noGrp="1"/>
          </p:cNvSpPr>
          <p:nvPr>
            <p:ph type="pic" idx="28"/>
          </p:nvPr>
        </p:nvSpPr>
        <p:spPr>
          <a:xfrm>
            <a:off x="10296883" y="4749275"/>
            <a:ext cx="1512000" cy="7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8" name="Google Shape;1078;p76"/>
          <p:cNvSpPr txBox="1">
            <a:spLocks noGrp="1"/>
          </p:cNvSpPr>
          <p:nvPr>
            <p:ph type="body" idx="1"/>
          </p:nvPr>
        </p:nvSpPr>
        <p:spPr>
          <a:xfrm>
            <a:off x="371204" y="1460727"/>
            <a:ext cx="7462800" cy="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79" name="Google Shape;1079;p76"/>
          <p:cNvSpPr txBox="1">
            <a:spLocks noGrp="1"/>
          </p:cNvSpPr>
          <p:nvPr>
            <p:ph type="body" idx="29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4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with secondary image DARK">
  <p:cSld name="Big text with secondary image DARK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>
            <a:spLocks noGrp="1"/>
          </p:cNvSpPr>
          <p:nvPr>
            <p:ph type="pic" idx="2"/>
          </p:nvPr>
        </p:nvSpPr>
        <p:spPr>
          <a:xfrm>
            <a:off x="5183188" y="-1"/>
            <a:ext cx="700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11449200" cy="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359832" y="1717951"/>
            <a:ext cx="3720000" cy="3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89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">
  <p:cSld name="Big Statement">
    <p:bg>
      <p:bgPr>
        <a:gradFill>
          <a:gsLst>
            <a:gs pos="0">
              <a:schemeClr val="accent1"/>
            </a:gs>
            <a:gs pos="94000">
              <a:schemeClr val="accent3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7"/>
          <p:cNvSpPr txBox="1">
            <a:spLocks noGrp="1"/>
          </p:cNvSpPr>
          <p:nvPr>
            <p:ph type="title"/>
          </p:nvPr>
        </p:nvSpPr>
        <p:spPr>
          <a:xfrm>
            <a:off x="359833" y="-1"/>
            <a:ext cx="993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  <a:defRPr sz="3333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77"/>
          <p:cNvSpPr txBox="1">
            <a:spLocks noGrp="1"/>
          </p:cNvSpPr>
          <p:nvPr>
            <p:ph type="body" idx="1"/>
          </p:nvPr>
        </p:nvSpPr>
        <p:spPr>
          <a:xfrm>
            <a:off x="359833" y="2570888"/>
            <a:ext cx="9932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77"/>
          <p:cNvSpPr txBox="1">
            <a:spLocks noGrp="1"/>
          </p:cNvSpPr>
          <p:nvPr>
            <p:ph type="body" idx="2"/>
          </p:nvPr>
        </p:nvSpPr>
        <p:spPr>
          <a:xfrm>
            <a:off x="359833" y="360056"/>
            <a:ext cx="82508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  <a:defRPr sz="1867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84" name="Google Shape;1084;p7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324000" cy="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7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86" name="Google Shape;1086;p77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09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quote">
  <p:cSld name="Big quote">
    <p:bg>
      <p:bgPr>
        <a:solidFill>
          <a:schemeClr val="accent2"/>
        </a:soli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8"/>
          <p:cNvSpPr txBox="1">
            <a:spLocks noGrp="1"/>
          </p:cNvSpPr>
          <p:nvPr>
            <p:ph type="title"/>
          </p:nvPr>
        </p:nvSpPr>
        <p:spPr>
          <a:xfrm>
            <a:off x="2279651" y="1507033"/>
            <a:ext cx="7560800" cy="3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64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78"/>
          <p:cNvSpPr txBox="1">
            <a:spLocks noGrp="1"/>
          </p:cNvSpPr>
          <p:nvPr>
            <p:ph type="body" idx="1"/>
          </p:nvPr>
        </p:nvSpPr>
        <p:spPr>
          <a:xfrm>
            <a:off x="359833" y="360056"/>
            <a:ext cx="82508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90" name="Google Shape;1090;p78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73240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7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92" name="Google Shape;1092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1512" y="1176284"/>
            <a:ext cx="404997" cy="29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890754" y="4812498"/>
            <a:ext cx="418919" cy="294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78"/>
          <p:cNvSpPr txBox="1">
            <a:spLocks noGrp="1"/>
          </p:cNvSpPr>
          <p:nvPr>
            <p:ph type="body" idx="2"/>
          </p:nvPr>
        </p:nvSpPr>
        <p:spPr>
          <a:xfrm>
            <a:off x="0" y="5386889"/>
            <a:ext cx="12192000" cy="1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lvl="0" indent="-304792" algn="ctr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95" name="Google Shape;1095;p78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663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tatement DARK">
  <p:cSld name="Picture with statement DARK">
    <p:bg>
      <p:bgPr>
        <a:solidFill>
          <a:schemeClr val="dk1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8" name="Google Shape;1098;p7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7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00" name="Google Shape;1100;p79"/>
          <p:cNvSpPr txBox="1">
            <a:spLocks noGrp="1"/>
          </p:cNvSpPr>
          <p:nvPr>
            <p:ph type="title"/>
          </p:nvPr>
        </p:nvSpPr>
        <p:spPr>
          <a:xfrm>
            <a:off x="359832" y="1489136"/>
            <a:ext cx="46556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  <a:defRPr sz="3333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79"/>
          <p:cNvSpPr txBox="1">
            <a:spLocks noGrp="1"/>
          </p:cNvSpPr>
          <p:nvPr>
            <p:ph type="body" idx="1"/>
          </p:nvPr>
        </p:nvSpPr>
        <p:spPr>
          <a:xfrm>
            <a:off x="359832" y="3592845"/>
            <a:ext cx="46556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entury Gothic"/>
              <a:buNone/>
              <a:defRPr sz="1333" b="1">
                <a:solidFill>
                  <a:schemeClr val="accen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6675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tatement LIGHT">
  <p:cSld name="Picture with statement LIGHT">
    <p:bg>
      <p:bgPr>
        <a:solidFill>
          <a:schemeClr val="lt1"/>
        </a:solidFill>
        <a:effectLst/>
      </p:bgPr>
    </p:bg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0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04" name="Google Shape;1104;p80"/>
          <p:cNvSpPr txBox="1">
            <a:spLocks noGrp="1"/>
          </p:cNvSpPr>
          <p:nvPr>
            <p:ph type="title"/>
          </p:nvPr>
        </p:nvSpPr>
        <p:spPr>
          <a:xfrm>
            <a:off x="359832" y="1489136"/>
            <a:ext cx="46556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None/>
              <a:defRPr sz="3333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80"/>
          <p:cNvSpPr txBox="1">
            <a:spLocks noGrp="1"/>
          </p:cNvSpPr>
          <p:nvPr>
            <p:ph type="body" idx="1"/>
          </p:nvPr>
        </p:nvSpPr>
        <p:spPr>
          <a:xfrm>
            <a:off x="359832" y="3592845"/>
            <a:ext cx="46556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300"/>
              <a:buFont typeface="Century Gothic"/>
              <a:buNone/>
              <a:defRPr sz="2000">
                <a:solidFill>
                  <a:srgbClr val="8B888C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400"/>
              <a:buNone/>
              <a:defRPr sz="1867">
                <a:solidFill>
                  <a:srgbClr val="8B888C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B888C"/>
              </a:buClr>
              <a:buSzPts val="1200"/>
              <a:buNone/>
              <a:defRPr sz="1600">
                <a:solidFill>
                  <a:srgbClr val="8B888C"/>
                </a:solidFill>
              </a:defRPr>
            </a:lvl9pPr>
          </a:lstStyle>
          <a:p>
            <a:endParaRPr/>
          </a:p>
        </p:txBody>
      </p:sp>
      <p:sp>
        <p:nvSpPr>
          <p:cNvPr id="1106" name="Google Shape;1106;p80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8496400" cy="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8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229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screenshot">
  <p:cSld name="Desktop screenshot">
    <p:bg>
      <p:bgPr>
        <a:solidFill>
          <a:schemeClr val="dk1"/>
        </a:solidFill>
        <a:effectLst/>
      </p:bgPr>
    </p:bg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81"/>
          <p:cNvPicPr preferRelativeResize="0"/>
          <p:nvPr/>
        </p:nvPicPr>
        <p:blipFill rotWithShape="1">
          <a:blip r:embed="rId2">
            <a:alphaModFix/>
          </a:blip>
          <a:srcRect r="4942"/>
          <a:stretch/>
        </p:blipFill>
        <p:spPr>
          <a:xfrm>
            <a:off x="1" y="1"/>
            <a:ext cx="12192001" cy="699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81"/>
          <p:cNvSpPr txBox="1">
            <a:spLocks noGrp="1"/>
          </p:cNvSpPr>
          <p:nvPr>
            <p:ph type="title"/>
          </p:nvPr>
        </p:nvSpPr>
        <p:spPr>
          <a:xfrm>
            <a:off x="359833" y="365127"/>
            <a:ext cx="8496400" cy="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81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8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13" name="Google Shape;111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246" y="1040085"/>
            <a:ext cx="8475513" cy="682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81"/>
          <p:cNvSpPr>
            <a:spLocks noGrp="1"/>
          </p:cNvSpPr>
          <p:nvPr>
            <p:ph type="pic" idx="2"/>
          </p:nvPr>
        </p:nvSpPr>
        <p:spPr>
          <a:xfrm>
            <a:off x="2069533" y="1292348"/>
            <a:ext cx="8042800" cy="45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5" name="Google Shape;1115;p81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3618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screenshot with text">
  <p:cSld name="laptop screenshot with text">
    <p:bg>
      <p:bgPr>
        <a:solidFill>
          <a:srgbClr val="F2F2F2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205171" cy="686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8" name="Google Shape;1118;p82"/>
          <p:cNvGrpSpPr/>
          <p:nvPr/>
        </p:nvGrpSpPr>
        <p:grpSpPr>
          <a:xfrm>
            <a:off x="4647901" y="826125"/>
            <a:ext cx="9277284" cy="5500272"/>
            <a:chOff x="7139426" y="5065329"/>
            <a:chExt cx="7992147" cy="4737802"/>
          </a:xfrm>
        </p:grpSpPr>
        <p:sp>
          <p:nvSpPr>
            <p:cNvPr id="1119" name="Google Shape;1119;p82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20" name="Google Shape;1120;p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1" name="Google Shape;1121;p82"/>
          <p:cNvSpPr txBox="1">
            <a:spLocks noGrp="1"/>
          </p:cNvSpPr>
          <p:nvPr>
            <p:ph type="body" idx="1"/>
          </p:nvPr>
        </p:nvSpPr>
        <p:spPr>
          <a:xfrm>
            <a:off x="359832" y="1428213"/>
            <a:ext cx="37200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2" name="Google Shape;1122;p82"/>
          <p:cNvSpPr>
            <a:spLocks noGrp="1"/>
          </p:cNvSpPr>
          <p:nvPr>
            <p:ph type="pic" idx="2"/>
          </p:nvPr>
        </p:nvSpPr>
        <p:spPr>
          <a:xfrm>
            <a:off x="5898292" y="1272028"/>
            <a:ext cx="6666800" cy="44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23" name="Google Shape;1123;p82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82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5" name="Google Shape;1125;p82"/>
          <p:cNvSpPr txBox="1">
            <a:spLocks noGrp="1"/>
          </p:cNvSpPr>
          <p:nvPr>
            <p:ph type="body" idx="4"/>
          </p:nvPr>
        </p:nvSpPr>
        <p:spPr>
          <a:xfrm>
            <a:off x="359832" y="1633961"/>
            <a:ext cx="3721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6" name="Google Shape;1126;p82"/>
          <p:cNvSpPr txBox="1">
            <a:spLocks noGrp="1"/>
          </p:cNvSpPr>
          <p:nvPr>
            <p:ph type="body" idx="5"/>
          </p:nvPr>
        </p:nvSpPr>
        <p:spPr>
          <a:xfrm>
            <a:off x="359832" y="2906685"/>
            <a:ext cx="37200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82"/>
          <p:cNvSpPr txBox="1">
            <a:spLocks noGrp="1"/>
          </p:cNvSpPr>
          <p:nvPr>
            <p:ph type="body" idx="6"/>
          </p:nvPr>
        </p:nvSpPr>
        <p:spPr>
          <a:xfrm>
            <a:off x="359832" y="3112433"/>
            <a:ext cx="3721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8" name="Google Shape;1128;p82"/>
          <p:cNvSpPr txBox="1">
            <a:spLocks noGrp="1"/>
          </p:cNvSpPr>
          <p:nvPr>
            <p:ph type="body" idx="7"/>
          </p:nvPr>
        </p:nvSpPr>
        <p:spPr>
          <a:xfrm>
            <a:off x="359832" y="4385156"/>
            <a:ext cx="37200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29" name="Google Shape;1129;p82"/>
          <p:cNvSpPr txBox="1">
            <a:spLocks noGrp="1"/>
          </p:cNvSpPr>
          <p:nvPr>
            <p:ph type="body" idx="8"/>
          </p:nvPr>
        </p:nvSpPr>
        <p:spPr>
          <a:xfrm>
            <a:off x="359832" y="4590904"/>
            <a:ext cx="3721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30" name="Google Shape;1130;p8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8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094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laptop screenshot with text">
  <p:cSld name="2 up laptop screenshot with text">
    <p:bg>
      <p:bgPr>
        <a:solidFill>
          <a:srgbClr val="F2F2F2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205171" cy="686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4" name="Google Shape;1134;p83"/>
          <p:cNvGrpSpPr/>
          <p:nvPr/>
        </p:nvGrpSpPr>
        <p:grpSpPr>
          <a:xfrm>
            <a:off x="2596145" y="1737982"/>
            <a:ext cx="7364497" cy="4366359"/>
            <a:chOff x="7139426" y="5065329"/>
            <a:chExt cx="7992148" cy="4737803"/>
          </a:xfrm>
        </p:grpSpPr>
        <p:sp>
          <p:nvSpPr>
            <p:cNvPr id="1135" name="Google Shape;1135;p8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36" name="Google Shape;1136;p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8" cy="4737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7" name="Google Shape;1137;p83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38" name="Google Shape;1138;p83"/>
          <p:cNvSpPr>
            <a:spLocks noGrp="1"/>
          </p:cNvSpPr>
          <p:nvPr>
            <p:ph type="pic" idx="2"/>
          </p:nvPr>
        </p:nvSpPr>
        <p:spPr>
          <a:xfrm>
            <a:off x="3600821" y="2097608"/>
            <a:ext cx="5393600" cy="36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39" name="Google Shape;1139;p8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83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1" name="Google Shape;1141;p83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2" name="Google Shape;1142;p83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3" name="Google Shape;1143;p83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4" name="Google Shape;1144;p83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5" name="Google Shape;1145;p83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6" name="Google Shape;1146;p8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8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148" name="Google Shape;1148;p83"/>
          <p:cNvGrpSpPr/>
          <p:nvPr/>
        </p:nvGrpSpPr>
        <p:grpSpPr>
          <a:xfrm>
            <a:off x="9183794" y="2235609"/>
            <a:ext cx="3008260" cy="3030931"/>
            <a:chOff x="10428229" y="5065329"/>
            <a:chExt cx="4703346" cy="4737803"/>
          </a:xfrm>
        </p:grpSpPr>
        <p:sp>
          <p:nvSpPr>
            <p:cNvPr id="1149" name="Google Shape;1149;p83"/>
            <p:cNvSpPr/>
            <p:nvPr/>
          </p:nvSpPr>
          <p:spPr>
            <a:xfrm>
              <a:off x="10428229" y="5351450"/>
              <a:ext cx="3655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50" name="Google Shape;1150;p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28229" y="5065329"/>
              <a:ext cx="4703346" cy="4737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1" name="Google Shape;1151;p83"/>
          <p:cNvSpPr>
            <a:spLocks noGrp="1"/>
          </p:cNvSpPr>
          <p:nvPr>
            <p:ph type="pic" idx="9"/>
          </p:nvPr>
        </p:nvSpPr>
        <p:spPr>
          <a:xfrm>
            <a:off x="9183756" y="2458668"/>
            <a:ext cx="2338000" cy="25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195246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up laptop screenshot with text">
  <p:cSld name="1_2 up laptop screenshot with text">
    <p:bg>
      <p:bgPr>
        <a:solidFill>
          <a:srgbClr val="F2F2F2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84"/>
          <p:cNvPicPr preferRelativeResize="0"/>
          <p:nvPr/>
        </p:nvPicPr>
        <p:blipFill rotWithShape="1">
          <a:blip r:embed="rId2">
            <a:alphaModFix/>
          </a:blip>
          <a:srcRect r="4942"/>
          <a:stretch/>
        </p:blipFill>
        <p:spPr>
          <a:xfrm>
            <a:off x="1" y="1"/>
            <a:ext cx="12192001" cy="69971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4" name="Google Shape;1154;p84"/>
          <p:cNvGrpSpPr/>
          <p:nvPr/>
        </p:nvGrpSpPr>
        <p:grpSpPr>
          <a:xfrm>
            <a:off x="2890541" y="1423115"/>
            <a:ext cx="5341951" cy="3166747"/>
            <a:chOff x="7139426" y="5065329"/>
            <a:chExt cx="7992147" cy="4737801"/>
          </a:xfrm>
        </p:grpSpPr>
        <p:sp>
          <p:nvSpPr>
            <p:cNvPr id="1155" name="Google Shape;1155;p84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56" name="Google Shape;1156;p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7" name="Google Shape;1157;p84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58" name="Google Shape;1158;p84"/>
          <p:cNvSpPr>
            <a:spLocks noGrp="1"/>
          </p:cNvSpPr>
          <p:nvPr>
            <p:ph type="pic" idx="2"/>
          </p:nvPr>
        </p:nvSpPr>
        <p:spPr>
          <a:xfrm>
            <a:off x="3539901" y="1627600"/>
            <a:ext cx="3998400" cy="25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9" name="Google Shape;1159;p8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84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1" name="Google Shape;1161;p84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2" name="Google Shape;1162;p84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3" name="Google Shape;1163;p84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4" name="Google Shape;1164;p84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5" name="Google Shape;1165;p84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6" name="Google Shape;1166;p8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8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168" name="Google Shape;1168;p84"/>
          <p:cNvGrpSpPr/>
          <p:nvPr/>
        </p:nvGrpSpPr>
        <p:grpSpPr>
          <a:xfrm>
            <a:off x="7192931" y="3126327"/>
            <a:ext cx="5341951" cy="3166747"/>
            <a:chOff x="7139426" y="5065329"/>
            <a:chExt cx="7992147" cy="4737801"/>
          </a:xfrm>
        </p:grpSpPr>
        <p:sp>
          <p:nvSpPr>
            <p:cNvPr id="1169" name="Google Shape;1169;p84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70" name="Google Shape;1170;p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1" name="Google Shape;1171;p84"/>
          <p:cNvSpPr>
            <a:spLocks noGrp="1"/>
          </p:cNvSpPr>
          <p:nvPr>
            <p:ph type="pic" idx="9"/>
          </p:nvPr>
        </p:nvSpPr>
        <p:spPr>
          <a:xfrm>
            <a:off x="7842292" y="3330812"/>
            <a:ext cx="3998400" cy="25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04549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screenshot with pull out">
  <p:cSld name="laptop screenshot with pull out">
    <p:bg>
      <p:bgPr>
        <a:solidFill>
          <a:srgbClr val="F2F2F2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" name="Google Shape;1173;p85"/>
          <p:cNvPicPr preferRelativeResize="0"/>
          <p:nvPr/>
        </p:nvPicPr>
        <p:blipFill rotWithShape="1">
          <a:blip r:embed="rId2">
            <a:alphaModFix/>
          </a:blip>
          <a:srcRect l="25474" r="4939" b="15452"/>
          <a:stretch/>
        </p:blipFill>
        <p:spPr>
          <a:xfrm>
            <a:off x="3267059" y="942252"/>
            <a:ext cx="8924943" cy="5915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4" name="Google Shape;1174;p85"/>
          <p:cNvGrpSpPr/>
          <p:nvPr/>
        </p:nvGrpSpPr>
        <p:grpSpPr>
          <a:xfrm>
            <a:off x="4399887" y="2708105"/>
            <a:ext cx="5341951" cy="3166747"/>
            <a:chOff x="7139426" y="5065329"/>
            <a:chExt cx="7992147" cy="4737801"/>
          </a:xfrm>
        </p:grpSpPr>
        <p:sp>
          <p:nvSpPr>
            <p:cNvPr id="1175" name="Google Shape;1175;p85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76" name="Google Shape;1176;p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7" cy="4737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7" name="Google Shape;1177;p85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78" name="Google Shape;1178;p85"/>
          <p:cNvSpPr>
            <a:spLocks noGrp="1"/>
          </p:cNvSpPr>
          <p:nvPr>
            <p:ph type="pic" idx="2"/>
          </p:nvPr>
        </p:nvSpPr>
        <p:spPr>
          <a:xfrm>
            <a:off x="5049248" y="2912591"/>
            <a:ext cx="3998400" cy="25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79" name="Google Shape;1179;p8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85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1" name="Google Shape;1181;p85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2" name="Google Shape;1182;p85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3" name="Google Shape;1183;p85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4" name="Google Shape;1184;p85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5" name="Google Shape;1185;p85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86" name="Google Shape;1186;p8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8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88" name="Google Shape;1188;p85"/>
          <p:cNvSpPr>
            <a:spLocks noGrp="1"/>
          </p:cNvSpPr>
          <p:nvPr>
            <p:ph type="pic" idx="9"/>
          </p:nvPr>
        </p:nvSpPr>
        <p:spPr>
          <a:xfrm>
            <a:off x="8246535" y="595935"/>
            <a:ext cx="3032800" cy="1969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89279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laptop and mobile">
  <p:cSld name="2 up laptop and mobile">
    <p:bg>
      <p:bgPr>
        <a:solidFill>
          <a:srgbClr val="F2F2F2"/>
        </a:solidFill>
        <a:effectLst/>
      </p:bgPr>
    </p:bg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2000" y="12693"/>
            <a:ext cx="9740000" cy="6882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1" name="Google Shape;1191;p86"/>
          <p:cNvGrpSpPr/>
          <p:nvPr/>
        </p:nvGrpSpPr>
        <p:grpSpPr>
          <a:xfrm>
            <a:off x="3063120" y="2199229"/>
            <a:ext cx="6832755" cy="4051137"/>
            <a:chOff x="7139426" y="5065329"/>
            <a:chExt cx="7992149" cy="4737802"/>
          </a:xfrm>
        </p:grpSpPr>
        <p:sp>
          <p:nvSpPr>
            <p:cNvPr id="1192" name="Google Shape;1192;p86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93" name="Google Shape;1193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9426" y="5065329"/>
              <a:ext cx="7992149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4" name="Google Shape;1194;p86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95" name="Google Shape;1195;p86"/>
          <p:cNvSpPr>
            <a:spLocks noGrp="1"/>
          </p:cNvSpPr>
          <p:nvPr>
            <p:ph type="pic" idx="2"/>
          </p:nvPr>
        </p:nvSpPr>
        <p:spPr>
          <a:xfrm>
            <a:off x="3936049" y="2494072"/>
            <a:ext cx="5064000" cy="32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96" name="Google Shape;1196;p8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86"/>
          <p:cNvSpPr txBox="1">
            <a:spLocks noGrp="1"/>
          </p:cNvSpPr>
          <p:nvPr>
            <p:ph type="body" idx="3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98" name="Google Shape;1198;p86"/>
          <p:cNvSpPr txBox="1">
            <a:spLocks noGrp="1"/>
          </p:cNvSpPr>
          <p:nvPr>
            <p:ph type="body" idx="4"/>
          </p:nvPr>
        </p:nvSpPr>
        <p:spPr>
          <a:xfrm>
            <a:off x="359832" y="1746308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99" name="Google Shape;1199;p86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0" name="Google Shape;1200;p86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1" name="Google Shape;1201;p86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29072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2" name="Google Shape;1202;p86"/>
          <p:cNvSpPr txBox="1">
            <a:spLocks noGrp="1"/>
          </p:cNvSpPr>
          <p:nvPr>
            <p:ph type="body" idx="8"/>
          </p:nvPr>
        </p:nvSpPr>
        <p:spPr>
          <a:xfrm>
            <a:off x="359832" y="4703251"/>
            <a:ext cx="2908400" cy="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3" name="Google Shape;1203;p8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8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05" name="Google Shape;1205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4218" y="1169434"/>
            <a:ext cx="2331229" cy="366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6"/>
          <p:cNvSpPr>
            <a:spLocks noGrp="1"/>
          </p:cNvSpPr>
          <p:nvPr>
            <p:ph type="pic" idx="9"/>
          </p:nvPr>
        </p:nvSpPr>
        <p:spPr>
          <a:xfrm>
            <a:off x="9620669" y="1579156"/>
            <a:ext cx="1518800" cy="28760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99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1"/>
          <p:cNvSpPr txBox="1">
            <a:spLocks noGrp="1"/>
          </p:cNvSpPr>
          <p:nvPr>
            <p:ph type="ftr" idx="11"/>
          </p:nvPr>
        </p:nvSpPr>
        <p:spPr>
          <a:xfrm>
            <a:off x="359832" y="6355404"/>
            <a:ext cx="5310800" cy="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101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screenshot with text">
  <p:cSld name="Mobile screenshot with text">
    <p:bg>
      <p:bgPr>
        <a:solidFill>
          <a:srgbClr val="F2F2F2"/>
        </a:solidFill>
        <a:effectLst/>
      </p:bgPr>
    </p:bg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" name="Google Shape;1208;p87"/>
          <p:cNvPicPr preferRelativeResize="0"/>
          <p:nvPr/>
        </p:nvPicPr>
        <p:blipFill rotWithShape="1">
          <a:blip r:embed="rId2">
            <a:alphaModFix/>
          </a:blip>
          <a:srcRect t="8975" r="52364"/>
          <a:stretch/>
        </p:blipFill>
        <p:spPr>
          <a:xfrm>
            <a:off x="5316692" y="-333393"/>
            <a:ext cx="7032624" cy="733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87"/>
          <p:cNvSpPr/>
          <p:nvPr/>
        </p:nvSpPr>
        <p:spPr>
          <a:xfrm>
            <a:off x="5139711" y="989421"/>
            <a:ext cx="2821600" cy="5264000"/>
          </a:xfrm>
          <a:prstGeom prst="roundRect">
            <a:avLst>
              <a:gd name="adj" fmla="val 123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0" name="Google Shape;1210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2463" y="328478"/>
            <a:ext cx="4191867" cy="6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8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87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3" name="Google Shape;1213;p8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8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15" name="Google Shape;1215;p87"/>
          <p:cNvSpPr>
            <a:spLocks noGrp="1"/>
          </p:cNvSpPr>
          <p:nvPr>
            <p:ph type="pic" idx="2"/>
          </p:nvPr>
        </p:nvSpPr>
        <p:spPr>
          <a:xfrm>
            <a:off x="5182408" y="1025248"/>
            <a:ext cx="2731200" cy="51716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16" name="Google Shape;1216;p87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371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7" name="Google Shape;1217;p87"/>
          <p:cNvSpPr txBox="1">
            <a:spLocks noGrp="1"/>
          </p:cNvSpPr>
          <p:nvPr>
            <p:ph type="body" idx="4"/>
          </p:nvPr>
        </p:nvSpPr>
        <p:spPr>
          <a:xfrm>
            <a:off x="359832" y="1746309"/>
            <a:ext cx="3720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8" name="Google Shape;1218;p87"/>
          <p:cNvSpPr txBox="1">
            <a:spLocks noGrp="1"/>
          </p:cNvSpPr>
          <p:nvPr>
            <p:ph type="body" idx="5"/>
          </p:nvPr>
        </p:nvSpPr>
        <p:spPr>
          <a:xfrm>
            <a:off x="359832" y="2945665"/>
            <a:ext cx="371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9" name="Google Shape;1219;p87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3720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0" name="Google Shape;1220;p87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1" name="Google Shape;1221;p87"/>
          <p:cNvSpPr txBox="1">
            <a:spLocks noGrp="1"/>
          </p:cNvSpPr>
          <p:nvPr>
            <p:ph type="body" idx="8"/>
          </p:nvPr>
        </p:nvSpPr>
        <p:spPr>
          <a:xfrm>
            <a:off x="359832" y="4703252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5245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2 up Mobile screenshot with text">
  <p:cSld name=" 2 up Mobile screenshot with text">
    <p:bg>
      <p:bgPr>
        <a:solidFill>
          <a:srgbClr val="F2F2F2"/>
        </a:solidFill>
        <a:effectLst/>
      </p:bgPr>
    </p:bg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88"/>
          <p:cNvPicPr preferRelativeResize="0"/>
          <p:nvPr/>
        </p:nvPicPr>
        <p:blipFill rotWithShape="1">
          <a:blip r:embed="rId2">
            <a:alphaModFix/>
          </a:blip>
          <a:srcRect l="-11704" t="-260" r="22" b="257"/>
          <a:stretch/>
        </p:blipFill>
        <p:spPr>
          <a:xfrm>
            <a:off x="1319743" y="-654361"/>
            <a:ext cx="10877919" cy="688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88"/>
          <p:cNvSpPr/>
          <p:nvPr/>
        </p:nvSpPr>
        <p:spPr>
          <a:xfrm>
            <a:off x="8320885" y="922301"/>
            <a:ext cx="2821600" cy="5264000"/>
          </a:xfrm>
          <a:prstGeom prst="roundRect">
            <a:avLst>
              <a:gd name="adj" fmla="val 123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5" name="Google Shape;122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927" y="323176"/>
            <a:ext cx="4191867" cy="6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7680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88"/>
          <p:cNvSpPr txBox="1">
            <a:spLocks noGrp="1"/>
          </p:cNvSpPr>
          <p:nvPr>
            <p:ph type="body" idx="1"/>
          </p:nvPr>
        </p:nvSpPr>
        <p:spPr>
          <a:xfrm>
            <a:off x="357600" y="1051364"/>
            <a:ext cx="7560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8" name="Google Shape;1228;p88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8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30" name="Google Shape;1230;p88"/>
          <p:cNvSpPr>
            <a:spLocks noGrp="1"/>
          </p:cNvSpPr>
          <p:nvPr>
            <p:ph type="pic" idx="2"/>
          </p:nvPr>
        </p:nvSpPr>
        <p:spPr>
          <a:xfrm>
            <a:off x="8397871" y="1019944"/>
            <a:ext cx="2731200" cy="51716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31" name="Google Shape;1231;p88"/>
          <p:cNvSpPr txBox="1">
            <a:spLocks noGrp="1"/>
          </p:cNvSpPr>
          <p:nvPr>
            <p:ph type="body" idx="3"/>
          </p:nvPr>
        </p:nvSpPr>
        <p:spPr>
          <a:xfrm>
            <a:off x="359832" y="1467193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2" name="Google Shape;1232;p88"/>
          <p:cNvSpPr txBox="1">
            <a:spLocks noGrp="1"/>
          </p:cNvSpPr>
          <p:nvPr>
            <p:ph type="body" idx="4"/>
          </p:nvPr>
        </p:nvSpPr>
        <p:spPr>
          <a:xfrm>
            <a:off x="359832" y="1746309"/>
            <a:ext cx="3821600" cy="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3" name="Google Shape;1233;p88"/>
          <p:cNvSpPr txBox="1">
            <a:spLocks noGrp="1"/>
          </p:cNvSpPr>
          <p:nvPr>
            <p:ph type="body" idx="5"/>
          </p:nvPr>
        </p:nvSpPr>
        <p:spPr>
          <a:xfrm>
            <a:off x="359832" y="2945664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4" name="Google Shape;1234;p88"/>
          <p:cNvSpPr txBox="1">
            <a:spLocks noGrp="1"/>
          </p:cNvSpPr>
          <p:nvPr>
            <p:ph type="body" idx="6"/>
          </p:nvPr>
        </p:nvSpPr>
        <p:spPr>
          <a:xfrm>
            <a:off x="359832" y="3224780"/>
            <a:ext cx="3821600" cy="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5" name="Google Shape;1235;p88"/>
          <p:cNvSpPr txBox="1">
            <a:spLocks noGrp="1"/>
          </p:cNvSpPr>
          <p:nvPr>
            <p:ph type="body" idx="7"/>
          </p:nvPr>
        </p:nvSpPr>
        <p:spPr>
          <a:xfrm>
            <a:off x="359832" y="4424136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6" name="Google Shape;1236;p88"/>
          <p:cNvSpPr txBox="1">
            <a:spLocks noGrp="1"/>
          </p:cNvSpPr>
          <p:nvPr>
            <p:ph type="body" idx="8"/>
          </p:nvPr>
        </p:nvSpPr>
        <p:spPr>
          <a:xfrm>
            <a:off x="359832" y="4703252"/>
            <a:ext cx="3821600" cy="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7" name="Google Shape;1237;p88"/>
          <p:cNvSpPr/>
          <p:nvPr/>
        </p:nvSpPr>
        <p:spPr>
          <a:xfrm>
            <a:off x="4911007" y="965308"/>
            <a:ext cx="2821600" cy="5264000"/>
          </a:xfrm>
          <a:prstGeom prst="roundRect">
            <a:avLst>
              <a:gd name="adj" fmla="val 123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8" name="Google Shape;1238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596" y="339375"/>
            <a:ext cx="4191867" cy="6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88"/>
          <p:cNvSpPr>
            <a:spLocks noGrp="1"/>
          </p:cNvSpPr>
          <p:nvPr>
            <p:ph type="pic" idx="9"/>
          </p:nvPr>
        </p:nvSpPr>
        <p:spPr>
          <a:xfrm>
            <a:off x="5064541" y="1036143"/>
            <a:ext cx="2731200" cy="51716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9336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up Mobile hero">
  <p:cSld name="3 up Mobile hero">
    <p:bg>
      <p:bgPr>
        <a:solidFill>
          <a:schemeClr val="dk1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9"/>
          <p:cNvPicPr preferRelativeResize="0"/>
          <p:nvPr/>
        </p:nvPicPr>
        <p:blipFill rotWithShape="1">
          <a:blip r:embed="rId2">
            <a:alphaModFix/>
          </a:blip>
          <a:srcRect r="4942"/>
          <a:stretch/>
        </p:blipFill>
        <p:spPr>
          <a:xfrm>
            <a:off x="1" y="1"/>
            <a:ext cx="12192001" cy="699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9"/>
          <p:cNvSpPr/>
          <p:nvPr/>
        </p:nvSpPr>
        <p:spPr>
          <a:xfrm>
            <a:off x="8851487" y="1460727"/>
            <a:ext cx="2021200" cy="3736000"/>
          </a:xfrm>
          <a:prstGeom prst="roundRect">
            <a:avLst>
              <a:gd name="adj" fmla="val 123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3" name="Google Shape;124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5785" y="1025528"/>
            <a:ext cx="2996576" cy="47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8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02620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89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8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47" name="Google Shape;1247;p89"/>
          <p:cNvSpPr txBox="1">
            <a:spLocks noGrp="1"/>
          </p:cNvSpPr>
          <p:nvPr>
            <p:ph type="body" idx="1"/>
          </p:nvPr>
        </p:nvSpPr>
        <p:spPr>
          <a:xfrm>
            <a:off x="1209101" y="5522799"/>
            <a:ext cx="3820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 b="1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48" name="Google Shape;1248;p89"/>
          <p:cNvSpPr txBox="1">
            <a:spLocks noGrp="1"/>
          </p:cNvSpPr>
          <p:nvPr>
            <p:ph type="body" idx="2"/>
          </p:nvPr>
        </p:nvSpPr>
        <p:spPr>
          <a:xfrm>
            <a:off x="1209101" y="5801915"/>
            <a:ext cx="9712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1333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49" name="Google Shape;1249;p89"/>
          <p:cNvSpPr/>
          <p:nvPr/>
        </p:nvSpPr>
        <p:spPr>
          <a:xfrm>
            <a:off x="4960880" y="1439312"/>
            <a:ext cx="2119200" cy="3757200"/>
          </a:xfrm>
          <a:prstGeom prst="roundRect">
            <a:avLst>
              <a:gd name="adj" fmla="val 123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0" name="Google Shape;1250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5479" y="1025528"/>
            <a:ext cx="2996576" cy="47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89"/>
          <p:cNvSpPr>
            <a:spLocks noGrp="1"/>
          </p:cNvSpPr>
          <p:nvPr>
            <p:ph type="pic" idx="3"/>
          </p:nvPr>
        </p:nvSpPr>
        <p:spPr>
          <a:xfrm>
            <a:off x="1250404" y="1533623"/>
            <a:ext cx="1989200" cy="36948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52" name="Google Shape;1252;p89"/>
          <p:cNvSpPr>
            <a:spLocks noGrp="1"/>
          </p:cNvSpPr>
          <p:nvPr>
            <p:ph type="pic" idx="4"/>
          </p:nvPr>
        </p:nvSpPr>
        <p:spPr>
          <a:xfrm>
            <a:off x="8851487" y="1530667"/>
            <a:ext cx="1952800" cy="36980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53" name="Google Shape;1253;p89"/>
          <p:cNvSpPr>
            <a:spLocks noGrp="1"/>
          </p:cNvSpPr>
          <p:nvPr>
            <p:ph type="pic" idx="5"/>
          </p:nvPr>
        </p:nvSpPr>
        <p:spPr>
          <a:xfrm>
            <a:off x="5063896" y="1533623"/>
            <a:ext cx="1937200" cy="3694800"/>
          </a:xfrm>
          <a:prstGeom prst="roundRect">
            <a:avLst>
              <a:gd name="adj" fmla="val 581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54" name="Google Shape;1254;p89"/>
          <p:cNvSpPr txBox="1">
            <a:spLocks noGrp="1"/>
          </p:cNvSpPr>
          <p:nvPr>
            <p:ph type="body" idx="6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784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screenshot with text">
  <p:cSld name="Tablet screenshot with text">
    <p:bg>
      <p:bgPr>
        <a:solidFill>
          <a:srgbClr val="F7F7F7"/>
        </a:solidFill>
        <a:effectLst/>
      </p:bgPr>
    </p:bg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Google Shape;1256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2000" y="-25841"/>
            <a:ext cx="9740000" cy="688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2956" y="857863"/>
            <a:ext cx="5619272" cy="561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90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1278000" cy="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9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9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61" name="Google Shape;1261;p90"/>
          <p:cNvSpPr>
            <a:spLocks noGrp="1"/>
          </p:cNvSpPr>
          <p:nvPr>
            <p:ph type="pic" idx="2"/>
          </p:nvPr>
        </p:nvSpPr>
        <p:spPr>
          <a:xfrm>
            <a:off x="5966459" y="1379435"/>
            <a:ext cx="3491200" cy="458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62" name="Google Shape;1262;p90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3718800" cy="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3" name="Google Shape;1263;p90"/>
          <p:cNvSpPr txBox="1">
            <a:spLocks noGrp="1"/>
          </p:cNvSpPr>
          <p:nvPr>
            <p:ph type="body" idx="3"/>
          </p:nvPr>
        </p:nvSpPr>
        <p:spPr>
          <a:xfrm>
            <a:off x="359832" y="1746309"/>
            <a:ext cx="37200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4" name="Google Shape;1264;p90"/>
          <p:cNvSpPr txBox="1">
            <a:spLocks noGrp="1"/>
          </p:cNvSpPr>
          <p:nvPr>
            <p:ph type="body" idx="4"/>
          </p:nvPr>
        </p:nvSpPr>
        <p:spPr>
          <a:xfrm>
            <a:off x="359832" y="2945665"/>
            <a:ext cx="3718800" cy="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5" name="Google Shape;1265;p90"/>
          <p:cNvSpPr txBox="1">
            <a:spLocks noGrp="1"/>
          </p:cNvSpPr>
          <p:nvPr>
            <p:ph type="body" idx="5"/>
          </p:nvPr>
        </p:nvSpPr>
        <p:spPr>
          <a:xfrm>
            <a:off x="359832" y="3224780"/>
            <a:ext cx="37200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6" name="Google Shape;1266;p90"/>
          <p:cNvSpPr txBox="1">
            <a:spLocks noGrp="1"/>
          </p:cNvSpPr>
          <p:nvPr>
            <p:ph type="body" idx="6"/>
          </p:nvPr>
        </p:nvSpPr>
        <p:spPr>
          <a:xfrm>
            <a:off x="359832" y="4424136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7" name="Google Shape;1267;p90"/>
          <p:cNvSpPr txBox="1">
            <a:spLocks noGrp="1"/>
          </p:cNvSpPr>
          <p:nvPr>
            <p:ph type="body" idx="7"/>
          </p:nvPr>
        </p:nvSpPr>
        <p:spPr>
          <a:xfrm>
            <a:off x="359832" y="4703252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8" name="Google Shape;1268;p90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9286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screenshot with text">
  <p:cSld name="Desktop screenshot with text">
    <p:bg>
      <p:bgPr>
        <a:solidFill>
          <a:schemeClr val="lt1"/>
        </a:solid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5979106" y="1876269"/>
                </a:moveTo>
                <a:lnTo>
                  <a:pt x="5979106" y="8348786"/>
                </a:lnTo>
                <a:lnTo>
                  <a:pt x="17396956" y="8348786"/>
                </a:lnTo>
                <a:lnTo>
                  <a:pt x="17396956" y="1876269"/>
                </a:ln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1" name="Google Shape;1271;p91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87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2" name="Google Shape;1272;p91"/>
          <p:cNvSpPr>
            <a:spLocks noGrp="1"/>
          </p:cNvSpPr>
          <p:nvPr>
            <p:ph type="pic" idx="2"/>
          </p:nvPr>
        </p:nvSpPr>
        <p:spPr>
          <a:xfrm>
            <a:off x="4003780" y="1287025"/>
            <a:ext cx="7594800" cy="42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73" name="Google Shape;1273;p91"/>
          <p:cNvSpPr txBox="1">
            <a:spLocks noGrp="1"/>
          </p:cNvSpPr>
          <p:nvPr>
            <p:ph type="title"/>
          </p:nvPr>
        </p:nvSpPr>
        <p:spPr>
          <a:xfrm>
            <a:off x="359833" y="384345"/>
            <a:ext cx="9338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91"/>
          <p:cNvSpPr txBox="1">
            <a:spLocks noGrp="1"/>
          </p:cNvSpPr>
          <p:nvPr>
            <p:ph type="body" idx="3"/>
          </p:nvPr>
        </p:nvSpPr>
        <p:spPr>
          <a:xfrm>
            <a:off x="359832" y="1746309"/>
            <a:ext cx="2879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5" name="Google Shape;1275;p91"/>
          <p:cNvSpPr txBox="1">
            <a:spLocks noGrp="1"/>
          </p:cNvSpPr>
          <p:nvPr>
            <p:ph type="body" idx="4"/>
          </p:nvPr>
        </p:nvSpPr>
        <p:spPr>
          <a:xfrm>
            <a:off x="359832" y="2945665"/>
            <a:ext cx="287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6" name="Google Shape;1276;p91"/>
          <p:cNvSpPr txBox="1">
            <a:spLocks noGrp="1"/>
          </p:cNvSpPr>
          <p:nvPr>
            <p:ph type="body" idx="5"/>
          </p:nvPr>
        </p:nvSpPr>
        <p:spPr>
          <a:xfrm>
            <a:off x="359832" y="3224780"/>
            <a:ext cx="2879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7" name="Google Shape;1277;p91"/>
          <p:cNvSpPr txBox="1">
            <a:spLocks noGrp="1"/>
          </p:cNvSpPr>
          <p:nvPr>
            <p:ph type="body" idx="6"/>
          </p:nvPr>
        </p:nvSpPr>
        <p:spPr>
          <a:xfrm>
            <a:off x="361480" y="4424136"/>
            <a:ext cx="28788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8" name="Google Shape;1278;p91"/>
          <p:cNvSpPr txBox="1">
            <a:spLocks noGrp="1"/>
          </p:cNvSpPr>
          <p:nvPr>
            <p:ph type="body" idx="7"/>
          </p:nvPr>
        </p:nvSpPr>
        <p:spPr>
          <a:xfrm>
            <a:off x="361480" y="4703252"/>
            <a:ext cx="2879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9" name="Google Shape;1279;p91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91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81" name="Google Shape;1281;p91"/>
          <p:cNvSpPr txBox="1">
            <a:spLocks noGrp="1"/>
          </p:cNvSpPr>
          <p:nvPr>
            <p:ph type="body" idx="8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7314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uite mock up with text">
  <p:cSld name="Full suite mock up with text">
    <p:bg>
      <p:bgPr>
        <a:solidFill>
          <a:srgbClr val="F2F2F2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205171" cy="686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552" y="1785647"/>
            <a:ext cx="1163361" cy="1988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92"/>
          <p:cNvSpPr>
            <a:spLocks noGrp="1"/>
          </p:cNvSpPr>
          <p:nvPr>
            <p:ph type="pic" idx="2"/>
          </p:nvPr>
        </p:nvSpPr>
        <p:spPr>
          <a:xfrm>
            <a:off x="6071595" y="1998692"/>
            <a:ext cx="835600" cy="15676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86" name="Google Shape;1286;p92"/>
          <p:cNvSpPr/>
          <p:nvPr/>
        </p:nvSpPr>
        <p:spPr>
          <a:xfrm>
            <a:off x="7206928" y="1087285"/>
            <a:ext cx="6141200" cy="35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7" name="Google Shape;1287;p92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9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89" name="Google Shape;1289;p9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290" name="Google Shape;1290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1" y="932538"/>
            <a:ext cx="6435995" cy="5181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1" name="Google Shape;1291;p92"/>
          <p:cNvGrpSpPr/>
          <p:nvPr/>
        </p:nvGrpSpPr>
        <p:grpSpPr>
          <a:xfrm>
            <a:off x="3751255" y="3668242"/>
            <a:ext cx="4151655" cy="2461761"/>
            <a:chOff x="7139426" y="5065329"/>
            <a:chExt cx="7992148" cy="4737802"/>
          </a:xfrm>
        </p:grpSpPr>
        <p:sp>
          <p:nvSpPr>
            <p:cNvPr id="1292" name="Google Shape;1292;p92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293" name="Google Shape;1293;p9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9426" y="5065329"/>
              <a:ext cx="7992148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4" name="Google Shape;1294;p92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27592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 sz="1333" b="1"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95" name="Google Shape;1295;p92"/>
          <p:cNvSpPr txBox="1">
            <a:spLocks noGrp="1"/>
          </p:cNvSpPr>
          <p:nvPr>
            <p:ph type="body" idx="3"/>
          </p:nvPr>
        </p:nvSpPr>
        <p:spPr>
          <a:xfrm>
            <a:off x="359832" y="1746309"/>
            <a:ext cx="2760000" cy="2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333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92"/>
          <p:cNvSpPr>
            <a:spLocks noGrp="1"/>
          </p:cNvSpPr>
          <p:nvPr>
            <p:ph type="pic" idx="4"/>
          </p:nvPr>
        </p:nvSpPr>
        <p:spPr>
          <a:xfrm>
            <a:off x="7470369" y="1263731"/>
            <a:ext cx="5741200" cy="31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97" name="Google Shape;1297;p92"/>
          <p:cNvSpPr>
            <a:spLocks noGrp="1"/>
          </p:cNvSpPr>
          <p:nvPr>
            <p:ph type="pic" idx="5"/>
          </p:nvPr>
        </p:nvSpPr>
        <p:spPr>
          <a:xfrm>
            <a:off x="4325908" y="3861401"/>
            <a:ext cx="3014000" cy="19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1298" name="Google Shape;1298;p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4442" y="4392687"/>
            <a:ext cx="1883743" cy="188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92"/>
          <p:cNvSpPr>
            <a:spLocks noGrp="1"/>
          </p:cNvSpPr>
          <p:nvPr>
            <p:ph type="pic" idx="6"/>
          </p:nvPr>
        </p:nvSpPr>
        <p:spPr>
          <a:xfrm>
            <a:off x="7753091" y="4538908"/>
            <a:ext cx="1182800" cy="1565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00" name="Google Shape;1300;p92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0746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uite mock up">
  <p:cSld name="Full suite mock up">
    <p:bg>
      <p:bgPr>
        <a:solidFill>
          <a:srgbClr val="F2F2F2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21" y="2"/>
            <a:ext cx="12571060" cy="68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93"/>
          <p:cNvSpPr/>
          <p:nvPr/>
        </p:nvSpPr>
        <p:spPr>
          <a:xfrm>
            <a:off x="4302543" y="831413"/>
            <a:ext cx="6853600" cy="37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4" name="Google Shape;130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6016" y="602031"/>
            <a:ext cx="7152011" cy="5758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93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9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07" name="Google Shape;1307;p9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308" name="Google Shape;1308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2560" y="1279035"/>
            <a:ext cx="2093312" cy="209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198" y="1473778"/>
            <a:ext cx="1163361" cy="1988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93"/>
          <p:cNvGrpSpPr/>
          <p:nvPr/>
        </p:nvGrpSpPr>
        <p:grpSpPr>
          <a:xfrm>
            <a:off x="356799" y="3570100"/>
            <a:ext cx="4614133" cy="2735291"/>
            <a:chOff x="7139426" y="5065329"/>
            <a:chExt cx="7992147" cy="4737802"/>
          </a:xfrm>
        </p:grpSpPr>
        <p:sp>
          <p:nvSpPr>
            <p:cNvPr id="1311" name="Google Shape;1311;p93"/>
            <p:cNvSpPr/>
            <p:nvPr/>
          </p:nvSpPr>
          <p:spPr>
            <a:xfrm>
              <a:off x="8217107" y="5351450"/>
              <a:ext cx="5866500" cy="403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12" name="Google Shape;1312;p9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39426" y="5065329"/>
              <a:ext cx="7992147" cy="47378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Google Shape;1313;p93"/>
          <p:cNvSpPr>
            <a:spLocks noGrp="1"/>
          </p:cNvSpPr>
          <p:nvPr>
            <p:ph type="pic" idx="2"/>
          </p:nvPr>
        </p:nvSpPr>
        <p:spPr>
          <a:xfrm>
            <a:off x="4560148" y="932537"/>
            <a:ext cx="6262800" cy="3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14" name="Google Shape;1314;p93"/>
          <p:cNvSpPr>
            <a:spLocks noGrp="1"/>
          </p:cNvSpPr>
          <p:nvPr>
            <p:ph type="pic" idx="3"/>
          </p:nvPr>
        </p:nvSpPr>
        <p:spPr>
          <a:xfrm>
            <a:off x="978584" y="3778508"/>
            <a:ext cx="3342400" cy="22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15" name="Google Shape;1315;p93"/>
          <p:cNvSpPr>
            <a:spLocks noGrp="1"/>
          </p:cNvSpPr>
          <p:nvPr>
            <p:ph type="pic" idx="4"/>
          </p:nvPr>
        </p:nvSpPr>
        <p:spPr>
          <a:xfrm>
            <a:off x="2473695" y="1473776"/>
            <a:ext cx="1350000" cy="1712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16" name="Google Shape;1316;p93"/>
          <p:cNvSpPr>
            <a:spLocks noGrp="1"/>
          </p:cNvSpPr>
          <p:nvPr>
            <p:ph type="pic" idx="5"/>
          </p:nvPr>
        </p:nvSpPr>
        <p:spPr>
          <a:xfrm>
            <a:off x="1329241" y="1686823"/>
            <a:ext cx="835600" cy="1567600"/>
          </a:xfrm>
          <a:prstGeom prst="roundRect">
            <a:avLst>
              <a:gd name="adj" fmla="val 5318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317" name="Google Shape;1317;p93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7798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ple screenshotstext">
  <p:cSld name="Multiple screenshotstext">
    <p:bg>
      <p:bgPr>
        <a:solidFill>
          <a:srgbClr val="F7F7F7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94"/>
          <p:cNvPicPr preferRelativeResize="0"/>
          <p:nvPr/>
        </p:nvPicPr>
        <p:blipFill rotWithShape="1">
          <a:blip r:embed="rId2">
            <a:alphaModFix/>
          </a:blip>
          <a:srcRect l="-11704" t="-260" r="22" b="257"/>
          <a:stretch/>
        </p:blipFill>
        <p:spPr>
          <a:xfrm>
            <a:off x="1310091" y="-25841"/>
            <a:ext cx="10877919" cy="688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94"/>
          <p:cNvSpPr txBox="1">
            <a:spLocks noGrp="1"/>
          </p:cNvSpPr>
          <p:nvPr>
            <p:ph type="body" idx="1"/>
          </p:nvPr>
        </p:nvSpPr>
        <p:spPr>
          <a:xfrm>
            <a:off x="359832" y="1467193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1" name="Google Shape;1321;p94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98740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94"/>
          <p:cNvSpPr txBox="1">
            <a:spLocks noGrp="1"/>
          </p:cNvSpPr>
          <p:nvPr>
            <p:ph type="body" idx="2"/>
          </p:nvPr>
        </p:nvSpPr>
        <p:spPr>
          <a:xfrm>
            <a:off x="359832" y="1746309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3" name="Google Shape;1323;p94"/>
          <p:cNvSpPr txBox="1">
            <a:spLocks noGrp="1"/>
          </p:cNvSpPr>
          <p:nvPr>
            <p:ph type="body" idx="3"/>
          </p:nvPr>
        </p:nvSpPr>
        <p:spPr>
          <a:xfrm>
            <a:off x="359832" y="2945665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4" name="Google Shape;1324;p94"/>
          <p:cNvSpPr txBox="1">
            <a:spLocks noGrp="1"/>
          </p:cNvSpPr>
          <p:nvPr>
            <p:ph type="body" idx="4"/>
          </p:nvPr>
        </p:nvSpPr>
        <p:spPr>
          <a:xfrm>
            <a:off x="359832" y="3224780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5" name="Google Shape;1325;p94"/>
          <p:cNvSpPr txBox="1">
            <a:spLocks noGrp="1"/>
          </p:cNvSpPr>
          <p:nvPr>
            <p:ph type="body" idx="5"/>
          </p:nvPr>
        </p:nvSpPr>
        <p:spPr>
          <a:xfrm>
            <a:off x="361480" y="4424136"/>
            <a:ext cx="465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6" name="Google Shape;1326;p94"/>
          <p:cNvSpPr txBox="1">
            <a:spLocks noGrp="1"/>
          </p:cNvSpPr>
          <p:nvPr>
            <p:ph type="body" idx="6"/>
          </p:nvPr>
        </p:nvSpPr>
        <p:spPr>
          <a:xfrm>
            <a:off x="361480" y="4703252"/>
            <a:ext cx="46556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27" name="Google Shape;1327;p9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309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9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29" name="Google Shape;1329;p94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4571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hart">
  <p:cSld name="Single chart">
    <p:bg>
      <p:bgPr>
        <a:solidFill>
          <a:schemeClr val="lt1"/>
        </a:solidFill>
        <a:effectLst/>
      </p:bgPr>
    </p:bg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5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9600000" cy="4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2" name="Google Shape;1332;p95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95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9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35" name="Google Shape;1335;p95"/>
          <p:cNvSpPr txBox="1">
            <a:spLocks noGrp="1"/>
          </p:cNvSpPr>
          <p:nvPr>
            <p:ph type="body" idx="2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687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hart comparison">
  <p:cSld name="4 chart comparison">
    <p:bg>
      <p:bgPr>
        <a:solidFill>
          <a:schemeClr val="lt1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6"/>
          <p:cNvSpPr txBox="1">
            <a:spLocks noGrp="1"/>
          </p:cNvSpPr>
          <p:nvPr>
            <p:ph type="body" idx="1"/>
          </p:nvPr>
        </p:nvSpPr>
        <p:spPr>
          <a:xfrm>
            <a:off x="373087" y="1460727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8" name="Google Shape;1338;p9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96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9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41" name="Google Shape;1341;p96"/>
          <p:cNvSpPr txBox="1">
            <a:spLocks noGrp="1"/>
          </p:cNvSpPr>
          <p:nvPr>
            <p:ph type="body" idx="2"/>
          </p:nvPr>
        </p:nvSpPr>
        <p:spPr>
          <a:xfrm>
            <a:off x="5318376" y="1460727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2" name="Google Shape;1342;p96"/>
          <p:cNvSpPr txBox="1">
            <a:spLocks noGrp="1"/>
          </p:cNvSpPr>
          <p:nvPr>
            <p:ph type="body" idx="3"/>
          </p:nvPr>
        </p:nvSpPr>
        <p:spPr>
          <a:xfrm>
            <a:off x="359832" y="3727475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3" name="Google Shape;1343;p96"/>
          <p:cNvSpPr txBox="1">
            <a:spLocks noGrp="1"/>
          </p:cNvSpPr>
          <p:nvPr>
            <p:ph type="body" idx="4"/>
          </p:nvPr>
        </p:nvSpPr>
        <p:spPr>
          <a:xfrm>
            <a:off x="5305121" y="3727475"/>
            <a:ext cx="45600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4" name="Google Shape;1344;p96"/>
          <p:cNvSpPr txBox="1">
            <a:spLocks noGrp="1"/>
          </p:cNvSpPr>
          <p:nvPr>
            <p:ph type="body" idx="5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440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orient="horz" pos="1762">
          <p15:clr>
            <a:srgbClr val="FBAE40"/>
          </p15:clr>
        </p15:guide>
        <p15:guide id="3" orient="horz" pos="19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with secondary image DARK">
  <p:cSld name="1_Big text with secondary image DARK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 l="25147"/>
          <a:stretch/>
        </p:blipFill>
        <p:spPr>
          <a:xfrm>
            <a:off x="-98521" y="-86207"/>
            <a:ext cx="8522085" cy="7044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281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charts">
  <p:cSld name="Piecharts">
    <p:bg>
      <p:bgPr>
        <a:solidFill>
          <a:schemeClr val="lt1"/>
        </a:solidFill>
        <a:effectLst/>
      </p:bgPr>
    </p:bg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7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47" name="Google Shape;1347;p97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97"/>
          <p:cNvSpPr txBox="1">
            <a:spLocks noGrp="1"/>
          </p:cNvSpPr>
          <p:nvPr>
            <p:ph type="ftr" idx="11"/>
          </p:nvPr>
        </p:nvSpPr>
        <p:spPr>
          <a:xfrm>
            <a:off x="359832" y="6360989"/>
            <a:ext cx="57604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9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50" name="Google Shape;1350;p97"/>
          <p:cNvSpPr txBox="1">
            <a:spLocks noGrp="1"/>
          </p:cNvSpPr>
          <p:nvPr>
            <p:ph type="body" idx="2"/>
          </p:nvPr>
        </p:nvSpPr>
        <p:spPr>
          <a:xfrm>
            <a:off x="4199467" y="1484267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1" name="Google Shape;1351;p97"/>
          <p:cNvSpPr txBox="1">
            <a:spLocks noGrp="1"/>
          </p:cNvSpPr>
          <p:nvPr>
            <p:ph type="body" idx="3"/>
          </p:nvPr>
        </p:nvSpPr>
        <p:spPr>
          <a:xfrm>
            <a:off x="346580" y="3727475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2" name="Google Shape;1352;p97"/>
          <p:cNvSpPr txBox="1">
            <a:spLocks noGrp="1"/>
          </p:cNvSpPr>
          <p:nvPr>
            <p:ph type="body" idx="4"/>
          </p:nvPr>
        </p:nvSpPr>
        <p:spPr>
          <a:xfrm>
            <a:off x="4186213" y="3751015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3" name="Google Shape;1353;p97"/>
          <p:cNvSpPr txBox="1">
            <a:spLocks noGrp="1"/>
          </p:cNvSpPr>
          <p:nvPr>
            <p:ph type="body" idx="5"/>
          </p:nvPr>
        </p:nvSpPr>
        <p:spPr>
          <a:xfrm>
            <a:off x="8053412" y="1484267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4" name="Google Shape;1354;p97"/>
          <p:cNvSpPr txBox="1">
            <a:spLocks noGrp="1"/>
          </p:cNvSpPr>
          <p:nvPr>
            <p:ph type="body" idx="6"/>
          </p:nvPr>
        </p:nvSpPr>
        <p:spPr>
          <a:xfrm>
            <a:off x="8040159" y="3751015"/>
            <a:ext cx="2797200" cy="2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marR="0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55" name="Google Shape;1355;p97"/>
          <p:cNvSpPr txBox="1">
            <a:spLocks noGrp="1"/>
          </p:cNvSpPr>
          <p:nvPr>
            <p:ph type="body" idx="7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256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orient="horz" pos="1762">
          <p15:clr>
            <a:srgbClr val="FBAE40"/>
          </p15:clr>
        </p15:guide>
        <p15:guide id="3" orient="horz" pos="1949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98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98"/>
          <p:cNvSpPr txBox="1">
            <a:spLocks noGrp="1"/>
          </p:cNvSpPr>
          <p:nvPr>
            <p:ph type="ftr" idx="11"/>
          </p:nvPr>
        </p:nvSpPr>
        <p:spPr>
          <a:xfrm>
            <a:off x="359833" y="6355404"/>
            <a:ext cx="621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98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60" name="Google Shape;1360;p98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0371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DARK">
  <p:cSld name="Title Only DARK"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99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8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99"/>
          <p:cNvSpPr txBox="1">
            <a:spLocks noGrp="1"/>
          </p:cNvSpPr>
          <p:nvPr>
            <p:ph type="ftr" idx="11"/>
          </p:nvPr>
        </p:nvSpPr>
        <p:spPr>
          <a:xfrm>
            <a:off x="359833" y="6355404"/>
            <a:ext cx="6218000" cy="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99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65" name="Google Shape;1365;p99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1682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00"/>
          <p:cNvSpPr>
            <a:spLocks noGrp="1"/>
          </p:cNvSpPr>
          <p:nvPr>
            <p:ph type="pic" idx="2"/>
          </p:nvPr>
        </p:nvSpPr>
        <p:spPr>
          <a:xfrm>
            <a:off x="-581785" y="-72603"/>
            <a:ext cx="12773600" cy="701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8" name="Google Shape;1368;p100"/>
          <p:cNvSpPr/>
          <p:nvPr/>
        </p:nvSpPr>
        <p:spPr>
          <a:xfrm rot="5400000">
            <a:off x="1112400" y="-1112400"/>
            <a:ext cx="6512800" cy="873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9" name="Google Shape;1369;p100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100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71" name="Google Shape;1371;p100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2" name="Google Shape;1372;p100"/>
          <p:cNvSpPr txBox="1">
            <a:spLocks noGrp="1"/>
          </p:cNvSpPr>
          <p:nvPr>
            <p:ph type="body" idx="1"/>
          </p:nvPr>
        </p:nvSpPr>
        <p:spPr>
          <a:xfrm>
            <a:off x="359833" y="929417"/>
            <a:ext cx="3720000" cy="4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40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entury Gothic"/>
              <a:buNone/>
              <a:defRPr sz="20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9901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02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10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76" name="Google Shape;1376;p10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0493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GOALS">
  <p:cSld name="Case Study GOALS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9" name="Google Shape;1379;p103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80" name="Google Shape;1380;p103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103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8496400" cy="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103"/>
          <p:cNvSpPr>
            <a:spLocks noGrp="1"/>
          </p:cNvSpPr>
          <p:nvPr>
            <p:ph type="pic" idx="3"/>
          </p:nvPr>
        </p:nvSpPr>
        <p:spPr>
          <a:xfrm>
            <a:off x="8736541" y="374120"/>
            <a:ext cx="1104000" cy="3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3" name="Google Shape;1383;p103"/>
          <p:cNvSpPr>
            <a:spLocks noGrp="1"/>
          </p:cNvSpPr>
          <p:nvPr>
            <p:ph type="pic" idx="4"/>
          </p:nvPr>
        </p:nvSpPr>
        <p:spPr>
          <a:xfrm>
            <a:off x="10066867" y="380001"/>
            <a:ext cx="1742000" cy="36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4" name="Google Shape;1384;p103"/>
          <p:cNvSpPr/>
          <p:nvPr/>
        </p:nvSpPr>
        <p:spPr>
          <a:xfrm>
            <a:off x="361156" y="2234643"/>
            <a:ext cx="5517600" cy="4046800"/>
          </a:xfrm>
          <a:prstGeom prst="snip1Rect">
            <a:avLst>
              <a:gd name="adj" fmla="val 16667"/>
            </a:avLst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168000" tIns="0" rIns="72000" bIns="168000" anchor="t" anchorCtr="0">
            <a:noAutofit/>
          </a:bodyPr>
          <a:lstStyle/>
          <a:p>
            <a:pPr marL="237061" marR="0" lvl="0" indent="-2370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333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5" name="Google Shape;1385;p103"/>
          <p:cNvSpPr>
            <a:spLocks noGrp="1"/>
          </p:cNvSpPr>
          <p:nvPr>
            <p:ph type="pic" idx="5"/>
          </p:nvPr>
        </p:nvSpPr>
        <p:spPr>
          <a:xfrm>
            <a:off x="8856132" y="5269505"/>
            <a:ext cx="2952800" cy="74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6" name="Google Shape;1386;p103"/>
          <p:cNvSpPr txBox="1">
            <a:spLocks noGrp="1"/>
          </p:cNvSpPr>
          <p:nvPr>
            <p:ph type="body" idx="1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02528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lt2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04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104"/>
          <p:cNvSpPr txBox="1">
            <a:spLocks noGrp="1"/>
          </p:cNvSpPr>
          <p:nvPr>
            <p:ph type="body" idx="1"/>
          </p:nvPr>
        </p:nvSpPr>
        <p:spPr>
          <a:xfrm>
            <a:off x="359833" y="1580337"/>
            <a:ext cx="3384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0" name="Google Shape;1390;p104"/>
          <p:cNvSpPr txBox="1">
            <a:spLocks noGrp="1"/>
          </p:cNvSpPr>
          <p:nvPr>
            <p:ph type="body" idx="2"/>
          </p:nvPr>
        </p:nvSpPr>
        <p:spPr>
          <a:xfrm>
            <a:off x="5015443" y="914543"/>
            <a:ext cx="6793600" cy="5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1" name="Google Shape;1391;p104"/>
          <p:cNvSpPr txBox="1">
            <a:spLocks noGrp="1"/>
          </p:cNvSpPr>
          <p:nvPr>
            <p:ph type="dt" idx="10"/>
          </p:nvPr>
        </p:nvSpPr>
        <p:spPr>
          <a:xfrm>
            <a:off x="838200" y="635635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2" name="Google Shape;1392;p104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104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94" name="Google Shape;1394;p104"/>
          <p:cNvSpPr txBox="1">
            <a:spLocks noGrp="1"/>
          </p:cNvSpPr>
          <p:nvPr>
            <p:ph type="body" idx="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6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1193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">
  <p:cSld name="Product">
    <p:bg>
      <p:bgPr>
        <a:solidFill>
          <a:schemeClr val="dk1"/>
        </a:soli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5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7" name="Google Shape;1397;p105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105"/>
          <p:cNvSpPr txBox="1">
            <a:spLocks noGrp="1"/>
          </p:cNvSpPr>
          <p:nvPr>
            <p:ph type="body" idx="1"/>
          </p:nvPr>
        </p:nvSpPr>
        <p:spPr>
          <a:xfrm>
            <a:off x="8610600" y="1469531"/>
            <a:ext cx="319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9" name="Google Shape;1399;p105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105"/>
          <p:cNvSpPr txBox="1">
            <a:spLocks noGrp="1"/>
          </p:cNvSpPr>
          <p:nvPr>
            <p:ph type="body" idx="2"/>
          </p:nvPr>
        </p:nvSpPr>
        <p:spPr>
          <a:xfrm>
            <a:off x="359832" y="1460727"/>
            <a:ext cx="56400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01" name="Google Shape;1401;p105"/>
          <p:cNvSpPr>
            <a:spLocks noGrp="1"/>
          </p:cNvSpPr>
          <p:nvPr>
            <p:ph type="pic" idx="3"/>
          </p:nvPr>
        </p:nvSpPr>
        <p:spPr>
          <a:xfrm>
            <a:off x="0" y="2214155"/>
            <a:ext cx="3352800" cy="4644000"/>
          </a:xfrm>
          <a:prstGeom prst="rect">
            <a:avLst/>
          </a:prstGeom>
          <a:noFill/>
          <a:ln>
            <a:noFill/>
          </a:ln>
        </p:spPr>
      </p:sp>
      <p:sp>
        <p:nvSpPr>
          <p:cNvPr id="1402" name="Google Shape;1402;p105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03" name="Google Shape;1403;p105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04" name="Google Shape;1404;p105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256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with transparent pics">
  <p:cSld name="1_Comparison with transparent pics">
    <p:bg>
      <p:bgPr>
        <a:solidFill>
          <a:schemeClr val="dk1"/>
        </a:solidFill>
        <a:effectLst/>
      </p:bgPr>
    </p:bg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06"/>
          <p:cNvSpPr/>
          <p:nvPr/>
        </p:nvSpPr>
        <p:spPr>
          <a:xfrm>
            <a:off x="230659" y="6858009"/>
            <a:ext cx="3196400" cy="113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7" name="Google Shape;1407;p106"/>
          <p:cNvSpPr>
            <a:spLocks noGrp="1"/>
          </p:cNvSpPr>
          <p:nvPr>
            <p:ph type="pic" idx="2"/>
          </p:nvPr>
        </p:nvSpPr>
        <p:spPr>
          <a:xfrm flipH="1">
            <a:off x="4481633" y="1460769"/>
            <a:ext cx="3266800" cy="62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8" name="Google Shape;1408;p106"/>
          <p:cNvSpPr>
            <a:spLocks noGrp="1"/>
          </p:cNvSpPr>
          <p:nvPr>
            <p:ph type="pic" idx="3"/>
          </p:nvPr>
        </p:nvSpPr>
        <p:spPr>
          <a:xfrm flipH="1">
            <a:off x="8339745" y="1460769"/>
            <a:ext cx="3266800" cy="625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09" name="Google Shape;1409;p106"/>
          <p:cNvSpPr>
            <a:spLocks noGrp="1"/>
          </p:cNvSpPr>
          <p:nvPr>
            <p:ph type="pic" idx="4"/>
          </p:nvPr>
        </p:nvSpPr>
        <p:spPr>
          <a:xfrm flipH="1">
            <a:off x="585432" y="1460769"/>
            <a:ext cx="3266800" cy="62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10" name="Google Shape;1410;p106"/>
          <p:cNvSpPr txBox="1">
            <a:spLocks noGrp="1"/>
          </p:cNvSpPr>
          <p:nvPr>
            <p:ph type="title"/>
          </p:nvPr>
        </p:nvSpPr>
        <p:spPr>
          <a:xfrm>
            <a:off x="359833" y="360056"/>
            <a:ext cx="10003200" cy="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106"/>
          <p:cNvSpPr txBox="1">
            <a:spLocks noGrp="1"/>
          </p:cNvSpPr>
          <p:nvPr>
            <p:ph type="body" idx="1"/>
          </p:nvPr>
        </p:nvSpPr>
        <p:spPr>
          <a:xfrm>
            <a:off x="584396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2" name="Google Shape;1412;p106"/>
          <p:cNvSpPr txBox="1">
            <a:spLocks noGrp="1"/>
          </p:cNvSpPr>
          <p:nvPr>
            <p:ph type="body" idx="5"/>
          </p:nvPr>
        </p:nvSpPr>
        <p:spPr>
          <a:xfrm>
            <a:off x="58433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3" name="Google Shape;1413;p106"/>
          <p:cNvSpPr txBox="1">
            <a:spLocks noGrp="1"/>
          </p:cNvSpPr>
          <p:nvPr>
            <p:ph type="body" idx="6"/>
          </p:nvPr>
        </p:nvSpPr>
        <p:spPr>
          <a:xfrm>
            <a:off x="4480535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4" name="Google Shape;1414;p106"/>
          <p:cNvSpPr txBox="1">
            <a:spLocks noGrp="1"/>
          </p:cNvSpPr>
          <p:nvPr>
            <p:ph type="body" idx="7"/>
          </p:nvPr>
        </p:nvSpPr>
        <p:spPr>
          <a:xfrm>
            <a:off x="4480481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5" name="Google Shape;1415;p106"/>
          <p:cNvSpPr txBox="1">
            <a:spLocks noGrp="1"/>
          </p:cNvSpPr>
          <p:nvPr>
            <p:ph type="body" idx="8"/>
          </p:nvPr>
        </p:nvSpPr>
        <p:spPr>
          <a:xfrm>
            <a:off x="8339760" y="2013677"/>
            <a:ext cx="3264000" cy="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 b="1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  <a:defRPr sz="12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6" name="Google Shape;1416;p106"/>
          <p:cNvSpPr txBox="1">
            <a:spLocks noGrp="1"/>
          </p:cNvSpPr>
          <p:nvPr>
            <p:ph type="body" idx="9"/>
          </p:nvPr>
        </p:nvSpPr>
        <p:spPr>
          <a:xfrm>
            <a:off x="8339685" y="2292793"/>
            <a:ext cx="3264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2850" rIns="252000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None/>
              <a:defRPr sz="1200"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7" name="Google Shape;1417;p106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980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18" name="Google Shape;1418;p106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19" name="Google Shape;1419;p106"/>
          <p:cNvCxnSpPr/>
          <p:nvPr/>
        </p:nvCxnSpPr>
        <p:spPr>
          <a:xfrm rot="10800000">
            <a:off x="2479012" y="6869992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0" name="Google Shape;1420;p106"/>
          <p:cNvSpPr/>
          <p:nvPr/>
        </p:nvSpPr>
        <p:spPr>
          <a:xfrm>
            <a:off x="1519104" y="7165833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1" name="Google Shape;1421;p106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2" name="Google Shape;1422;p106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106"/>
          <p:cNvSpPr txBox="1">
            <a:spLocks noGrp="1"/>
          </p:cNvSpPr>
          <p:nvPr>
            <p:ph type="body" idx="13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7405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">
  <p:cSld name="Feature">
    <p:bg>
      <p:bgPr>
        <a:solidFill>
          <a:schemeClr val="dk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7"/>
          <p:cNvSpPr/>
          <p:nvPr/>
        </p:nvSpPr>
        <p:spPr>
          <a:xfrm>
            <a:off x="9381067" y="0"/>
            <a:ext cx="2810933" cy="914400"/>
          </a:xfrm>
          <a:custGeom>
            <a:avLst/>
            <a:gdLst/>
            <a:ahLst/>
            <a:cxnLst/>
            <a:rect l="l" t="t" r="r" b="b"/>
            <a:pathLst>
              <a:path w="4216400" h="1371600" extrusionOk="0">
                <a:moveTo>
                  <a:pt x="0" y="0"/>
                </a:moveTo>
                <a:lnTo>
                  <a:pt x="4216400" y="0"/>
                </a:lnTo>
                <a:lnTo>
                  <a:pt x="4216400" y="1371600"/>
                </a:lnTo>
                <a:lnTo>
                  <a:pt x="1358537" y="1370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6" name="Google Shape;1426;p107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07"/>
          <p:cNvSpPr txBox="1">
            <a:spLocks noGrp="1"/>
          </p:cNvSpPr>
          <p:nvPr>
            <p:ph type="body" idx="1"/>
          </p:nvPr>
        </p:nvSpPr>
        <p:spPr>
          <a:xfrm>
            <a:off x="8610600" y="1469531"/>
            <a:ext cx="3198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entury Gothic"/>
              <a:buNone/>
              <a:defRPr>
                <a:solidFill>
                  <a:schemeClr val="accent2"/>
                </a:solidFill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28" name="Google Shape;1428;p107"/>
          <p:cNvSpPr txBox="1"/>
          <p:nvPr/>
        </p:nvSpPr>
        <p:spPr>
          <a:xfrm>
            <a:off x="10511896" y="301033"/>
            <a:ext cx="21408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30467" rIns="60967" bIns="304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107"/>
          <p:cNvSpPr txBox="1">
            <a:spLocks noGrp="1"/>
          </p:cNvSpPr>
          <p:nvPr>
            <p:ph type="body" idx="2"/>
          </p:nvPr>
        </p:nvSpPr>
        <p:spPr>
          <a:xfrm>
            <a:off x="359832" y="1460727"/>
            <a:ext cx="5640000" cy="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30" name="Google Shape;1430;p107"/>
          <p:cNvSpPr>
            <a:spLocks noGrp="1"/>
          </p:cNvSpPr>
          <p:nvPr>
            <p:ph type="pic" idx="3"/>
          </p:nvPr>
        </p:nvSpPr>
        <p:spPr>
          <a:xfrm>
            <a:off x="0" y="2214155"/>
            <a:ext cx="3352800" cy="4644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1" name="Google Shape;1431;p107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82508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107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33" name="Google Shape;1433;p107"/>
          <p:cNvSpPr txBox="1">
            <a:spLocks noGrp="1"/>
          </p:cNvSpPr>
          <p:nvPr>
            <p:ph type="body" idx="4"/>
          </p:nvPr>
        </p:nvSpPr>
        <p:spPr>
          <a:xfrm>
            <a:off x="359832" y="729423"/>
            <a:ext cx="7680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L="609585" lvl="0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6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2pPr>
            <a:lvl3pPr marL="1828754" lvl="2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3pPr>
            <a:lvl4pPr marL="2438339" lvl="3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marL="3047924" lvl="4" indent="-304792" algn="l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3657509" lvl="5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61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0.xml"/><Relationship Id="rId47" Type="http://schemas.openxmlformats.org/officeDocument/2006/relationships/slideLayout" Target="../slideLayouts/slideLayout51.xml"/><Relationship Id="rId48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53.xml"/><Relationship Id="rId50" Type="http://schemas.openxmlformats.org/officeDocument/2006/relationships/slideLayout" Target="../slideLayouts/slideLayout54.xml"/><Relationship Id="rId51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58.xml"/><Relationship Id="rId55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1.xml"/><Relationship Id="rId58" Type="http://schemas.openxmlformats.org/officeDocument/2006/relationships/slideLayout" Target="../slideLayouts/slideLayout62.xml"/><Relationship Id="rId59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64.xml"/><Relationship Id="rId61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68.xml"/><Relationship Id="rId65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1.xml"/><Relationship Id="rId68" Type="http://schemas.openxmlformats.org/officeDocument/2006/relationships/slideLayout" Target="../slideLayouts/slideLayout72.xml"/><Relationship Id="rId69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74.xml"/><Relationship Id="rId71" Type="http://schemas.openxmlformats.org/officeDocument/2006/relationships/slideLayout" Target="../slideLayouts/slideLayout75.xml"/><Relationship Id="rId72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77.xml"/><Relationship Id="rId74" Type="http://schemas.openxmlformats.org/officeDocument/2006/relationships/slideLayout" Target="../slideLayouts/slideLayout78.xml"/><Relationship Id="rId75" Type="http://schemas.openxmlformats.org/officeDocument/2006/relationships/slideLayout" Target="../slideLayouts/slideLayout79.xml"/><Relationship Id="rId76" Type="http://schemas.openxmlformats.org/officeDocument/2006/relationships/slideLayout" Target="../slideLayouts/slideLayout80.xml"/><Relationship Id="rId77" Type="http://schemas.openxmlformats.org/officeDocument/2006/relationships/slideLayout" Target="../slideLayouts/slideLayout81.xml"/><Relationship Id="rId78" Type="http://schemas.openxmlformats.org/officeDocument/2006/relationships/slideLayout" Target="../slideLayouts/slideLayout82.xml"/><Relationship Id="rId79" Type="http://schemas.openxmlformats.org/officeDocument/2006/relationships/slideLayout" Target="../slideLayouts/slideLayout83.xml"/><Relationship Id="rId80" Type="http://schemas.openxmlformats.org/officeDocument/2006/relationships/slideLayout" Target="../slideLayouts/slideLayout84.xml"/><Relationship Id="rId81" Type="http://schemas.openxmlformats.org/officeDocument/2006/relationships/slideLayout" Target="../slideLayouts/slideLayout85.xml"/><Relationship Id="rId82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87.xml"/><Relationship Id="rId84" Type="http://schemas.openxmlformats.org/officeDocument/2006/relationships/slideLayout" Target="../slideLayouts/slideLayout88.xml"/><Relationship Id="rId85" Type="http://schemas.openxmlformats.org/officeDocument/2006/relationships/slideLayout" Target="../slideLayouts/slideLayout89.xml"/><Relationship Id="rId86" Type="http://schemas.openxmlformats.org/officeDocument/2006/relationships/slideLayout" Target="../slideLayouts/slideLayout90.xml"/><Relationship Id="rId87" Type="http://schemas.openxmlformats.org/officeDocument/2006/relationships/slideLayout" Target="../slideLayouts/slideLayout91.xml"/><Relationship Id="rId88" Type="http://schemas.openxmlformats.org/officeDocument/2006/relationships/slideLayout" Target="../slideLayouts/slideLayout92.xml"/><Relationship Id="rId89" Type="http://schemas.openxmlformats.org/officeDocument/2006/relationships/slideLayout" Target="../slideLayouts/slideLayout93.xml"/><Relationship Id="rId90" Type="http://schemas.openxmlformats.org/officeDocument/2006/relationships/slideLayout" Target="../slideLayouts/slideLayout94.xml"/><Relationship Id="rId91" Type="http://schemas.openxmlformats.org/officeDocument/2006/relationships/slideLayout" Target="../slideLayouts/slideLayout95.xml"/><Relationship Id="rId92" Type="http://schemas.openxmlformats.org/officeDocument/2006/relationships/slideLayout" Target="../slideLayouts/slideLayout96.xml"/><Relationship Id="rId93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98.xml"/><Relationship Id="rId95" Type="http://schemas.openxmlformats.org/officeDocument/2006/relationships/slideLayout" Target="../slideLayouts/slideLayout99.xml"/><Relationship Id="rId96" Type="http://schemas.openxmlformats.org/officeDocument/2006/relationships/slideLayout" Target="../slideLayouts/slideLayout100.xml"/><Relationship Id="rId97" Type="http://schemas.openxmlformats.org/officeDocument/2006/relationships/slideLayout" Target="../slideLayouts/slideLayout101.xml"/><Relationship Id="rId98" Type="http://schemas.openxmlformats.org/officeDocument/2006/relationships/slideLayout" Target="../slideLayouts/slideLayout102.xml"/><Relationship Id="rId99" Type="http://schemas.openxmlformats.org/officeDocument/2006/relationships/slideLayout" Target="../slideLayouts/slideLayout103.xml"/><Relationship Id="rId100" Type="http://schemas.openxmlformats.org/officeDocument/2006/relationships/slideLayout" Target="../slideLayouts/slideLayout104.xml"/><Relationship Id="rId101" Type="http://schemas.openxmlformats.org/officeDocument/2006/relationships/slideLayout" Target="../slideLayouts/slideLayout105.xml"/><Relationship Id="rId102" Type="http://schemas.openxmlformats.org/officeDocument/2006/relationships/slideLayout" Target="../slideLayouts/slideLayout106.xml"/><Relationship Id="rId103" Type="http://schemas.openxmlformats.org/officeDocument/2006/relationships/slideLayout" Target="../slideLayouts/slideLayout107.xml"/><Relationship Id="rId104" Type="http://schemas.openxmlformats.org/officeDocument/2006/relationships/slideLayout" Target="../slideLayouts/slideLayout108.xml"/><Relationship Id="rId105" Type="http://schemas.openxmlformats.org/officeDocument/2006/relationships/slideLayout" Target="../slideLayouts/slideLayout109.xml"/><Relationship Id="rId106" Type="http://schemas.openxmlformats.org/officeDocument/2006/relationships/slideLayout" Target="../slideLayouts/slideLayout110.xml"/><Relationship Id="rId107" Type="http://schemas.openxmlformats.org/officeDocument/2006/relationships/slideLayout" Target="../slideLayouts/slideLayout111.xml"/><Relationship Id="rId108" Type="http://schemas.openxmlformats.org/officeDocument/2006/relationships/slideLayout" Target="../slideLayouts/slideLayout112.xml"/><Relationship Id="rId109" Type="http://schemas.openxmlformats.org/officeDocument/2006/relationships/slideLayout" Target="../slideLayouts/slideLayout113.xml"/><Relationship Id="rId110" Type="http://schemas.openxmlformats.org/officeDocument/2006/relationships/slideLayout" Target="../slideLayouts/slideLayout114.xml"/><Relationship Id="rId11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800" cy="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5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59835" y="1460725"/>
            <a:ext cx="11448800" cy="4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794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Char char="•"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794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60981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59833" y="6360981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55" name="Google Shape;55;p13"/>
          <p:cNvCxnSpPr/>
          <p:nvPr/>
        </p:nvCxnSpPr>
        <p:spPr>
          <a:xfrm rot="10800000">
            <a:off x="1319741" y="6860535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359835" y="7156375"/>
            <a:ext cx="2760000" cy="6416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1863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4115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5">
          <p15:clr>
            <a:srgbClr val="F26B43"/>
          </p15:clr>
        </p15:guide>
        <p15:guide id="2" pos="8369">
          <p15:clr>
            <a:srgbClr val="F26B43"/>
          </p15:clr>
        </p15:guide>
        <p15:guide id="3" orient="horz" pos="4590">
          <p15:clr>
            <a:srgbClr val="F26B43"/>
          </p15:clr>
        </p15:guide>
        <p15:guide id="4" pos="850">
          <p15:clr>
            <a:srgbClr val="F26B43"/>
          </p15:clr>
        </p15:guide>
        <p15:guide id="5" pos="935">
          <p15:clr>
            <a:srgbClr val="F26B43"/>
          </p15:clr>
        </p15:guide>
        <p15:guide id="6" pos="1513">
          <p15:clr>
            <a:srgbClr val="F26B43"/>
          </p15:clr>
        </p15:guide>
        <p15:guide id="7" pos="1615">
          <p15:clr>
            <a:srgbClr val="F26B43"/>
          </p15:clr>
        </p15:guide>
        <p15:guide id="8" pos="2211">
          <p15:clr>
            <a:srgbClr val="F26B43"/>
          </p15:clr>
        </p15:guide>
        <p15:guide id="9" pos="2296">
          <p15:clr>
            <a:srgbClr val="F26B43"/>
          </p15:clr>
        </p15:guide>
        <p15:guide id="10" pos="2891">
          <p15:clr>
            <a:srgbClr val="F26B43"/>
          </p15:clr>
        </p15:guide>
        <p15:guide id="11" pos="2976">
          <p15:clr>
            <a:srgbClr val="F26B43"/>
          </p15:clr>
        </p15:guide>
        <p15:guide id="12" pos="3554">
          <p15:clr>
            <a:srgbClr val="F26B43"/>
          </p15:clr>
        </p15:guide>
        <p15:guide id="13" pos="3656">
          <p15:clr>
            <a:srgbClr val="F26B43"/>
          </p15:clr>
        </p15:guide>
        <p15:guide id="14" pos="4252">
          <p15:clr>
            <a:srgbClr val="F26B43"/>
          </p15:clr>
        </p15:guide>
        <p15:guide id="15" pos="4337">
          <p15:clr>
            <a:srgbClr val="F26B43"/>
          </p15:clr>
        </p15:guide>
        <p15:guide id="16" pos="4932">
          <p15:clr>
            <a:srgbClr val="F26B43"/>
          </p15:clr>
        </p15:guide>
        <p15:guide id="17" pos="5017">
          <p15:clr>
            <a:srgbClr val="F26B43"/>
          </p15:clr>
        </p15:guide>
        <p15:guide id="18" pos="5613">
          <p15:clr>
            <a:srgbClr val="F26B43"/>
          </p15:clr>
        </p15:guide>
        <p15:guide id="19" pos="5698">
          <p15:clr>
            <a:srgbClr val="F26B43"/>
          </p15:clr>
        </p15:guide>
        <p15:guide id="20" pos="6276">
          <p15:clr>
            <a:srgbClr val="F26B43"/>
          </p15:clr>
        </p15:guide>
        <p15:guide id="21" pos="6378">
          <p15:clr>
            <a:srgbClr val="F26B43"/>
          </p15:clr>
        </p15:guide>
        <p15:guide id="22" pos="6973">
          <p15:clr>
            <a:srgbClr val="F26B43"/>
          </p15:clr>
        </p15:guide>
        <p15:guide id="23" pos="7058">
          <p15:clr>
            <a:srgbClr val="F26B43"/>
          </p15:clr>
        </p15:guide>
        <p15:guide id="24" pos="7654">
          <p15:clr>
            <a:srgbClr val="F26B43"/>
          </p15:clr>
        </p15:guide>
        <p15:guide id="25" pos="7739">
          <p15:clr>
            <a:srgbClr val="F26B43"/>
          </p15:clr>
        </p15:guide>
        <p15:guide id="26" orient="horz" pos="422">
          <p15:clr>
            <a:srgbClr val="F26B43"/>
          </p15:clr>
        </p15:guide>
        <p15:guide id="27" orient="horz" pos="103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833" y="380001"/>
            <a:ext cx="10440459" cy="549415"/>
          </a:xfrm>
          <a:prstGeom prst="rect">
            <a:avLst/>
          </a:prstGeom>
        </p:spPr>
        <p:txBody>
          <a:bodyPr vert="horz" lIns="0" tIns="0" rIns="91440" bIns="45720" rtlCol="0" anchor="t">
            <a:no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34" y="1460725"/>
            <a:ext cx="11449049" cy="471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60981"/>
            <a:ext cx="3198283" cy="2400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D169FC91-59AE-C64A-9DCD-3B3C91131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59833" y="6360981"/>
            <a:ext cx="7793567" cy="240037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MiQ</a:t>
            </a:r>
            <a:r>
              <a:rPr lang="en-GB" dirty="0"/>
              <a:t> | IndusInd | Sep' 2023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 flipV="1">
            <a:off x="1319742" y="6860663"/>
            <a:ext cx="0" cy="385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59834" y="7156375"/>
            <a:ext cx="2760133" cy="641542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067" dirty="0">
                <a:solidFill>
                  <a:schemeClr val="bg1"/>
                </a:solidFill>
              </a:rPr>
              <a:t>Remember to change the footer – go to insert/header and footer,</a:t>
            </a:r>
            <a:r>
              <a:rPr lang="en-GB" sz="1067" baseline="0" dirty="0">
                <a:solidFill>
                  <a:schemeClr val="bg1"/>
                </a:solidFill>
              </a:rPr>
              <a:t> change the text and apply to all slides</a:t>
            </a:r>
            <a:endParaRPr lang="en-GB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</p:sldLayoutIdLst>
  <p:hf sldNum="0"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10000"/>
        </a:lnSpc>
        <a:spcBef>
          <a:spcPts val="1400"/>
        </a:spcBef>
        <a:buSzPct val="85000"/>
        <a:buFontTx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14817" indent="0" algn="l" defTabSz="914324" rtl="0" eaLnBrk="1" latinLnBrk="0" hangingPunct="1">
        <a:lnSpc>
          <a:spcPct val="110000"/>
        </a:lnSpc>
        <a:spcBef>
          <a:spcPts val="1400"/>
        </a:spcBef>
        <a:buSzPct val="85000"/>
        <a:buFontTx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29635" indent="-14817" algn="l" defTabSz="914324" rtl="0" eaLnBrk="1" latinLnBrk="0" hangingPunct="1">
        <a:lnSpc>
          <a:spcPct val="110000"/>
        </a:lnSpc>
        <a:spcBef>
          <a:spcPts val="1400"/>
        </a:spcBef>
        <a:buFont typeface="Arial" panose="020B0604020202020204" pitchFamily="34" charset="0"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29635" indent="-14817" algn="l" defTabSz="914324" rtl="0" eaLnBrk="1" latinLnBrk="0" hangingPunct="1">
        <a:lnSpc>
          <a:spcPct val="110000"/>
        </a:lnSpc>
        <a:spcBef>
          <a:spcPts val="1400"/>
        </a:spcBef>
        <a:buFont typeface="Arial" panose="020B0604020202020204" pitchFamily="34" charset="0"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29635" indent="-14817" algn="l" defTabSz="914324" rtl="0" eaLnBrk="1" latinLnBrk="0" hangingPunct="1">
        <a:lnSpc>
          <a:spcPct val="110000"/>
        </a:lnSpc>
        <a:spcBef>
          <a:spcPts val="1400"/>
        </a:spcBef>
        <a:buFont typeface="Arial" panose="020B0604020202020204" pitchFamily="34" charset="0"/>
        <a:buNone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11158">
          <p15:clr>
            <a:srgbClr val="F26B43"/>
          </p15:clr>
        </p15:guide>
        <p15:guide id="4" orient="horz" pos="6120">
          <p15:clr>
            <a:srgbClr val="F26B43"/>
          </p15:clr>
        </p15:guide>
        <p15:guide id="5" pos="1133">
          <p15:clr>
            <a:srgbClr val="F26B43"/>
          </p15:clr>
        </p15:guide>
        <p15:guide id="6" pos="1247">
          <p15:clr>
            <a:srgbClr val="F26B43"/>
          </p15:clr>
        </p15:guide>
        <p15:guide id="7" pos="2018">
          <p15:clr>
            <a:srgbClr val="F26B43"/>
          </p15:clr>
        </p15:guide>
        <p15:guide id="8" pos="2154">
          <p15:clr>
            <a:srgbClr val="F26B43"/>
          </p15:clr>
        </p15:guide>
        <p15:guide id="9" pos="2948">
          <p15:clr>
            <a:srgbClr val="F26B43"/>
          </p15:clr>
        </p15:guide>
        <p15:guide id="10" pos="3061">
          <p15:clr>
            <a:srgbClr val="F26B43"/>
          </p15:clr>
        </p15:guide>
        <p15:guide id="11" pos="3855">
          <p15:clr>
            <a:srgbClr val="F26B43"/>
          </p15:clr>
        </p15:guide>
        <p15:guide id="12" pos="3968">
          <p15:clr>
            <a:srgbClr val="F26B43"/>
          </p15:clr>
        </p15:guide>
        <p15:guide id="13" pos="4739">
          <p15:clr>
            <a:srgbClr val="F26B43"/>
          </p15:clr>
        </p15:guide>
        <p15:guide id="14" pos="4875">
          <p15:clr>
            <a:srgbClr val="F26B43"/>
          </p15:clr>
        </p15:guide>
        <p15:guide id="15" pos="5669">
          <p15:clr>
            <a:srgbClr val="F26B43"/>
          </p15:clr>
        </p15:guide>
        <p15:guide id="16" pos="5783">
          <p15:clr>
            <a:srgbClr val="F26B43"/>
          </p15:clr>
        </p15:guide>
        <p15:guide id="17" pos="6576">
          <p15:clr>
            <a:srgbClr val="F26B43"/>
          </p15:clr>
        </p15:guide>
        <p15:guide id="18" pos="6690">
          <p15:clr>
            <a:srgbClr val="F26B43"/>
          </p15:clr>
        </p15:guide>
        <p15:guide id="19" pos="7484">
          <p15:clr>
            <a:srgbClr val="F26B43"/>
          </p15:clr>
        </p15:guide>
        <p15:guide id="20" pos="7597">
          <p15:clr>
            <a:srgbClr val="F26B43"/>
          </p15:clr>
        </p15:guide>
        <p15:guide id="21" pos="8368">
          <p15:clr>
            <a:srgbClr val="F26B43"/>
          </p15:clr>
        </p15:guide>
        <p15:guide id="22" pos="8504">
          <p15:clr>
            <a:srgbClr val="F26B43"/>
          </p15:clr>
        </p15:guide>
        <p15:guide id="23" pos="9298">
          <p15:clr>
            <a:srgbClr val="F26B43"/>
          </p15:clr>
        </p15:guide>
        <p15:guide id="24" pos="9411">
          <p15:clr>
            <a:srgbClr val="F26B43"/>
          </p15:clr>
        </p15:guide>
        <p15:guide id="25" pos="10205">
          <p15:clr>
            <a:srgbClr val="F26B43"/>
          </p15:clr>
        </p15:guide>
        <p15:guide id="26" pos="10319">
          <p15:clr>
            <a:srgbClr val="F26B43"/>
          </p15:clr>
        </p15:guide>
        <p15:guide id="28" orient="horz" pos="563">
          <p15:clr>
            <a:srgbClr val="F26B43"/>
          </p15:clr>
        </p15:guide>
        <p15:guide id="29" orient="horz" pos="1380">
          <p15:clr>
            <a:srgbClr val="F26B43"/>
          </p15:clr>
        </p15:guide>
        <p15:guide id="30" orient="horz" pos="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59833" y="380001"/>
            <a:ext cx="10440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228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5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59833" y="1460727"/>
            <a:ext cx="11449200" cy="4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610599" y="6360989"/>
            <a:ext cx="3198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59833" y="6360989"/>
            <a:ext cx="77936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45725" bIns="2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0" name="Google Shape;10;p12"/>
          <p:cNvCxnSpPr/>
          <p:nvPr/>
        </p:nvCxnSpPr>
        <p:spPr>
          <a:xfrm rot="10800000">
            <a:off x="1319743" y="6860543"/>
            <a:ext cx="0" cy="3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1;p12"/>
          <p:cNvSpPr/>
          <p:nvPr/>
        </p:nvSpPr>
        <p:spPr>
          <a:xfrm>
            <a:off x="359833" y="7156384"/>
            <a:ext cx="2760000" cy="602400"/>
          </a:xfrm>
          <a:prstGeom prst="snip1Rect">
            <a:avLst>
              <a:gd name="adj" fmla="val 1879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1067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change the footer – go to insert/header and footer, change the text and apply to all slides</a:t>
            </a:r>
            <a:endParaRPr sz="1067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503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  <p:sldLayoutId id="2147484134" r:id="rId18"/>
    <p:sldLayoutId id="2147484135" r:id="rId19"/>
    <p:sldLayoutId id="2147484136" r:id="rId20"/>
    <p:sldLayoutId id="2147484137" r:id="rId21"/>
    <p:sldLayoutId id="2147484138" r:id="rId22"/>
    <p:sldLayoutId id="2147484139" r:id="rId23"/>
    <p:sldLayoutId id="2147484140" r:id="rId24"/>
    <p:sldLayoutId id="2147484141" r:id="rId25"/>
    <p:sldLayoutId id="2147484142" r:id="rId26"/>
    <p:sldLayoutId id="2147484143" r:id="rId27"/>
    <p:sldLayoutId id="2147484144" r:id="rId28"/>
    <p:sldLayoutId id="2147484145" r:id="rId29"/>
    <p:sldLayoutId id="2147484146" r:id="rId30"/>
    <p:sldLayoutId id="2147484147" r:id="rId31"/>
    <p:sldLayoutId id="2147484148" r:id="rId32"/>
    <p:sldLayoutId id="2147484149" r:id="rId33"/>
    <p:sldLayoutId id="2147484150" r:id="rId34"/>
    <p:sldLayoutId id="2147484151" r:id="rId35"/>
    <p:sldLayoutId id="2147484152" r:id="rId36"/>
    <p:sldLayoutId id="2147484153" r:id="rId37"/>
    <p:sldLayoutId id="2147484154" r:id="rId38"/>
    <p:sldLayoutId id="2147484155" r:id="rId39"/>
    <p:sldLayoutId id="2147484156" r:id="rId40"/>
    <p:sldLayoutId id="2147484157" r:id="rId41"/>
    <p:sldLayoutId id="2147484158" r:id="rId42"/>
    <p:sldLayoutId id="2147484159" r:id="rId43"/>
    <p:sldLayoutId id="2147484160" r:id="rId44"/>
    <p:sldLayoutId id="2147484161" r:id="rId45"/>
    <p:sldLayoutId id="2147484162" r:id="rId46"/>
    <p:sldLayoutId id="2147484163" r:id="rId47"/>
    <p:sldLayoutId id="2147484164" r:id="rId48"/>
    <p:sldLayoutId id="2147484165" r:id="rId49"/>
    <p:sldLayoutId id="2147484166" r:id="rId50"/>
    <p:sldLayoutId id="2147484167" r:id="rId51"/>
    <p:sldLayoutId id="2147484168" r:id="rId52"/>
    <p:sldLayoutId id="2147484169" r:id="rId53"/>
    <p:sldLayoutId id="2147484170" r:id="rId54"/>
    <p:sldLayoutId id="2147484171" r:id="rId55"/>
    <p:sldLayoutId id="2147484172" r:id="rId56"/>
    <p:sldLayoutId id="2147484173" r:id="rId57"/>
    <p:sldLayoutId id="2147484174" r:id="rId58"/>
    <p:sldLayoutId id="2147484175" r:id="rId59"/>
    <p:sldLayoutId id="2147484176" r:id="rId60"/>
    <p:sldLayoutId id="2147484177" r:id="rId61"/>
    <p:sldLayoutId id="2147484178" r:id="rId62"/>
    <p:sldLayoutId id="2147484179" r:id="rId63"/>
    <p:sldLayoutId id="2147484180" r:id="rId64"/>
    <p:sldLayoutId id="2147484181" r:id="rId65"/>
    <p:sldLayoutId id="2147484182" r:id="rId66"/>
    <p:sldLayoutId id="2147484183" r:id="rId67"/>
    <p:sldLayoutId id="2147484184" r:id="rId68"/>
    <p:sldLayoutId id="2147484185" r:id="rId69"/>
    <p:sldLayoutId id="2147484186" r:id="rId70"/>
    <p:sldLayoutId id="2147484187" r:id="rId71"/>
    <p:sldLayoutId id="2147484188" r:id="rId72"/>
    <p:sldLayoutId id="2147484189" r:id="rId73"/>
    <p:sldLayoutId id="2147484190" r:id="rId74"/>
    <p:sldLayoutId id="2147484191" r:id="rId75"/>
    <p:sldLayoutId id="2147484192" r:id="rId76"/>
    <p:sldLayoutId id="2147484193" r:id="rId77"/>
    <p:sldLayoutId id="2147484194" r:id="rId78"/>
    <p:sldLayoutId id="2147484195" r:id="rId79"/>
    <p:sldLayoutId id="2147484196" r:id="rId80"/>
    <p:sldLayoutId id="2147484197" r:id="rId81"/>
    <p:sldLayoutId id="2147484198" r:id="rId82"/>
    <p:sldLayoutId id="2147484199" r:id="rId83"/>
    <p:sldLayoutId id="2147484200" r:id="rId84"/>
    <p:sldLayoutId id="2147484201" r:id="rId85"/>
    <p:sldLayoutId id="2147484202" r:id="rId86"/>
    <p:sldLayoutId id="2147484203" r:id="rId87"/>
    <p:sldLayoutId id="2147484204" r:id="rId88"/>
    <p:sldLayoutId id="2147484205" r:id="rId89"/>
    <p:sldLayoutId id="2147484206" r:id="rId90"/>
    <p:sldLayoutId id="2147484207" r:id="rId91"/>
    <p:sldLayoutId id="2147484208" r:id="rId92"/>
    <p:sldLayoutId id="2147484209" r:id="rId93"/>
    <p:sldLayoutId id="2147484210" r:id="rId94"/>
    <p:sldLayoutId id="2147484211" r:id="rId95"/>
    <p:sldLayoutId id="2147484212" r:id="rId96"/>
    <p:sldLayoutId id="2147484213" r:id="rId97"/>
    <p:sldLayoutId id="2147484214" r:id="rId98"/>
    <p:sldLayoutId id="2147484215" r:id="rId99"/>
    <p:sldLayoutId id="2147484216" r:id="rId100"/>
    <p:sldLayoutId id="2147484217" r:id="rId101"/>
    <p:sldLayoutId id="2147484218" r:id="rId102"/>
    <p:sldLayoutId id="2147484219" r:id="rId103"/>
    <p:sldLayoutId id="2147484220" r:id="rId104"/>
    <p:sldLayoutId id="2147484221" r:id="rId105"/>
    <p:sldLayoutId id="2147484222" r:id="rId106"/>
    <p:sldLayoutId id="2147484223" r:id="rId107"/>
    <p:sldLayoutId id="2147484224" r:id="rId108"/>
    <p:sldLayoutId id="2147484225" r:id="rId109"/>
    <p:sldLayoutId id="2147484226" r:id="rId1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F26B43"/>
          </p15:clr>
        </p15:guide>
        <p15:guide id="2" pos="5579">
          <p15:clr>
            <a:srgbClr val="F26B43"/>
          </p15:clr>
        </p15:guide>
        <p15:guide id="3" orient="horz" pos="3060">
          <p15:clr>
            <a:srgbClr val="F26B43"/>
          </p15:clr>
        </p15:guide>
        <p15:guide id="4" pos="567">
          <p15:clr>
            <a:srgbClr val="F26B43"/>
          </p15:clr>
        </p15:guide>
        <p15:guide id="5" pos="624">
          <p15:clr>
            <a:srgbClr val="F26B43"/>
          </p15:clr>
        </p15:guide>
        <p15:guide id="6" pos="1009">
          <p15:clr>
            <a:srgbClr val="F26B43"/>
          </p15:clr>
        </p15:guide>
        <p15:guide id="7" pos="1077">
          <p15:clr>
            <a:srgbClr val="F26B43"/>
          </p15:clr>
        </p15:guide>
        <p15:guide id="8" pos="1474">
          <p15:clr>
            <a:srgbClr val="F26B43"/>
          </p15:clr>
        </p15:guide>
        <p15:guide id="9" pos="1531">
          <p15:clr>
            <a:srgbClr val="F26B43"/>
          </p15:clr>
        </p15:guide>
        <p15:guide id="10" pos="1928">
          <p15:clr>
            <a:srgbClr val="F26B43"/>
          </p15:clr>
        </p15:guide>
        <p15:guide id="11" pos="1984">
          <p15:clr>
            <a:srgbClr val="F26B43"/>
          </p15:clr>
        </p15:guide>
        <p15:guide id="12" pos="2370">
          <p15:clr>
            <a:srgbClr val="F26B43"/>
          </p15:clr>
        </p15:guide>
        <p15:guide id="13" pos="2438">
          <p15:clr>
            <a:srgbClr val="F26B43"/>
          </p15:clr>
        </p15:guide>
        <p15:guide id="14" pos="2835">
          <p15:clr>
            <a:srgbClr val="F26B43"/>
          </p15:clr>
        </p15:guide>
        <p15:guide id="15" pos="2892">
          <p15:clr>
            <a:srgbClr val="F26B43"/>
          </p15:clr>
        </p15:guide>
        <p15:guide id="16" pos="3288">
          <p15:clr>
            <a:srgbClr val="F26B43"/>
          </p15:clr>
        </p15:guide>
        <p15:guide id="17" pos="3345">
          <p15:clr>
            <a:srgbClr val="F26B43"/>
          </p15:clr>
        </p15:guide>
        <p15:guide id="18" pos="3742">
          <p15:clr>
            <a:srgbClr val="F26B43"/>
          </p15:clr>
        </p15:guide>
        <p15:guide id="19" pos="3799">
          <p15:clr>
            <a:srgbClr val="F26B43"/>
          </p15:clr>
        </p15:guide>
        <p15:guide id="20" pos="4184">
          <p15:clr>
            <a:srgbClr val="F26B43"/>
          </p15:clr>
        </p15:guide>
        <p15:guide id="21" pos="4252">
          <p15:clr>
            <a:srgbClr val="F26B43"/>
          </p15:clr>
        </p15:guide>
        <p15:guide id="22" pos="4649">
          <p15:clr>
            <a:srgbClr val="F26B43"/>
          </p15:clr>
        </p15:guide>
        <p15:guide id="23" pos="4706">
          <p15:clr>
            <a:srgbClr val="F26B43"/>
          </p15:clr>
        </p15:guide>
        <p15:guide id="24" pos="5103">
          <p15:clr>
            <a:srgbClr val="F26B43"/>
          </p15:clr>
        </p15:guide>
        <p15:guide id="25" pos="5160">
          <p15:clr>
            <a:srgbClr val="F26B43"/>
          </p15:clr>
        </p15:guide>
        <p15:guide id="26" orient="horz" pos="282">
          <p15:clr>
            <a:srgbClr val="F26B43"/>
          </p15:clr>
        </p15:guide>
        <p15:guide id="27" orient="horz" pos="690">
          <p15:clr>
            <a:srgbClr val="F26B43"/>
          </p15:clr>
        </p15:guide>
        <p15:guide id="28" orient="horz" pos="44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7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3.png"/><Relationship Id="rId4" Type="http://schemas.openxmlformats.org/officeDocument/2006/relationships/chart" Target="../charts/char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4.jpeg"/><Relationship Id="rId4" Type="http://schemas.openxmlformats.org/officeDocument/2006/relationships/image" Target="../media/image73.png"/><Relationship Id="rId5" Type="http://schemas.openxmlformats.org/officeDocument/2006/relationships/image" Target="../media/image76.jpg"/><Relationship Id="rId6" Type="http://schemas.openxmlformats.org/officeDocument/2006/relationships/image" Target="../media/image77.jpg"/><Relationship Id="rId7" Type="http://schemas.openxmlformats.org/officeDocument/2006/relationships/image" Target="../media/image78.jpg"/><Relationship Id="rId8" Type="http://schemas.openxmlformats.org/officeDocument/2006/relationships/image" Target="../media/image79.jpg"/><Relationship Id="rId9" Type="http://schemas.openxmlformats.org/officeDocument/2006/relationships/image" Target="../media/image8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2.png"/><Relationship Id="rId4" Type="http://schemas.openxmlformats.org/officeDocument/2006/relationships/image" Target="../media/image63.svg"/><Relationship Id="rId5" Type="http://schemas.openxmlformats.org/officeDocument/2006/relationships/image" Target="../media/image64.png"/><Relationship Id="rId6" Type="http://schemas.openxmlformats.org/officeDocument/2006/relationships/image" Target="../media/image65.svg"/><Relationship Id="rId7" Type="http://schemas.openxmlformats.org/officeDocument/2006/relationships/image" Target="../media/image66.png"/><Relationship Id="rId8" Type="http://schemas.openxmlformats.org/officeDocument/2006/relationships/image" Target="../media/image67.svg"/><Relationship Id="rId9" Type="http://schemas.openxmlformats.org/officeDocument/2006/relationships/image" Target="../media/image68.png"/><Relationship Id="rId10" Type="http://schemas.openxmlformats.org/officeDocument/2006/relationships/image" Target="../media/image69.svg"/><Relationship Id="rId11" Type="http://schemas.openxmlformats.org/officeDocument/2006/relationships/image" Target="../media/image70.png"/><Relationship Id="rId12" Type="http://schemas.openxmlformats.org/officeDocument/2006/relationships/image" Target="../media/image71.svg"/><Relationship Id="rId13" Type="http://schemas.openxmlformats.org/officeDocument/2006/relationships/image" Target="../media/image72.png"/><Relationship Id="rId14" Type="http://schemas.microsoft.com/office/2007/relationships/hdphoto" Target="../media/hdphoto1.wdp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4" name="Google Shape;2454;p193"/>
          <p:cNvPicPr preferRelativeResize="0"/>
          <p:nvPr/>
        </p:nvPicPr>
        <p:blipFill rotWithShape="1">
          <a:blip r:embed="rId3">
            <a:alphaModFix/>
          </a:blip>
          <a:srcRect t="30476" b="30137"/>
          <a:stretch/>
        </p:blipFill>
        <p:spPr>
          <a:xfrm>
            <a:off x="740228" y="2035628"/>
            <a:ext cx="5689365" cy="22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5" name="Google Shape;2455;p193"/>
          <p:cNvSpPr/>
          <p:nvPr/>
        </p:nvSpPr>
        <p:spPr>
          <a:xfrm>
            <a:off x="640585" y="4680643"/>
            <a:ext cx="11004000" cy="1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lnSpc>
                <a:spcPct val="90000"/>
              </a:lnSpc>
              <a:buClr>
                <a:srgbClr val="000000"/>
              </a:buClr>
            </a:pPr>
            <a:r>
              <a:rPr lang="en-GB" sz="3200" b="1" kern="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 Competitive Intelligence</a:t>
            </a:r>
            <a:endParaRPr sz="3200" kern="0" dirty="0">
              <a:solidFill>
                <a:srgbClr val="2B00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56" name="Google Shape;2456;p193"/>
          <p:cNvCxnSpPr/>
          <p:nvPr/>
        </p:nvCxnSpPr>
        <p:spPr>
          <a:xfrm>
            <a:off x="6259289" y="1908571"/>
            <a:ext cx="0" cy="2594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457" name="Picture 2456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960" y="2369603"/>
            <a:ext cx="2844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5" y="274320"/>
            <a:ext cx="11064675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Distribution share between Paid and Organic views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40500"/>
              </p:ext>
            </p:extLst>
          </p:nvPr>
        </p:nvGraphicFramePr>
        <p:xfrm>
          <a:off x="809014" y="983525"/>
          <a:ext cx="10122408" cy="460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8F50CB-BECB-4033-64E6-C83F3E464C20}"/>
              </a:ext>
            </a:extLst>
          </p:cNvPr>
          <p:cNvSpPr txBox="1"/>
          <p:nvPr/>
        </p:nvSpPr>
        <p:spPr>
          <a:xfrm>
            <a:off x="1111597" y="5631517"/>
            <a:ext cx="109813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NESCAFE India maintains a relatively balanced distribution between organic(55.46%) and paid views(44.54%), indicating a well-rounded approach to viewer engagement and brand promotion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BRU India and Tata Coffee Grand rely heavily on paid views, suggesting a stronger emphasis on paid advertising to drive viewership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Rage Coffee and Country Bean have a higher proportion of organic views, indicating potentially strong organic reach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7E8C0-2DC0-4754-BB7A-56028501E383}"/>
              </a:ext>
            </a:extLst>
          </p:cNvPr>
          <p:cNvSpPr txBox="1"/>
          <p:nvPr/>
        </p:nvSpPr>
        <p:spPr>
          <a:xfrm>
            <a:off x="354437" y="709749"/>
            <a:ext cx="101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NESCAFE India has nearly equal balance between paid views and organic views</a:t>
            </a:r>
          </a:p>
        </p:txBody>
      </p:sp>
    </p:spTree>
    <p:extLst>
      <p:ext uri="{BB962C8B-B14F-4D97-AF65-F5344CB8AC3E}">
        <p14:creationId xmlns:p14="http://schemas.microsoft.com/office/powerpoint/2010/main" val="9939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5" y="274320"/>
            <a:ext cx="11064675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670" b="1" dirty="0">
                <a:solidFill>
                  <a:srgbClr val="2B0030"/>
                </a:solidFill>
                <a:latin typeface="Century Gothic" panose="020B0502020202020204" pitchFamily="34" charset="0"/>
              </a:rPr>
              <a:t>What are competitors talking about in their channel videos?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3AEB9-E0B4-E48E-E9F3-599476E10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42064"/>
              </p:ext>
            </p:extLst>
          </p:nvPr>
        </p:nvGraphicFramePr>
        <p:xfrm>
          <a:off x="1359358" y="1212964"/>
          <a:ext cx="9426156" cy="41003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142052">
                  <a:extLst>
                    <a:ext uri="{9D8B030D-6E8A-4147-A177-3AD203B41FA5}">
                      <a16:colId xmlns:a16="http://schemas.microsoft.com/office/drawing/2014/main" val="2994727231"/>
                    </a:ext>
                  </a:extLst>
                </a:gridCol>
                <a:gridCol w="3142052">
                  <a:extLst>
                    <a:ext uri="{9D8B030D-6E8A-4147-A177-3AD203B41FA5}">
                      <a16:colId xmlns:a16="http://schemas.microsoft.com/office/drawing/2014/main" val="2827372760"/>
                    </a:ext>
                  </a:extLst>
                </a:gridCol>
                <a:gridCol w="3142052">
                  <a:extLst>
                    <a:ext uri="{9D8B030D-6E8A-4147-A177-3AD203B41FA5}">
                      <a16:colId xmlns:a16="http://schemas.microsoft.com/office/drawing/2014/main" val="3602452634"/>
                    </a:ext>
                  </a:extLst>
                </a:gridCol>
              </a:tblGrid>
              <a:tr h="4555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Brand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Categories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Views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64138"/>
                  </a:ext>
                </a:extLst>
              </a:tr>
              <a:tr h="45559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Pureit India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Healthy Living</a:t>
                      </a:r>
                      <a:endParaRPr lang="en-IN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49.05%</a:t>
                      </a:r>
                      <a:endParaRPr lang="en-IN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6032889"/>
                  </a:ext>
                </a:extLst>
              </a:tr>
              <a:tr h="455590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Hobbies &amp; Interests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39.34%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2408853"/>
                  </a:ext>
                </a:extLst>
              </a:tr>
              <a:tr h="45559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Eureka Forbes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Hobbies &amp; Interests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62.54%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8394414"/>
                  </a:ext>
                </a:extLst>
              </a:tr>
              <a:tr h="455590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Television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13.5%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8228185"/>
                  </a:ext>
                </a:extLst>
              </a:tr>
              <a:tr h="45559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KENT RO Systems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News and Politics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32.5%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242498"/>
                  </a:ext>
                </a:extLst>
              </a:tr>
              <a:tr h="455590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Home &amp; Garden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28.9%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1133176"/>
                  </a:ext>
                </a:extLst>
              </a:tr>
              <a:tr h="45559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Livpure Smart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Home &amp; Garden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56.04%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2234322"/>
                  </a:ext>
                </a:extLst>
              </a:tr>
              <a:tr h="455590">
                <a:tc vMerge="1">
                  <a:txBody>
                    <a:bodyPr/>
                    <a:lstStyle/>
                    <a:p>
                      <a:pPr algn="ctr" fontAlgn="b"/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Hobbies &amp; Interests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43.96%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568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2C0E1B-964D-9604-134E-D47A06D158B7}"/>
              </a:ext>
            </a:extLst>
          </p:cNvPr>
          <p:cNvSpPr txBox="1"/>
          <p:nvPr/>
        </p:nvSpPr>
        <p:spPr>
          <a:xfrm>
            <a:off x="1290195" y="5596805"/>
            <a:ext cx="109284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NESCAFE India, Rage Coffee, Tata Coffee Grand, and Country Bean predominantly cater to audiences interested in Food &amp; Drink content, with percentages ranging from 90.47% to 96.45%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Besides Coffee, other categories that appear are Hobbies &amp; Interests, News and Politics, Video Gaming and Music and Audio.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4D84C-A5B5-22E6-2FE3-6726EDEF5839}"/>
              </a:ext>
            </a:extLst>
          </p:cNvPr>
          <p:cNvSpPr txBox="1"/>
          <p:nvPr/>
        </p:nvSpPr>
        <p:spPr>
          <a:xfrm>
            <a:off x="354436" y="709749"/>
            <a:ext cx="110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NESCAFE India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can use this information to add new genre of videos dependent on competitor behaviour</a:t>
            </a:r>
          </a:p>
        </p:txBody>
      </p:sp>
    </p:spTree>
    <p:extLst>
      <p:ext uri="{BB962C8B-B14F-4D97-AF65-F5344CB8AC3E}">
        <p14:creationId xmlns:p14="http://schemas.microsoft.com/office/powerpoint/2010/main" val="179713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438658"/>
            <a:ext cx="10995646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Deep Dive into the video content of </a:t>
            </a:r>
            <a:r>
              <a:rPr kumimoji="0" lang="en-IN" sz="2670" b="1" i="0" u="none" strike="noStrike" kern="1200" cap="none" spc="0" normalizeH="0" baseline="0" noProof="0" dirty="0" err="1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Ambuja</a:t>
            </a: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Cement and competitors</a:t>
            </a: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3AEB9-E0B4-E48E-E9F3-599476E10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66531"/>
              </p:ext>
            </p:extLst>
          </p:nvPr>
        </p:nvGraphicFramePr>
        <p:xfrm>
          <a:off x="605115" y="1881611"/>
          <a:ext cx="10995646" cy="462586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748912">
                  <a:extLst>
                    <a:ext uri="{9D8B030D-6E8A-4147-A177-3AD203B41FA5}">
                      <a16:colId xmlns:a16="http://schemas.microsoft.com/office/drawing/2014/main" val="2994727231"/>
                    </a:ext>
                  </a:extLst>
                </a:gridCol>
                <a:gridCol w="2748912">
                  <a:extLst>
                    <a:ext uri="{9D8B030D-6E8A-4147-A177-3AD203B41FA5}">
                      <a16:colId xmlns:a16="http://schemas.microsoft.com/office/drawing/2014/main" val="2827372760"/>
                    </a:ext>
                  </a:extLst>
                </a:gridCol>
                <a:gridCol w="3769250">
                  <a:extLst>
                    <a:ext uri="{9D8B030D-6E8A-4147-A177-3AD203B41FA5}">
                      <a16:colId xmlns:a16="http://schemas.microsoft.com/office/drawing/2014/main" val="676684980"/>
                    </a:ext>
                  </a:extLst>
                </a:gridCol>
                <a:gridCol w="1728572">
                  <a:extLst>
                    <a:ext uri="{9D8B030D-6E8A-4147-A177-3AD203B41FA5}">
                      <a16:colId xmlns:a16="http://schemas.microsoft.com/office/drawing/2014/main" val="3602452634"/>
                    </a:ext>
                  </a:extLst>
                </a:gridCol>
              </a:tblGrid>
              <a:tr h="51398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Brand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Sub-categories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Videos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Views</a:t>
                      </a:r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 Share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64138"/>
                  </a:ext>
                </a:extLst>
              </a:tr>
              <a:tr h="5139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Pureit India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Diseases and Conditions</a:t>
                      </a:r>
                      <a:endParaRPr lang="en-IN" sz="1100" b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Pureit Copper RO – Immunity boosting Copper infused in RO water (HINDI)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33.99%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6032889"/>
                  </a:ext>
                </a:extLst>
              </a:tr>
              <a:tr h="513985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Hobbies &amp; Interests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Pureit Copper RO – Immunity boosting Copper infused in RO water (ENGLISH)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33.37%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2408853"/>
                  </a:ext>
                </a:extLst>
              </a:tr>
              <a:tr h="5139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Eureka Forbes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Home Utilities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Invisitron - Under the Sink Water purifier from Aquaguard - HINDI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31.05%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6358335"/>
                  </a:ext>
                </a:extLst>
              </a:tr>
              <a:tr h="513985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mpd="sng"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Healthy Living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Paani Ka Doctor from Dr.Aquaguard - HINDI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10.39%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420776"/>
                  </a:ext>
                </a:extLst>
              </a:tr>
              <a:tr h="5139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KENT RO Systems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Cooking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Homemade Gluten-Free Bread Recipe with KENT Atta Maker and Bread Maker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15.97%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242498"/>
                  </a:ext>
                </a:extLst>
              </a:tr>
              <a:tr h="513985"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KENT Super Electric Egg Boiler – How to Boil Eggs To Perfection Without Any Hassle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9.14%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1133176"/>
                  </a:ext>
                </a:extLst>
              </a:tr>
              <a:tr h="5139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Livpure Smart</a:t>
                      </a:r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Home Utilities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FREE RO Water Purifier For Home | Lifetime Free Service &amp; Maintenance | Best Water Purifier in 2022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39.24%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736939"/>
                  </a:ext>
                </a:extLst>
              </a:tr>
              <a:tr h="513985">
                <a:tc vMerge="1">
                  <a:txBody>
                    <a:bodyPr/>
                    <a:lstStyle/>
                    <a:p>
                      <a:pPr algn="ctr" fontAlgn="b"/>
                      <a:endParaRPr lang="en-IN" sz="1400" b="1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Best Water Purifier in India 2023 | Water Purifier For Home | Livpure RO Water Purifier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B003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34.71%</a:t>
                      </a:r>
                      <a:endParaRPr kumimoji="0" lang="en-IN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B003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63247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11A897-653C-1683-067A-3755F924CC61}"/>
              </a:ext>
            </a:extLst>
          </p:cNvPr>
          <p:cNvSpPr txBox="1"/>
          <p:nvPr/>
        </p:nvSpPr>
        <p:spPr>
          <a:xfrm>
            <a:off x="310895" y="1264618"/>
            <a:ext cx="1085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Ambuja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Cement’s laser focus on Home Improvement content on YouTube has yielded significant results, making them a leader in the category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5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623A74-1208-F5F1-6EF8-E28E0CA79A0A}"/>
              </a:ext>
            </a:extLst>
          </p:cNvPr>
          <p:cNvSpPr txBox="1"/>
          <p:nvPr/>
        </p:nvSpPr>
        <p:spPr>
          <a:xfrm>
            <a:off x="3559025" y="2103559"/>
            <a:ext cx="196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45.0M Views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5E542-E3E8-5345-77F2-7B851E58EAE3}"/>
              </a:ext>
            </a:extLst>
          </p:cNvPr>
          <p:cNvSpPr txBox="1"/>
          <p:nvPr/>
        </p:nvSpPr>
        <p:spPr>
          <a:xfrm>
            <a:off x="3559026" y="4292777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22.1M Views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0AA-4018-F4D2-2983-87BD973B359B}"/>
              </a:ext>
            </a:extLst>
          </p:cNvPr>
          <p:cNvSpPr txBox="1"/>
          <p:nvPr/>
        </p:nvSpPr>
        <p:spPr>
          <a:xfrm>
            <a:off x="5693229" y="3046619"/>
            <a:ext cx="3037114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18.4M Views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34C7-CA09-9F54-399B-4EE5BD9855AA}"/>
              </a:ext>
            </a:extLst>
          </p:cNvPr>
          <p:cNvSpPr txBox="1"/>
          <p:nvPr/>
        </p:nvSpPr>
        <p:spPr>
          <a:xfrm>
            <a:off x="8893628" y="3037115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3.4M Views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A0C30-98E0-CEB5-8BF8-DD4679AE75C6}"/>
              </a:ext>
            </a:extLst>
          </p:cNvPr>
          <p:cNvSpPr txBox="1"/>
          <p:nvPr/>
        </p:nvSpPr>
        <p:spPr>
          <a:xfrm>
            <a:off x="5693229" y="5265671"/>
            <a:ext cx="3037114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2.7M Views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A627F-B48B-9769-A8DC-9FB9A4E63F80}"/>
              </a:ext>
            </a:extLst>
          </p:cNvPr>
          <p:cNvSpPr txBox="1"/>
          <p:nvPr/>
        </p:nvSpPr>
        <p:spPr>
          <a:xfrm>
            <a:off x="8893628" y="5256167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chemeClr val="tx2">
                    <a:lumMod val="10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b="1" dirty="0">
              <a:solidFill>
                <a:schemeClr val="tx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5" y="274320"/>
            <a:ext cx="11064675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670" b="1" dirty="0">
                <a:solidFill>
                  <a:srgbClr val="2B0030"/>
                </a:solidFill>
                <a:latin typeface="Century Gothic" panose="020B0502020202020204" pitchFamily="34" charset="0"/>
              </a:rPr>
              <a:t>Best performing video per YouTube brand channel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1FBE-0F30-EBCD-11E5-435E81A267AE}"/>
              </a:ext>
            </a:extLst>
          </p:cNvPr>
          <p:cNvSpPr txBox="1"/>
          <p:nvPr/>
        </p:nvSpPr>
        <p:spPr>
          <a:xfrm>
            <a:off x="215318" y="877534"/>
            <a:ext cx="1125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             NESCAFE India                                                                                  Competitors</a:t>
            </a:r>
            <a:endParaRPr lang="en-IN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9E693-9543-4D5D-B6E4-5CD8B13E9188}"/>
              </a:ext>
            </a:extLst>
          </p:cNvPr>
          <p:cNvSpPr txBox="1"/>
          <p:nvPr/>
        </p:nvSpPr>
        <p:spPr>
          <a:xfrm>
            <a:off x="1011791" y="5688449"/>
            <a:ext cx="111140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NESCAFE’s top videos showcase their coffee products, emphasizing superior quality and expertise in coffee cultivation, thereby enhancing engagement in advertising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Competitors are skillfully showcasing the delightful coffee moments across diverse places and times in their ads, cleverly catering to audience needs and occasions with strategic precision</a:t>
            </a:r>
          </a:p>
        </p:txBody>
      </p:sp>
      <p:pic>
        <p:nvPicPr>
          <p:cNvPr id="19" name="Picture 18" descr="6">
            <a:extLst>
              <a:ext uri="{FF2B5EF4-FFF2-40B4-BE49-F238E27FC236}">
                <a16:creationId xmlns:a16="http://schemas.microsoft.com/office/drawing/2014/main" id="{05FB5E3D-D0A0-DE27-0EDE-76401AF92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4856" y="3643939"/>
            <a:ext cx="2644285" cy="148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pic>
        <p:nvPicPr>
          <p:cNvPr id="44" name="Picture 43" descr="cjbcQxVPI5w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67" y="1647857"/>
            <a:ext cx="2551725" cy="1432787"/>
          </a:xfrm>
          <a:prstGeom prst="rect">
            <a:avLst/>
          </a:prstGeom>
        </p:spPr>
      </p:pic>
      <p:pic>
        <p:nvPicPr>
          <p:cNvPr id="45" name="Picture 44" descr="imblnImo44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50" y="3777356"/>
            <a:ext cx="2551725" cy="1432787"/>
          </a:xfrm>
          <a:prstGeom prst="rect">
            <a:avLst/>
          </a:prstGeom>
        </p:spPr>
      </p:pic>
      <p:pic>
        <p:nvPicPr>
          <p:cNvPr id="46" name="Picture 45" descr="rsg5PlgRjN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233" y="1430318"/>
            <a:ext cx="2644285" cy="1484758"/>
          </a:xfrm>
          <a:prstGeom prst="rect">
            <a:avLst/>
          </a:prstGeom>
        </p:spPr>
      </p:pic>
      <p:pic>
        <p:nvPicPr>
          <p:cNvPr id="47" name="Picture 46" descr="YqwE2TvWDX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4856" y="1430318"/>
            <a:ext cx="2644285" cy="1484758"/>
          </a:xfrm>
          <a:prstGeom prst="rect">
            <a:avLst/>
          </a:prstGeom>
        </p:spPr>
      </p:pic>
      <p:pic>
        <p:nvPicPr>
          <p:cNvPr id="48" name="Picture 47" descr="q0vpIpR5OOk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615" y="3652953"/>
            <a:ext cx="2631521" cy="14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D3CB7-999B-4478-8D26-3BE9D285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80" y="2743200"/>
            <a:ext cx="5790540" cy="101333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entury Gothic"/>
              </a:rPr>
              <a:t>THANK YOU</a:t>
            </a:r>
            <a:endParaRPr lang="en-IN" sz="6000" dirty="0"/>
          </a:p>
        </p:txBody>
      </p:sp>
      <p:pic>
        <p:nvPicPr>
          <p:cNvPr id="4" name="MiQ logo">
            <a:extLst>
              <a:ext uri="{FF2B5EF4-FFF2-40B4-BE49-F238E27FC236}">
                <a16:creationId xmlns:a16="http://schemas.microsoft.com/office/drawing/2014/main" id="{5E79007B-1FEF-0CC3-02FA-C47F5A6F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72" b="-8579"/>
          <a:stretch/>
        </p:blipFill>
        <p:spPr>
          <a:xfrm>
            <a:off x="11252249" y="6411751"/>
            <a:ext cx="994832" cy="4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0" name="Google Shape;1630;g28e573d0ff7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8e573d0ff7_0_0"/>
          <p:cNvSpPr txBox="1">
            <a:spLocks noGrp="1"/>
          </p:cNvSpPr>
          <p:nvPr>
            <p:ph type="title" idx="4294967295"/>
          </p:nvPr>
        </p:nvSpPr>
        <p:spPr>
          <a:xfrm>
            <a:off x="359833" y="367214"/>
            <a:ext cx="5761600" cy="10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>
              <a:buSzPts val="1400"/>
            </a:pPr>
            <a:r>
              <a:rPr lang="en-GB" sz="3200">
                <a:latin typeface="Century Gothic"/>
              </a:rPr>
              <a:t>MiQ and Pixability’s Expanded Partnership</a:t>
            </a:r>
            <a:endParaRPr/>
          </a:p>
        </p:txBody>
      </p:sp>
      <p:sp>
        <p:nvSpPr>
          <p:cNvPr id="1636" name="Google Shape;1636;g28e573d0ff7_0_0"/>
          <p:cNvSpPr/>
          <p:nvPr/>
        </p:nvSpPr>
        <p:spPr>
          <a:xfrm>
            <a:off x="6706167" y="495300"/>
            <a:ext cx="2492400" cy="16208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g28e573d0ff7_0_0"/>
          <p:cNvSpPr/>
          <p:nvPr/>
        </p:nvSpPr>
        <p:spPr>
          <a:xfrm>
            <a:off x="9365940" y="1307992"/>
            <a:ext cx="2492400" cy="16208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8" name="Google Shape;1638;g28e573d0ff7_0_0"/>
          <p:cNvCxnSpPr/>
          <p:nvPr/>
        </p:nvCxnSpPr>
        <p:spPr>
          <a:xfrm>
            <a:off x="0" y="1687169"/>
            <a:ext cx="65516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9" name="Google Shape;1639;g28e573d0ff7_0_0"/>
          <p:cNvSpPr txBox="1">
            <a:spLocks noGrp="1"/>
          </p:cNvSpPr>
          <p:nvPr>
            <p:ph type="title" idx="4294967295"/>
          </p:nvPr>
        </p:nvSpPr>
        <p:spPr>
          <a:xfrm>
            <a:off x="359833" y="1891218"/>
            <a:ext cx="6067200" cy="52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>
              <a:buSzPts val="1400"/>
            </a:pPr>
            <a:r>
              <a:rPr lang="en-GB" sz="1467" b="0">
                <a:latin typeface="Century Gothic"/>
              </a:rPr>
              <a:t>MiQ is the only partner to receive</a:t>
            </a:r>
            <a:r>
              <a:rPr lang="en-GB" sz="1467">
                <a:solidFill>
                  <a:schemeClr val="accent2"/>
                </a:solidFill>
                <a:latin typeface="Century Gothic"/>
              </a:rPr>
              <a:t> raw, log-level data</a:t>
            </a:r>
            <a:r>
              <a:rPr lang="en-GB" sz="1467" b="0">
                <a:latin typeface="Century Gothic"/>
              </a:rPr>
              <a:t> from Pixability to help us service client’s YouTube campaigns.</a:t>
            </a:r>
            <a:endParaRPr sz="1467" b="0"/>
          </a:p>
        </p:txBody>
      </p:sp>
      <p:pic>
        <p:nvPicPr>
          <p:cNvPr id="1640" name="Google Shape;1640;g28e573d0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078" y="514017"/>
            <a:ext cx="1583377" cy="158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g28e573d0ff7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1266" b="1275"/>
          <a:stretch/>
        </p:blipFill>
        <p:spPr>
          <a:xfrm>
            <a:off x="9516900" y="1738333"/>
            <a:ext cx="766099" cy="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g28e573d0ff7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33525" y="1701073"/>
            <a:ext cx="1583367" cy="824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g28e573d0ff7_0_0"/>
          <p:cNvSpPr/>
          <p:nvPr/>
        </p:nvSpPr>
        <p:spPr>
          <a:xfrm>
            <a:off x="207667" y="3768967"/>
            <a:ext cx="3780800" cy="2708000"/>
          </a:xfrm>
          <a:prstGeom prst="roundRect">
            <a:avLst>
              <a:gd name="adj" fmla="val 7275"/>
            </a:avLst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4" name="Google Shape;1644;g28e573d0ff7_0_0"/>
          <p:cNvSpPr/>
          <p:nvPr/>
        </p:nvSpPr>
        <p:spPr>
          <a:xfrm>
            <a:off x="207667" y="3159367"/>
            <a:ext cx="3780800" cy="529600"/>
          </a:xfrm>
          <a:prstGeom prst="roundRect">
            <a:avLst>
              <a:gd name="adj" fmla="val 727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r>
              <a:rPr lang="en-GB" sz="1867" b="1" ker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PIXABILITY OVERVIEW</a:t>
            </a:r>
            <a:endParaRPr sz="1867" b="1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5" name="Google Shape;1645;g28e573d0ff7_0_0"/>
          <p:cNvSpPr/>
          <p:nvPr/>
        </p:nvSpPr>
        <p:spPr>
          <a:xfrm>
            <a:off x="4195967" y="3159367"/>
            <a:ext cx="3780800" cy="529600"/>
          </a:xfrm>
          <a:prstGeom prst="roundRect">
            <a:avLst>
              <a:gd name="adj" fmla="val 727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r>
              <a:rPr lang="en-GB" sz="1867" b="1" ker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CERTIFIED BY GOOGLE</a:t>
            </a:r>
            <a:endParaRPr sz="1867" b="1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6" name="Google Shape;1646;g28e573d0ff7_0_0"/>
          <p:cNvSpPr/>
          <p:nvPr/>
        </p:nvSpPr>
        <p:spPr>
          <a:xfrm>
            <a:off x="8158367" y="3159367"/>
            <a:ext cx="3780800" cy="529600"/>
          </a:xfrm>
          <a:prstGeom prst="roundRect">
            <a:avLst>
              <a:gd name="adj" fmla="val 727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r>
              <a:rPr lang="en-GB" sz="1867" b="1" ker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MiQ x PIXABILITY</a:t>
            </a:r>
            <a:endParaRPr sz="1867" b="1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47" name="Google Shape;1647;g28e573d0ff7_0_0"/>
          <p:cNvCxnSpPr/>
          <p:nvPr/>
        </p:nvCxnSpPr>
        <p:spPr>
          <a:xfrm rot="10800000">
            <a:off x="207667" y="4088933"/>
            <a:ext cx="0" cy="2044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8" name="Google Shape;1648;g28e573d0ff7_0_0"/>
          <p:cNvCxnSpPr/>
          <p:nvPr/>
        </p:nvCxnSpPr>
        <p:spPr>
          <a:xfrm rot="10800000">
            <a:off x="4199467" y="4088933"/>
            <a:ext cx="0" cy="2044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9" name="Google Shape;1649;g28e573d0ff7_0_0"/>
          <p:cNvCxnSpPr/>
          <p:nvPr/>
        </p:nvCxnSpPr>
        <p:spPr>
          <a:xfrm rot="10800000">
            <a:off x="8184300" y="4088933"/>
            <a:ext cx="0" cy="204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0" name="Google Shape;1650;g28e573d0ff7_0_0"/>
          <p:cNvSpPr/>
          <p:nvPr/>
        </p:nvSpPr>
        <p:spPr>
          <a:xfrm>
            <a:off x="4195977" y="3768967"/>
            <a:ext cx="3780800" cy="2708000"/>
          </a:xfrm>
          <a:prstGeom prst="roundRect">
            <a:avLst>
              <a:gd name="adj" fmla="val 7275"/>
            </a:avLst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1" name="Google Shape;1651;g28e573d0ff7_0_0"/>
          <p:cNvSpPr/>
          <p:nvPr/>
        </p:nvSpPr>
        <p:spPr>
          <a:xfrm>
            <a:off x="8184288" y="3768967"/>
            <a:ext cx="3780800" cy="2708000"/>
          </a:xfrm>
          <a:prstGeom prst="roundRect">
            <a:avLst>
              <a:gd name="adj" fmla="val 7275"/>
            </a:avLst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2" name="Google Shape;1652;g28e573d0ff7_0_0"/>
          <p:cNvSpPr txBox="1">
            <a:spLocks noGrp="1"/>
          </p:cNvSpPr>
          <p:nvPr>
            <p:ph type="title" idx="4294967295"/>
          </p:nvPr>
        </p:nvSpPr>
        <p:spPr>
          <a:xfrm>
            <a:off x="258233" y="3966320"/>
            <a:ext cx="3628800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609585" indent="-406390">
              <a:buSzPts val="1200"/>
              <a:buChar char="●"/>
            </a:pPr>
            <a:r>
              <a:rPr lang="en-GB" sz="1600" b="0">
                <a:latin typeface="Century Gothic"/>
              </a:rPr>
              <a:t>Leading provider of Brand Safety and Suitability on YouTube</a:t>
            </a:r>
            <a:endParaRPr sz="1600" b="0"/>
          </a:p>
          <a:p>
            <a:pPr marL="609585"/>
            <a:endParaRPr sz="1600" b="0"/>
          </a:p>
          <a:p>
            <a:pPr marL="609585" indent="-406390">
              <a:buSzPts val="1200"/>
              <a:buChar char="●"/>
            </a:pPr>
            <a:r>
              <a:rPr lang="en-GB" sz="1600" b="0">
                <a:latin typeface="Century Gothic"/>
              </a:rPr>
              <a:t>Offer Data and Managed Services media solutions</a:t>
            </a:r>
            <a:endParaRPr sz="1600" b="0"/>
          </a:p>
          <a:p>
            <a:pPr marL="609585"/>
            <a:endParaRPr sz="1600" b="0"/>
          </a:p>
          <a:p>
            <a:pPr marL="609585" indent="-406390">
              <a:buSzPts val="1200"/>
              <a:buChar char="●"/>
            </a:pPr>
            <a:r>
              <a:rPr lang="en-GB" sz="1600" b="0">
                <a:latin typeface="Century Gothic"/>
              </a:rPr>
              <a:t>Large database of YouTube channels, videos, and Brand Insights</a:t>
            </a:r>
            <a:endParaRPr sz="1600" b="0"/>
          </a:p>
        </p:txBody>
      </p:sp>
      <p:sp>
        <p:nvSpPr>
          <p:cNvPr id="1653" name="Google Shape;1653;g28e573d0ff7_0_0"/>
          <p:cNvSpPr txBox="1">
            <a:spLocks noGrp="1"/>
          </p:cNvSpPr>
          <p:nvPr>
            <p:ph type="title" idx="4294967295"/>
          </p:nvPr>
        </p:nvSpPr>
        <p:spPr>
          <a:xfrm>
            <a:off x="4220633" y="3865687"/>
            <a:ext cx="3628800" cy="25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609585" indent="-389457">
              <a:buSzPts val="1000"/>
              <a:buChar char="●"/>
            </a:pPr>
            <a:r>
              <a:rPr lang="en-GB" sz="1333" b="0">
                <a:latin typeface="Century Gothic"/>
              </a:rPr>
              <a:t>Pixability is the only company Certified by Google to provide both contextual targeting and content insights on YouTube</a:t>
            </a:r>
            <a:endParaRPr sz="1333" b="0"/>
          </a:p>
          <a:p>
            <a:pPr marL="609585"/>
            <a:endParaRPr sz="1333" b="0"/>
          </a:p>
          <a:p>
            <a:pPr marL="609585" indent="-389457">
              <a:buSzPts val="1000"/>
              <a:buChar char="●"/>
            </a:pPr>
            <a:r>
              <a:rPr lang="en-GB" sz="1333" b="0">
                <a:latin typeface="Century Gothic"/>
              </a:rPr>
              <a:t>Part of the YouTube Measurement Program</a:t>
            </a:r>
            <a:endParaRPr sz="1333" b="0"/>
          </a:p>
          <a:p>
            <a:pPr marL="609585"/>
            <a:endParaRPr sz="1333" b="0"/>
          </a:p>
          <a:p>
            <a:pPr marL="609585" indent="-389457">
              <a:buSzPts val="1000"/>
              <a:buChar char="●"/>
            </a:pPr>
            <a:r>
              <a:rPr lang="en-GB" sz="1333" b="0">
                <a:latin typeface="Century Gothic"/>
              </a:rPr>
              <a:t>Certified for Brand Suitability and Contextual Targeting and content insights on YouTube: classifying over 2B videos and 20m channels monthly</a:t>
            </a:r>
            <a:endParaRPr sz="1333" b="0"/>
          </a:p>
        </p:txBody>
      </p:sp>
      <p:sp>
        <p:nvSpPr>
          <p:cNvPr id="1654" name="Google Shape;1654;g28e573d0ff7_0_0"/>
          <p:cNvSpPr txBox="1">
            <a:spLocks noGrp="1"/>
          </p:cNvSpPr>
          <p:nvPr>
            <p:ph type="title" idx="4294967295"/>
          </p:nvPr>
        </p:nvSpPr>
        <p:spPr>
          <a:xfrm>
            <a:off x="8183033" y="3966319"/>
            <a:ext cx="3628800" cy="211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609585" indent="-406390">
              <a:buSzPts val="1200"/>
              <a:buChar char="●"/>
            </a:pPr>
            <a:r>
              <a:rPr lang="en-GB" sz="1600" b="0">
                <a:latin typeface="Century Gothic"/>
              </a:rPr>
              <a:t>MiQ is the only partner to receive raw, log-level data from Pixability to help us service client’s YouTube campaigns.</a:t>
            </a:r>
            <a:endParaRPr sz="1600" b="0"/>
          </a:p>
          <a:p>
            <a:pPr marL="609585"/>
            <a:endParaRPr sz="1600" b="0"/>
          </a:p>
          <a:p>
            <a:pPr marL="609585" indent="-406390">
              <a:buSzPts val="1200"/>
              <a:buChar char="●"/>
            </a:pPr>
            <a:r>
              <a:rPr lang="en-GB" sz="1600" b="0">
                <a:latin typeface="Century Gothic"/>
              </a:rPr>
              <a:t>Competitor conquesting, brand insights and much more</a:t>
            </a:r>
            <a:endParaRPr sz="16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8e573d0ff7_0_35"/>
          <p:cNvSpPr/>
          <p:nvPr/>
        </p:nvSpPr>
        <p:spPr>
          <a:xfrm>
            <a:off x="0" y="-10933"/>
            <a:ext cx="7350400" cy="685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0" name="Google Shape;1660;g28e573d0ff7_0_35"/>
          <p:cNvSpPr txBox="1">
            <a:spLocks noGrp="1"/>
          </p:cNvSpPr>
          <p:nvPr>
            <p:ph type="title" idx="4294967295"/>
          </p:nvPr>
        </p:nvSpPr>
        <p:spPr>
          <a:xfrm>
            <a:off x="187036" y="143933"/>
            <a:ext cx="6364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rmAutofit/>
          </a:bodyPr>
          <a:lstStyle/>
          <a:p>
            <a:r>
              <a:rPr lang="en-GB" sz="2667">
                <a:solidFill>
                  <a:srgbClr val="171616"/>
                </a:solidFill>
                <a:latin typeface="Century Gothic"/>
              </a:rPr>
              <a:t>MiQ Capability Enhancements</a:t>
            </a:r>
            <a:endParaRPr/>
          </a:p>
        </p:txBody>
      </p:sp>
      <p:sp>
        <p:nvSpPr>
          <p:cNvPr id="1661" name="Google Shape;1661;g28e573d0ff7_0_35"/>
          <p:cNvSpPr txBox="1">
            <a:spLocks noGrp="1"/>
          </p:cNvSpPr>
          <p:nvPr>
            <p:ph type="body" idx="4294967295"/>
          </p:nvPr>
        </p:nvSpPr>
        <p:spPr>
          <a:xfrm>
            <a:off x="187036" y="1474447"/>
            <a:ext cx="51836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467"/>
              </a:spcBef>
            </a:pPr>
            <a:r>
              <a:rPr lang="en-GB" sz="1600" b="1">
                <a:latin typeface="Century Gothic"/>
              </a:rPr>
              <a:t>Rich Insights and Contextual Recommendations</a:t>
            </a:r>
            <a:endParaRPr/>
          </a:p>
        </p:txBody>
      </p:sp>
      <p:sp>
        <p:nvSpPr>
          <p:cNvPr id="1662" name="Google Shape;1662;g28e573d0ff7_0_35"/>
          <p:cNvSpPr txBox="1">
            <a:spLocks noGrp="1"/>
          </p:cNvSpPr>
          <p:nvPr>
            <p:ph type="body" idx="4294967295"/>
          </p:nvPr>
        </p:nvSpPr>
        <p:spPr>
          <a:xfrm>
            <a:off x="961360" y="2570344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marL="0" indent="0">
              <a:spcBef>
                <a:spcPts val="1467"/>
              </a:spcBef>
            </a:pPr>
            <a:r>
              <a:rPr lang="en-GB" b="1">
                <a:solidFill>
                  <a:srgbClr val="171616"/>
                </a:solidFill>
                <a:latin typeface="Century Gothic"/>
              </a:rPr>
              <a:t>Competitor Share of Voice</a:t>
            </a:r>
            <a:endParaRPr b="1">
              <a:solidFill>
                <a:srgbClr val="171616"/>
              </a:solidFill>
            </a:endParaRPr>
          </a:p>
        </p:txBody>
      </p:sp>
      <p:sp>
        <p:nvSpPr>
          <p:cNvPr id="1663" name="Google Shape;1663;g28e573d0ff7_0_35"/>
          <p:cNvSpPr txBox="1"/>
          <p:nvPr/>
        </p:nvSpPr>
        <p:spPr>
          <a:xfrm>
            <a:off x="961360" y="29149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of voice on YouTube vs. industry, or against key competitors.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g28e573d0ff7_0_35"/>
          <p:cNvSpPr txBox="1"/>
          <p:nvPr/>
        </p:nvSpPr>
        <p:spPr>
          <a:xfrm>
            <a:off x="961360" y="3641944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Vertical Scorecard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g28e573d0ff7_0_35"/>
          <p:cNvSpPr txBox="1"/>
          <p:nvPr/>
        </p:nvSpPr>
        <p:spPr>
          <a:xfrm>
            <a:off x="961360" y="39865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of top advertisers on YouTube within target category.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g28e573d0ff7_0_35"/>
          <p:cNvSpPr txBox="1"/>
          <p:nvPr/>
        </p:nvSpPr>
        <p:spPr>
          <a:xfrm>
            <a:off x="961360" y="4713544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Channel Analysis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g28e573d0ff7_0_35"/>
          <p:cNvSpPr txBox="1"/>
          <p:nvPr/>
        </p:nvSpPr>
        <p:spPr>
          <a:xfrm>
            <a:off x="961360" y="50581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 lnSpcReduction="10000"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 meta-data on competitors’ channels, including top videos, paid vs. earned views, subscribers, and more.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g28e573d0ff7_0_35"/>
          <p:cNvSpPr txBox="1"/>
          <p:nvPr/>
        </p:nvSpPr>
        <p:spPr>
          <a:xfrm>
            <a:off x="4210623" y="2996748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Temporal Analysis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28e573d0ff7_0_35"/>
          <p:cNvSpPr txBox="1"/>
          <p:nvPr/>
        </p:nvSpPr>
        <p:spPr>
          <a:xfrm>
            <a:off x="4210623" y="3341377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how spend and share of voice changes over time for key competitors.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g28e573d0ff7_0_35"/>
          <p:cNvSpPr txBox="1"/>
          <p:nvPr/>
        </p:nvSpPr>
        <p:spPr>
          <a:xfrm>
            <a:off x="4210623" y="414117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rm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Benchmarks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g28e573d0ff7_0_35"/>
          <p:cNvSpPr txBox="1"/>
          <p:nvPr/>
        </p:nvSpPr>
        <p:spPr>
          <a:xfrm>
            <a:off x="4210623" y="4485803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benchmarks by category and ad-format. (Coming soon!)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g28e573d0ff7_0_35"/>
          <p:cNvSpPr txBox="1"/>
          <p:nvPr/>
        </p:nvSpPr>
        <p:spPr>
          <a:xfrm>
            <a:off x="4210621" y="5137025"/>
            <a:ext cx="30308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ctr" anchorCtr="0">
            <a:noAutofit/>
          </a:bodyPr>
          <a:lstStyle/>
          <a:p>
            <a:pPr defTabSz="1219170">
              <a:lnSpc>
                <a:spcPct val="110000"/>
              </a:lnSpc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1333" b="1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Video/Channel Recommendations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g28e573d0ff7_0_35"/>
          <p:cNvSpPr txBox="1"/>
          <p:nvPr/>
        </p:nvSpPr>
        <p:spPr>
          <a:xfrm>
            <a:off x="4210623" y="5481655"/>
            <a:ext cx="2415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67" rIns="60967" bIns="30467" anchor="t" anchorCtr="0">
            <a:normAutofit lnSpcReduction="10000"/>
          </a:bodyPr>
          <a:lstStyle/>
          <a:p>
            <a:pPr defTabSz="1219170">
              <a:spcBef>
                <a:spcPts val="1467"/>
              </a:spcBef>
              <a:buClr>
                <a:srgbClr val="2B0030"/>
              </a:buClr>
              <a:buSzPts val="900"/>
            </a:pPr>
            <a:r>
              <a:rPr lang="en-GB" sz="800" kern="0">
                <a:solidFill>
                  <a:srgbClr val="1716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 suitability and contextual targeting down to the individual video-level, powered by Pixability’s machine learning technology.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g28e573d0ff7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80" y="2724026"/>
            <a:ext cx="643465" cy="301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g28e573d0ff7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9251" y="3141728"/>
            <a:ext cx="660400" cy="301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g28e573d0ff7_0_35"/>
          <p:cNvPicPr preferRelativeResize="0"/>
          <p:nvPr/>
        </p:nvPicPr>
        <p:blipFill rotWithShape="1">
          <a:blip r:embed="rId5">
            <a:alphaModFix/>
          </a:blip>
          <a:srcRect t="10992" r="14088"/>
          <a:stretch/>
        </p:blipFill>
        <p:spPr>
          <a:xfrm>
            <a:off x="7744833" y="2914967"/>
            <a:ext cx="4128000" cy="3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g28e573d0ff7_0_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5814" y="249501"/>
            <a:ext cx="4589185" cy="266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g28e573d0ff7_0_35"/>
          <p:cNvSpPr txBox="1"/>
          <p:nvPr/>
        </p:nvSpPr>
        <p:spPr>
          <a:xfrm>
            <a:off x="9199300" y="6556855"/>
            <a:ext cx="2992800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600"/>
            </a:pPr>
            <a:r>
              <a:rPr lang="en-GB" sz="800" kern="0">
                <a:solidFill>
                  <a:srgbClr val="2B00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 Share of Voice - Insurance Category - Brand A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200"/>
          <p:cNvSpPr txBox="1"/>
          <p:nvPr/>
        </p:nvSpPr>
        <p:spPr>
          <a:xfrm>
            <a:off x="321149" y="299568"/>
            <a:ext cx="89368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2B0030"/>
              </a:buClr>
              <a:buSzPts val="2000"/>
            </a:pPr>
            <a:r>
              <a:rPr lang="en-GB" sz="2667" b="1" kern="0" dirty="0">
                <a:solidFill>
                  <a:srgbClr val="2B0030"/>
                </a:solidFill>
                <a:latin typeface="Century Gothic" panose="020B0502020202020204" pitchFamily="34" charset="0"/>
                <a:cs typeface="Arial"/>
                <a:sym typeface="Century Gothic"/>
              </a:rPr>
              <a:t>Channel Intelligence</a:t>
            </a:r>
            <a:endParaRPr lang="en-GB" sz="1467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3C0C6A-E1C3-73A6-5124-B498719E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7388"/>
              </p:ext>
            </p:extLst>
          </p:nvPr>
        </p:nvGraphicFramePr>
        <p:xfrm>
          <a:off x="381705" y="1427705"/>
          <a:ext cx="11428590" cy="50725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9793">
                  <a:extLst>
                    <a:ext uri="{9D8B030D-6E8A-4147-A177-3AD203B41FA5}">
                      <a16:colId xmlns:a16="http://schemas.microsoft.com/office/drawing/2014/main" val="3989375125"/>
                    </a:ext>
                  </a:extLst>
                </a:gridCol>
                <a:gridCol w="1899737">
                  <a:extLst>
                    <a:ext uri="{9D8B030D-6E8A-4147-A177-3AD203B41FA5}">
                      <a16:colId xmlns:a16="http://schemas.microsoft.com/office/drawing/2014/main" val="1630048839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4142880880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2070689456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2030807771"/>
                    </a:ext>
                  </a:extLst>
                </a:gridCol>
                <a:gridCol w="1904765">
                  <a:extLst>
                    <a:ext uri="{9D8B030D-6E8A-4147-A177-3AD203B41FA5}">
                      <a16:colId xmlns:a16="http://schemas.microsoft.com/office/drawing/2014/main" val="498032394"/>
                    </a:ext>
                  </a:extLst>
                </a:gridCol>
              </a:tblGrid>
              <a:tr h="1295175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Brand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Subscribers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Videos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Organic Views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Paid Views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entury Gothic" panose="020B0502020202020204" pitchFamily="34" charset="0"/>
                        </a:rPr>
                        <a:t>Total Views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997980"/>
                  </a:ext>
                </a:extLst>
              </a:tr>
              <a:tr h="944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Pureit India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25,700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1,58,18,049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17,80,73,130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19,38,91,179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759919"/>
                  </a:ext>
                </a:extLst>
              </a:tr>
              <a:tr h="944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Eureka Forbes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62,300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1,001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8,35,06,363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23,36,13,976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31,71,20,339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488127"/>
                  </a:ext>
                </a:extLst>
              </a:tr>
              <a:tr h="944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KENT RO Systems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40,900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1,47,11,637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90,32,020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2,37,43,657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564750"/>
                  </a:ext>
                </a:extLst>
              </a:tr>
              <a:tr h="944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Livpure Smart</a:t>
                      </a: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11,100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94,71,443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1,36,46,142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sym typeface="Arial"/>
                        </a:rPr>
                        <a:t>2,31,17,585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430683"/>
                  </a:ext>
                </a:extLst>
              </a:tr>
            </a:tbl>
          </a:graphicData>
        </a:graphic>
      </p:graphicFrame>
      <p:pic>
        <p:nvPicPr>
          <p:cNvPr id="2567" name="Google Shape;2567;p200" descr="Users with solid fill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54677" y="1978132"/>
            <a:ext cx="751525" cy="71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67;p200" descr="Presentation with media with solid fill">
            <a:extLst>
              <a:ext uri="{FF2B5EF4-FFF2-40B4-BE49-F238E27FC236}">
                <a16:creationId xmlns:a16="http://schemas.microsoft.com/office/drawing/2014/main" id="{A2CC06B3-203F-7556-7012-6F4EE6A07B08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71828" y="2052986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200" descr="Eye with solid fill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570584" y="20346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200" descr="Eye with solid fill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08917" y="204998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571;p200" descr="Plant With Roots with solid fill">
            <a:extLst>
              <a:ext uri="{FF2B5EF4-FFF2-40B4-BE49-F238E27FC236}">
                <a16:creationId xmlns:a16="http://schemas.microsoft.com/office/drawing/2014/main" id="{651685E0-9222-603C-A305-775407154B36}"/>
              </a:ext>
            </a:extLst>
          </p:cNvPr>
          <p:cNvPicPr preferRelativeResize="0"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018762" y="2095883"/>
            <a:ext cx="470472" cy="56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571;p200" descr="Eye with solid fill">
            <a:extLst>
              <a:ext uri="{FF2B5EF4-FFF2-40B4-BE49-F238E27FC236}">
                <a16:creationId xmlns:a16="http://schemas.microsoft.com/office/drawing/2014/main" id="{EB7C01D2-5D6C-8B85-8B0C-CBD0EAB43D81}"/>
              </a:ext>
            </a:extLst>
          </p:cNvPr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292569" y="2103583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71;p200" descr="Coins with solid fill">
            <a:extLst>
              <a:ext uri="{FF2B5EF4-FFF2-40B4-BE49-F238E27FC236}">
                <a16:creationId xmlns:a16="http://schemas.microsoft.com/office/drawing/2014/main" id="{C515EEF0-DCB8-B3B2-BD6E-A72210DEBA77}"/>
              </a:ext>
            </a:extLst>
          </p:cNvPr>
          <p:cNvPicPr preferRelativeResize="0"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902169" y="20700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black and white tag&#10;&#10;Description automatically generated">
            <a:extLst>
              <a:ext uri="{FF2B5EF4-FFF2-40B4-BE49-F238E27FC236}">
                <a16:creationId xmlns:a16="http://schemas.microsoft.com/office/drawing/2014/main" id="{0B9CACA1-5F27-B37E-3DEA-268D9DF24D2D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8" y="2127954"/>
            <a:ext cx="535290" cy="535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77F13-00D1-9EBD-293F-5F553E8FEF02}"/>
              </a:ext>
            </a:extLst>
          </p:cNvPr>
          <p:cNvSpPr txBox="1"/>
          <p:nvPr/>
        </p:nvSpPr>
        <p:spPr>
          <a:xfrm>
            <a:off x="341131" y="809883"/>
            <a:ext cx="101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1400" b="1" i="0" u="none" strike="noStrike" cap="none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  <a:sym typeface="Arial"/>
              </a:rPr>
              <a:t>NESCAFE India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has the maximum number of subscribers</a:t>
            </a:r>
          </a:p>
        </p:txBody>
      </p:sp>
    </p:spTree>
    <p:extLst>
      <p:ext uri="{BB962C8B-B14F-4D97-AF65-F5344CB8AC3E}">
        <p14:creationId xmlns:p14="http://schemas.microsoft.com/office/powerpoint/2010/main" val="2759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Video and Subscriber Share of Voice</a:t>
            </a: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653728"/>
              </p:ext>
            </p:extLst>
          </p:nvPr>
        </p:nvGraphicFramePr>
        <p:xfrm>
          <a:off x="471556" y="927618"/>
          <a:ext cx="5349114" cy="456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6348E3-AFE3-BA1D-DA4A-C4B4CBC86C98}"/>
              </a:ext>
            </a:extLst>
          </p:cNvPr>
          <p:cNvSpPr txBox="1"/>
          <p:nvPr/>
        </p:nvSpPr>
        <p:spPr>
          <a:xfrm>
            <a:off x="1171700" y="5818414"/>
            <a:ext cx="9837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NESCAFE India, with a 19.19% Video Count Share and 93.82% Subscribers Share, indicates highly engaged audience.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Despite a substantial video count, Rage Coffee's YouTube channel has only 1.41% of total subscribers.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B13CB3-81D0-C7A2-81F0-37D46B006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68402"/>
              </p:ext>
            </p:extLst>
          </p:nvPr>
        </p:nvGraphicFramePr>
        <p:xfrm>
          <a:off x="6215743" y="922816"/>
          <a:ext cx="5562600" cy="457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A9132-E8DF-8D8B-62BC-9EEA26DF1178}"/>
              </a:ext>
            </a:extLst>
          </p:cNvPr>
          <p:cNvSpPr txBox="1"/>
          <p:nvPr/>
        </p:nvSpPr>
        <p:spPr>
          <a:xfrm>
            <a:off x="354436" y="709749"/>
            <a:ext cx="1072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NESCAFE India has the highest following with 442K Subscribers and Rage Coffee is the most active on their channel with 480 videos.</a:t>
            </a:r>
          </a:p>
        </p:txBody>
      </p:sp>
    </p:spTree>
    <p:extLst>
      <p:ext uri="{BB962C8B-B14F-4D97-AF65-F5344CB8AC3E}">
        <p14:creationId xmlns:p14="http://schemas.microsoft.com/office/powerpoint/2010/main" val="17624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much are competitors spending for channel views?</a:t>
            </a: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829332"/>
              </p:ext>
            </p:extLst>
          </p:nvPr>
        </p:nvGraphicFramePr>
        <p:xfrm>
          <a:off x="802888" y="1081669"/>
          <a:ext cx="10047248" cy="446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04B5AF-F79D-D228-2381-7514A3D2A46D}"/>
              </a:ext>
            </a:extLst>
          </p:cNvPr>
          <p:cNvSpPr txBox="1"/>
          <p:nvPr/>
        </p:nvSpPr>
        <p:spPr>
          <a:xfrm>
            <a:off x="1048461" y="5757454"/>
            <a:ext cx="108721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Despite this high spend, NESCAFE India also leads in terms of view share at 94.23%, indicating a strong correlation between advertising expenditure and viewership.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Competitors hold smaller shares in both spend and view categories, indicating the significant lead NESCAFE India has established in the YouTube advertising landscape.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6ED93-858C-6BFD-91AF-FC2F68F25BA3}"/>
              </a:ext>
            </a:extLst>
          </p:cNvPr>
          <p:cNvSpPr txBox="1"/>
          <p:nvPr/>
        </p:nvSpPr>
        <p:spPr>
          <a:xfrm>
            <a:off x="354437" y="709749"/>
            <a:ext cx="101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Nescafe India is the most active channel on YouTube compared to its </a:t>
            </a:r>
            <a:r>
              <a:rPr lang="en-IN" sz="1400" b="1" dirty="0" err="1">
                <a:solidFill>
                  <a:srgbClr val="2B0030"/>
                </a:solidFill>
                <a:latin typeface="Century Gothic" panose="020B0502020202020204" pitchFamily="34" charset="0"/>
              </a:rPr>
              <a:t>competitros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78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4038-5766-F2B4-83D6-026137547A03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Recent YouTube Spends 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500847"/>
              </p:ext>
            </p:extLst>
          </p:nvPr>
        </p:nvGraphicFramePr>
        <p:xfrm>
          <a:off x="400116" y="1108829"/>
          <a:ext cx="11204056" cy="448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04B5AF-F79D-D228-2381-7514A3D2A46D}"/>
              </a:ext>
            </a:extLst>
          </p:cNvPr>
          <p:cNvSpPr txBox="1"/>
          <p:nvPr/>
        </p:nvSpPr>
        <p:spPr>
          <a:xfrm>
            <a:off x="971550" y="5719327"/>
            <a:ext cx="106326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There's a significant spike in ad spending for NESCAFE India on 3rd April and 7th April, suggesting a targeted campaign or special promotion during these days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</a:rPr>
              <a:t>BRU India also maintains a steady presence with moderate ad spends, indicating a competitive market.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</a:rPr>
              <a:t>Rage Coffee and Tata Coffee Grand have relatively lower ad spends compared to NESCAFE and BRU, possibly indicating different marketing strategies or market positioning</a:t>
            </a:r>
            <a:endParaRPr lang="en-GB" sz="14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B12DE-97D7-B908-2D50-A6DE989D5356}"/>
              </a:ext>
            </a:extLst>
          </p:cNvPr>
          <p:cNvSpPr txBox="1"/>
          <p:nvPr/>
        </p:nvSpPr>
        <p:spPr>
          <a:xfrm>
            <a:off x="354436" y="709749"/>
            <a:ext cx="1101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Nescafe India is currently spending </a:t>
            </a:r>
            <a:r>
              <a:rPr lang="en-IN" sz="1400" b="1" dirty="0">
                <a:solidFill>
                  <a:srgbClr val="2B0030"/>
                </a:solidFill>
                <a:latin typeface="Century Gothic" panose="020B0502020202020204" pitchFamily="34" charset="0"/>
              </a:rPr>
              <a:t>much on YouTube whereas competitors are spending lesser volumes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736;p1497">
            <a:extLst>
              <a:ext uri="{FF2B5EF4-FFF2-40B4-BE49-F238E27FC236}">
                <a16:creationId xmlns:a16="http://schemas.microsoft.com/office/drawing/2014/main" id="{9361D6A8-17EB-6FAB-2D3C-6FCB40C43F91}"/>
              </a:ext>
            </a:extLst>
          </p:cNvPr>
          <p:cNvSpPr/>
          <p:nvPr/>
        </p:nvSpPr>
        <p:spPr>
          <a:xfrm rot="5400000" flipH="1">
            <a:off x="5452980" y="133191"/>
            <a:ext cx="1275405" cy="12202634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1745;p1497">
            <a:extLst>
              <a:ext uri="{FF2B5EF4-FFF2-40B4-BE49-F238E27FC236}">
                <a16:creationId xmlns:a16="http://schemas.microsoft.com/office/drawing/2014/main" id="{3FF55CE2-0E7F-0E37-52F6-4C5C51EFE3D4}"/>
              </a:ext>
            </a:extLst>
          </p:cNvPr>
          <p:cNvSpPr txBox="1"/>
          <p:nvPr/>
        </p:nvSpPr>
        <p:spPr>
          <a:xfrm>
            <a:off x="0" y="6415318"/>
            <a:ext cx="1210230" cy="29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7" bIns="30467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4B8459-F6F8-BD0D-70F1-063178C5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3201" y="5847528"/>
            <a:ext cx="343828" cy="4764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C6B573-3D7C-A265-33B9-8FF8FF5D6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698811"/>
              </p:ext>
            </p:extLst>
          </p:nvPr>
        </p:nvGraphicFramePr>
        <p:xfrm>
          <a:off x="400116" y="1045029"/>
          <a:ext cx="11204056" cy="455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ED6E5-DDAD-3E4F-E534-D988ACF7EE18}"/>
              </a:ext>
            </a:extLst>
          </p:cNvPr>
          <p:cNvSpPr txBox="1"/>
          <p:nvPr/>
        </p:nvSpPr>
        <p:spPr>
          <a:xfrm>
            <a:off x="965222" y="5656239"/>
            <a:ext cx="1063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</a:rPr>
              <a:t>NESCAFE India consistently garners the highest number of YouTube views across all observed dates, indicating a strong online presence and potentially effective marketing campaigns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Tata Coffee Grand and Country Bean have relatively lower views compared to NESCAFE and BRU, suggesting a smaller reach or less impactful content strategy</a:t>
            </a:r>
            <a:endParaRPr lang="en-I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D8C51-4612-DA3F-3D90-26B6A42BE857}"/>
              </a:ext>
            </a:extLst>
          </p:cNvPr>
          <p:cNvSpPr txBox="1"/>
          <p:nvPr/>
        </p:nvSpPr>
        <p:spPr>
          <a:xfrm>
            <a:off x="310896" y="274320"/>
            <a:ext cx="1012240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7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Recent YouTube Views</a:t>
            </a:r>
            <a:endParaRPr kumimoji="0" lang="en-IN" sz="2670" b="1" i="0" u="none" strike="noStrike" kern="1200" cap="none" spc="0" normalizeH="0" baseline="0" noProof="0" dirty="0">
              <a:ln>
                <a:noFill/>
              </a:ln>
              <a:solidFill>
                <a:srgbClr val="2B003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F76B-93FB-B2C5-8A3B-E61D939D2A2A}"/>
              </a:ext>
            </a:extLst>
          </p:cNvPr>
          <p:cNvSpPr txBox="1"/>
          <p:nvPr/>
        </p:nvSpPr>
        <p:spPr>
          <a:xfrm>
            <a:off x="354436" y="709749"/>
            <a:ext cx="1101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B003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sudden spike in views can be seen for Nescafe India in their views on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179018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iQ 1">
      <a:dk1>
        <a:srgbClr val="2B0030"/>
      </a:dk1>
      <a:lt1>
        <a:srgbClr val="FFFFFF"/>
      </a:lt1>
      <a:dk2>
        <a:srgbClr val="44546A"/>
      </a:dk2>
      <a:lt2>
        <a:srgbClr val="E7E6E6"/>
      </a:lt2>
      <a:accent1>
        <a:srgbClr val="EA00AD"/>
      </a:accent1>
      <a:accent2>
        <a:srgbClr val="FF6500"/>
      </a:accent2>
      <a:accent3>
        <a:srgbClr val="FF2000"/>
      </a:accent3>
      <a:accent4>
        <a:srgbClr val="FFCA01"/>
      </a:accent4>
      <a:accent5>
        <a:srgbClr val="FF7966"/>
      </a:accent5>
      <a:accent6>
        <a:srgbClr val="FFA266"/>
      </a:accent6>
      <a:hlink>
        <a:srgbClr val="2B0030"/>
      </a:hlink>
      <a:folHlink>
        <a:srgbClr val="2B0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MiQ 1">
      <a:dk1>
        <a:srgbClr val="2B0030"/>
      </a:dk1>
      <a:lt1>
        <a:srgbClr val="FFFFFF"/>
      </a:lt1>
      <a:dk2>
        <a:srgbClr val="44546A"/>
      </a:dk2>
      <a:lt2>
        <a:srgbClr val="E7E6E6"/>
      </a:lt2>
      <a:accent1>
        <a:srgbClr val="EA00AD"/>
      </a:accent1>
      <a:accent2>
        <a:srgbClr val="FF6500"/>
      </a:accent2>
      <a:accent3>
        <a:srgbClr val="FF2000"/>
      </a:accent3>
      <a:accent4>
        <a:srgbClr val="FFCA01"/>
      </a:accent4>
      <a:accent5>
        <a:srgbClr val="FF7966"/>
      </a:accent5>
      <a:accent6>
        <a:srgbClr val="FFA266"/>
      </a:accent6>
      <a:hlink>
        <a:srgbClr val="2B0030"/>
      </a:hlink>
      <a:folHlink>
        <a:srgbClr val="2B003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iQ 1">
      <a:dk1>
        <a:srgbClr val="2B0030"/>
      </a:dk1>
      <a:lt1>
        <a:srgbClr val="FFFFFF"/>
      </a:lt1>
      <a:dk2>
        <a:srgbClr val="44546A"/>
      </a:dk2>
      <a:lt2>
        <a:srgbClr val="E7E6E6"/>
      </a:lt2>
      <a:accent1>
        <a:srgbClr val="EA00AD"/>
      </a:accent1>
      <a:accent2>
        <a:srgbClr val="FF6500"/>
      </a:accent2>
      <a:accent3>
        <a:srgbClr val="FF2000"/>
      </a:accent3>
      <a:accent4>
        <a:srgbClr val="FFCA01"/>
      </a:accent4>
      <a:accent5>
        <a:srgbClr val="FF7966"/>
      </a:accent5>
      <a:accent6>
        <a:srgbClr val="FFA266"/>
      </a:accent6>
      <a:hlink>
        <a:srgbClr val="2B0030"/>
      </a:hlink>
      <a:folHlink>
        <a:srgbClr val="2B00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BBFBA94A3344CB76310132E6BEE56" ma:contentTypeVersion="3" ma:contentTypeDescription="Create a new document." ma:contentTypeScope="" ma:versionID="c5ea503a4355a826b0c5f85969bb78cd">
  <xsd:schema xmlns:xsd="http://www.w3.org/2001/XMLSchema" xmlns:xs="http://www.w3.org/2001/XMLSchema" xmlns:p="http://schemas.microsoft.com/office/2006/metadata/properties" xmlns:ns3="14fcdd33-3f43-437c-a07a-52e0d262468a" targetNamespace="http://schemas.microsoft.com/office/2006/metadata/properties" ma:root="true" ma:fieldsID="814d7109c72da8bf3426d13e9002c791" ns3:_="">
    <xsd:import namespace="14fcdd33-3f43-437c-a07a-52e0d26246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cdd33-3f43-437c-a07a-52e0d26246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B72B2-D5F0-40A8-B115-AA409AEDDAB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14fcdd33-3f43-437c-a07a-52e0d262468a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BDB8F85-BF8A-46BA-BEC9-80E8903ABD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cdd33-3f43-437c-a07a-52e0d2624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6E05D2-2309-4364-81D0-CDD22F201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16857</TotalTime>
  <Words>1035</Words>
  <Application>Microsoft Office PowerPoint</Application>
  <PresentationFormat>Widescreen</PresentationFormat>
  <Paragraphs>208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Montserrat</vt:lpstr>
      <vt:lpstr>Montserrat Light</vt:lpstr>
      <vt:lpstr>Wingdings</vt:lpstr>
      <vt:lpstr>1_Office Theme</vt:lpstr>
      <vt:lpstr>3_Office Theme</vt:lpstr>
      <vt:lpstr>Office Theme</vt:lpstr>
      <vt:lpstr>PowerPoint Presentation</vt:lpstr>
      <vt:lpstr>PowerPoint Presentation</vt:lpstr>
      <vt:lpstr>MiQ and Pixability’s Expanded Partnership</vt:lpstr>
      <vt:lpstr>MiQ Capability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Aswathi KV</dc:creator>
  <cp:lastModifiedBy>Oza Jeetkumar</cp:lastModifiedBy>
  <cp:revision>159</cp:revision>
  <dcterms:created xsi:type="dcterms:W3CDTF">2023-12-21T09:56:22Z</dcterms:created>
  <dcterms:modified xsi:type="dcterms:W3CDTF">2024-04-20T08:17:47Z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0x0101004AEBBFBA94A3344CB76310132E6BEE56</vt:lpwstr>
  </property>
</Properties>
</file>