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A21B-F7D6-A686-A9A3-9CA2BFB5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9C72E-A6CD-802C-90C8-F4238853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B1EF-CEBE-AACF-2C37-8371157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CB46-B71F-E27B-BE8E-F947B4A6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82F5-9751-D89C-4C7F-EDA58379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4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B57A-272E-11B1-B7F9-17D2ED53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E7BE7-F858-59EA-EC6A-5D90CE95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77E1-182C-4A5E-CB9E-9AF6268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0CF9-FFDC-7B42-158F-8225096C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9BEB-13B3-59BF-D81E-4301D78E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93D8-74F5-0F09-6EE7-717815940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20A1-F8B5-6428-0C75-341A3FF5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C583-CC95-8F7C-C9DD-3DA1DA55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80CE-F520-928E-BB70-D675A9D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B803-E6AE-6844-3B14-0EB1348B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1F99-F523-898E-CA43-F2929980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E5DE-D818-C8CC-576B-B253C747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1A17-D2FC-DED3-36A8-C16F641C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432B-DFF1-158A-2BAE-11F16460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47CD-9DC1-07EF-3E26-091397F9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471F-C883-4B77-BA75-1E700BCC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B6AFA-F046-4F0B-760C-53329E36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E60D-402F-4DB3-4B51-735412A5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9390-2818-8A8F-9DC1-FF394943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3B69-D512-E9CD-03DC-606BC1C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695-892A-F412-0C6D-F081BC2F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10C5-8F04-3488-2CFC-7C1366DA6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70970-D1FB-2BFD-6B61-7543827B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A7986-67F5-5EAE-32AF-3ED7FC49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C26-273A-9A7C-3884-6A7F019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1BB8-A966-361B-59A3-C2376C2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8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31AD-55EA-7908-09E9-0B8D1F20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0467-3095-6107-915C-73C84BB6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2BC3-A453-8237-321F-824B2DE3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F891C-C1D4-3D37-B113-6FA86E0D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1F061-91EB-723E-84A5-4EB93B428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ECF7-843A-0CF3-A5E2-734DD726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61009-29F0-F3C7-FF0D-8A5F8FA0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70040-6397-176B-E9EB-0301B929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8D1-2FB0-7008-C4D8-75246614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E1787-86FC-D0ED-BFC4-AB80B75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04781-1318-C0DF-FD4D-66CC316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7DDA9-3C95-3028-F4CF-3F76B8A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11B7E-A9FD-042C-F4A0-4B8B3748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2BE5-A40B-EF38-4666-1C62B8B8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C368A-0EE3-5368-4FC3-23F4C51B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67EB-C168-0285-161C-974DA1C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41DF-9953-BE1A-0EA4-585F0572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6859-E969-EE45-D0EC-EE492ACA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A78D-BD46-8D52-3727-06836249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85CA2-1CC7-2D1E-E9C2-7E8CE1CD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D5CB-CA87-F43B-BD38-E3AD7178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C566-74F9-6BEA-52AB-0EE01981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F733D-85DE-5DAE-9E4B-A7CF7FDD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7F03-9ACD-29A8-CA7F-1B54D4D6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574B-D1AF-2006-B5DC-AF489D7A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0CF2-07C4-18B8-4E34-6C44C48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E060-9419-D7D5-F409-D08DB94B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A47CC-E696-CBB4-E74F-DBD4EA0E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849E-BBF4-20AD-77F1-D466642D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6258-91A3-DE75-2BDF-0AFC2621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4636-6600-452C-8901-A2009C68F7F8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797D-31BF-65B4-9807-507D70086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54E-89DD-8476-264D-0EE4A16A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9659-B8D0-496F-ACC7-42359024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8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477617-EAF6-8ACD-D7A3-1CBC5F8A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i-FI" sz="7200">
                <a:solidFill>
                  <a:schemeClr val="bg1"/>
                </a:solidFill>
              </a:rPr>
              <a:t>API Service Development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7B7FB-E276-D304-ACB4-5F2C94D2C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fi-FI">
                <a:solidFill>
                  <a:schemeClr val="bg1"/>
                </a:solidFill>
              </a:rPr>
              <a:t>Author: Ozan Topcu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5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D80D4-352F-3FDA-86A4-D620631E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/>
              <a:t>Project Overview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5910C-6FC2-41E2-542D-1ABEEC8FF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fi-FI" sz="2400"/>
              <a:t> The main logic behind this project is to provide an API service between a company database and an end user.</a:t>
            </a:r>
          </a:p>
          <a:p>
            <a:pPr marL="0" indent="0">
              <a:buNone/>
            </a:pPr>
            <a:endParaRPr lang="fi-FI" sz="2400"/>
          </a:p>
          <a:p>
            <a:pPr marL="0" indent="0">
              <a:buNone/>
            </a:pPr>
            <a:endParaRPr lang="fi-FI" sz="2400"/>
          </a:p>
          <a:p>
            <a:r>
              <a:rPr lang="en-US" sz="2400"/>
              <a:t>The project consists of a “database.sqlite” file that stores both the user information and department information in its respective tables.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2912B-A614-447A-E296-17D5DF29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4" y="379716"/>
            <a:ext cx="3674768" cy="52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46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121DA-1274-4226-C56F-4458D04B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i-FI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Technical Overview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F83B1-416F-1C55-3544-2F517ABB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6"/>
            <a:ext cx="2462896" cy="3869867"/>
          </a:xfr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fi-FI" sz="2000" b="1">
                <a:solidFill>
                  <a:schemeClr val="bg1"/>
                </a:solidFill>
              </a:rPr>
              <a:t>Used Technologies: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b="1">
                <a:solidFill>
                  <a:schemeClr val="bg1"/>
                </a:solidFill>
              </a:rPr>
              <a:t>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Sequelize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Express.js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b="1">
                <a:solidFill>
                  <a:schemeClr val="bg1"/>
                </a:solidFill>
              </a:rPr>
              <a:t>Middleware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Body-parser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b="1">
                <a:solidFill>
                  <a:schemeClr val="bg1"/>
                </a:solidFill>
              </a:rPr>
              <a:t>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SQLite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C4E8E9-0353-B9A0-3E4F-495A4EED45F9}"/>
              </a:ext>
            </a:extLst>
          </p:cNvPr>
          <p:cNvSpPr txBox="1">
            <a:spLocks/>
          </p:cNvSpPr>
          <p:nvPr/>
        </p:nvSpPr>
        <p:spPr>
          <a:xfrm>
            <a:off x="5221520" y="2398955"/>
            <a:ext cx="2462896" cy="38698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b="1">
                <a:solidFill>
                  <a:schemeClr val="bg1"/>
                </a:solidFill>
              </a:rPr>
              <a:t>Project Structure:</a:t>
            </a:r>
          </a:p>
          <a:p>
            <a:r>
              <a:rPr lang="fi-FI" sz="2000" b="1">
                <a:solidFill>
                  <a:schemeClr val="bg1"/>
                </a:solidFill>
              </a:rPr>
              <a:t> -utils</a:t>
            </a:r>
          </a:p>
          <a:p>
            <a:r>
              <a:rPr lang="fi-FI" sz="2000" b="1">
                <a:solidFill>
                  <a:schemeClr val="bg1"/>
                </a:solidFill>
              </a:rPr>
              <a:t>   - database.js</a:t>
            </a:r>
          </a:p>
          <a:p>
            <a:r>
              <a:rPr lang="fi-FI" sz="2000" b="1">
                <a:solidFill>
                  <a:schemeClr val="bg1"/>
                </a:solidFill>
              </a:rPr>
              <a:t> -models</a:t>
            </a:r>
          </a:p>
          <a:p>
            <a:r>
              <a:rPr lang="fi-FI" sz="2000" b="1">
                <a:solidFill>
                  <a:schemeClr val="bg1"/>
                </a:solidFill>
              </a:rPr>
              <a:t>   - department.js</a:t>
            </a:r>
          </a:p>
          <a:p>
            <a:r>
              <a:rPr lang="fi-FI" sz="2000" b="1">
                <a:solidFill>
                  <a:schemeClr val="bg1"/>
                </a:solidFill>
              </a:rPr>
              <a:t>   - employee.js</a:t>
            </a:r>
          </a:p>
          <a:p>
            <a:r>
              <a:rPr lang="fi-FI" sz="2000" b="1">
                <a:solidFill>
                  <a:schemeClr val="bg1"/>
                </a:solidFill>
              </a:rPr>
              <a:t>- syncdb.js</a:t>
            </a:r>
          </a:p>
          <a:p>
            <a:r>
              <a:rPr lang="fi-FI" sz="2000" b="1">
                <a:solidFill>
                  <a:schemeClr val="bg1"/>
                </a:solidFill>
              </a:rPr>
              <a:t>- backend.js</a:t>
            </a:r>
          </a:p>
          <a:p>
            <a:endParaRPr lang="fi-FI" sz="2000" b="1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842E811-2E31-8A99-D0A5-CEBC8D5848B7}"/>
              </a:ext>
            </a:extLst>
          </p:cNvPr>
          <p:cNvSpPr txBox="1">
            <a:spLocks/>
          </p:cNvSpPr>
          <p:nvPr/>
        </p:nvSpPr>
        <p:spPr>
          <a:xfrm>
            <a:off x="8434553" y="2398954"/>
            <a:ext cx="2462896" cy="38698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b="1">
                <a:solidFill>
                  <a:schemeClr val="bg1"/>
                </a:solidFill>
              </a:rPr>
              <a:t>Timetable: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1"/>
                </a:solidFill>
              </a:rPr>
              <a:t>Setting up the express framework:</a:t>
            </a:r>
            <a:r>
              <a:rPr lang="fi-FI" sz="1800" b="1">
                <a:solidFill>
                  <a:schemeClr val="bg1"/>
                </a:solidFill>
              </a:rPr>
              <a:t> 30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Setting up the database using Sequelize: 30 mins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1800" b="1">
                <a:solidFill>
                  <a:schemeClr val="bg1"/>
                </a:solidFill>
              </a:rPr>
              <a:t>Creating endpoints and testing them: 3 hours 30 mins</a:t>
            </a:r>
            <a:endParaRPr lang="en-US" sz="1800" b="1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F22F5-D038-DC51-3224-313E1ED54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14579"/>
              </p:ext>
            </p:extLst>
          </p:nvPr>
        </p:nvGraphicFramePr>
        <p:xfrm>
          <a:off x="8434554" y="2808838"/>
          <a:ext cx="2462895" cy="34867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151">
                  <a:extLst>
                    <a:ext uri="{9D8B030D-6E8A-4147-A177-3AD203B41FA5}">
                      <a16:colId xmlns:a16="http://schemas.microsoft.com/office/drawing/2014/main" val="2459117634"/>
                    </a:ext>
                  </a:extLst>
                </a:gridCol>
                <a:gridCol w="942744">
                  <a:extLst>
                    <a:ext uri="{9D8B030D-6E8A-4147-A177-3AD203B41FA5}">
                      <a16:colId xmlns:a16="http://schemas.microsoft.com/office/drawing/2014/main" val="1147538933"/>
                    </a:ext>
                  </a:extLst>
                </a:gridCol>
              </a:tblGrid>
              <a:tr h="110933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bg1"/>
                          </a:solidFill>
                        </a:rPr>
                        <a:t>Setting up the express framework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30m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45798"/>
                  </a:ext>
                </a:extLst>
              </a:tr>
              <a:tr h="1109337">
                <a:tc>
                  <a:txBody>
                    <a:bodyPr/>
                    <a:lstStyle/>
                    <a:p>
                      <a:r>
                        <a:rPr lang="fi-FI" sz="1800" b="1">
                          <a:solidFill>
                            <a:schemeClr val="tx1"/>
                          </a:solidFill>
                        </a:rPr>
                        <a:t>Setting up the database using Sequelize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1h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34401"/>
                  </a:ext>
                </a:extLst>
              </a:tr>
              <a:tr h="1109337">
                <a:tc>
                  <a:txBody>
                    <a:bodyPr/>
                    <a:lstStyle/>
                    <a:p>
                      <a:r>
                        <a:rPr lang="fi-FI" sz="1800" b="1">
                          <a:solidFill>
                            <a:schemeClr val="tx1"/>
                          </a:solidFill>
                        </a:rPr>
                        <a:t>Creating endpoints and testing them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3h30m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8D79F-2AFC-AB49-F33C-5AA4CC44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fi-FI" sz="3600">
                <a:solidFill>
                  <a:srgbClr val="FFFFFF"/>
                </a:solidFill>
              </a:rPr>
              <a:t>Models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EC901-43E5-F80F-37D1-51602A73B5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563" y="2645924"/>
            <a:ext cx="4758385" cy="37649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FAE36-172A-DF3A-CD0F-A7622FBA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39" y="251884"/>
            <a:ext cx="5164875" cy="3764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EFEDED-1B33-FCC8-A7CA-F00F1591388E}"/>
              </a:ext>
            </a:extLst>
          </p:cNvPr>
          <p:cNvSpPr txBox="1"/>
          <p:nvPr/>
        </p:nvSpPr>
        <p:spPr>
          <a:xfrm>
            <a:off x="7402749" y="4708187"/>
            <a:ext cx="387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These model files here define each table structure without being stuck to a single database engine format thanks to Sequelize.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6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D80D4-352F-3FDA-86A4-D620631E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/>
              <a:t>Backend.js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83132-6E67-DC7E-2329-59944B18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09" y="456273"/>
            <a:ext cx="5037257" cy="2179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FC0AE8-70AB-D8DF-5108-5CF361AF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09" y="3580877"/>
            <a:ext cx="4976291" cy="249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66EA1E-7D1F-375C-42C8-870031F17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5" y="1890991"/>
            <a:ext cx="5924648" cy="3646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A18A4-719E-5D76-509C-BC4B093A9087}"/>
              </a:ext>
            </a:extLst>
          </p:cNvPr>
          <p:cNvSpPr txBox="1"/>
          <p:nvPr/>
        </p:nvSpPr>
        <p:spPr>
          <a:xfrm>
            <a:off x="882585" y="5763223"/>
            <a:ext cx="521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Examples of several HTTP requests (get, post, update)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0A5FE-B69D-A87B-5303-C79155DC8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fi-FI" sz="4200">
                <a:solidFill>
                  <a:schemeClr val="bg1"/>
                </a:solidFill>
              </a:rPr>
              <a:t>Thank You</a:t>
            </a:r>
            <a:endParaRPr lang="en-US" sz="4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9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API Service Development</vt:lpstr>
      <vt:lpstr>Project Overview</vt:lpstr>
      <vt:lpstr>Technical Overview</vt:lpstr>
      <vt:lpstr>Models</vt:lpstr>
      <vt:lpstr>Backend.js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Service Development</dc:title>
  <dc:creator>Ozan Topcu</dc:creator>
  <cp:lastModifiedBy>Ozan Topcu</cp:lastModifiedBy>
  <cp:revision>1</cp:revision>
  <dcterms:created xsi:type="dcterms:W3CDTF">2023-11-24T15:21:36Z</dcterms:created>
  <dcterms:modified xsi:type="dcterms:W3CDTF">2023-11-24T15:53:03Z</dcterms:modified>
</cp:coreProperties>
</file>