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İçerik Yer Tutucusu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İçerik Yer Tutucusu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İçerik Yer Tutucusu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22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Dikdörtgen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İçerik Yer Tutucusu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4DB9A19-CE33-4146-BCC5-6DE7EF527C4E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3A8506-4137-48A8-828F-2DFF79D2E901}" type="slidenum">
              <a:rPr lang="tr-TR" smtClean="0"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57290" y="2857496"/>
            <a:ext cx="6400800" cy="3643338"/>
          </a:xfrm>
        </p:spPr>
        <p:txBody>
          <a:bodyPr>
            <a:normAutofit/>
          </a:bodyPr>
          <a:lstStyle/>
          <a:p>
            <a:r>
              <a:rPr lang="tr-TR" sz="1800" dirty="0" smtClean="0"/>
              <a:t>OZAN ÖZER</a:t>
            </a:r>
          </a:p>
          <a:p>
            <a:r>
              <a:rPr lang="tr-TR" sz="1800" dirty="0" smtClean="0"/>
              <a:t>2015469056</a:t>
            </a:r>
          </a:p>
          <a:p>
            <a:r>
              <a:rPr lang="tr-TR" sz="1800" dirty="0" smtClean="0"/>
              <a:t>KARAR DESTEK SİSTEMLERİ </a:t>
            </a:r>
          </a:p>
          <a:p>
            <a:r>
              <a:rPr lang="tr-TR" sz="1800" dirty="0" smtClean="0"/>
              <a:t>&amp;</a:t>
            </a:r>
          </a:p>
          <a:p>
            <a:r>
              <a:rPr lang="tr-TR" sz="1800" dirty="0" smtClean="0"/>
              <a:t>SUNUCU TABANLI PROGRAMLA</a:t>
            </a:r>
          </a:p>
          <a:p>
            <a:r>
              <a:rPr lang="tr-TR" sz="1800" dirty="0" smtClean="0"/>
              <a:t>PROJE ÖDEVİ</a:t>
            </a:r>
          </a:p>
          <a:p>
            <a:endParaRPr lang="tr-TR" sz="1800" dirty="0" smtClean="0"/>
          </a:p>
          <a:p>
            <a:r>
              <a:rPr lang="tr-TR" sz="1800" dirty="0" smtClean="0"/>
              <a:t>ÖĞRETİM ÜYELERİ:</a:t>
            </a:r>
          </a:p>
          <a:p>
            <a:r>
              <a:rPr lang="tr-TR" sz="1800" dirty="0" smtClean="0"/>
              <a:t>VAHAP TECİM</a:t>
            </a:r>
          </a:p>
          <a:p>
            <a:r>
              <a:rPr lang="tr-TR" sz="1800" dirty="0" smtClean="0"/>
              <a:t>CAN AYDIN</a:t>
            </a:r>
          </a:p>
          <a:p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305800" cy="1481134"/>
          </a:xfrm>
        </p:spPr>
        <p:txBody>
          <a:bodyPr/>
          <a:lstStyle/>
          <a:p>
            <a:r>
              <a:rPr lang="tr-TR" dirty="0" smtClean="0"/>
              <a:t>DANS GRUPLARI KARAR DESTEK SİSTEMİ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YORDAMLAR</a:t>
            </a:r>
            <a:endParaRPr lang="tr-TR" dirty="0"/>
          </a:p>
        </p:txBody>
      </p:sp>
      <p:pic>
        <p:nvPicPr>
          <p:cNvPr id="4" name="3 İçerik Yer Tutucusu" descr="YORDAMLA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1643050"/>
            <a:ext cx="7020744" cy="47593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tr-TR" sz="4400" dirty="0" smtClean="0">
              <a:solidFill>
                <a:schemeClr val="accent1"/>
              </a:solidFill>
            </a:endParaRPr>
          </a:p>
          <a:p>
            <a:pPr algn="ctr"/>
            <a:endParaRPr lang="tr-TR" sz="4400" dirty="0" smtClean="0">
              <a:solidFill>
                <a:schemeClr val="accent1"/>
              </a:solidFill>
            </a:endParaRPr>
          </a:p>
          <a:p>
            <a:pPr algn="ctr"/>
            <a:r>
              <a:rPr lang="tr-TR" sz="4400" dirty="0" smtClean="0">
                <a:solidFill>
                  <a:schemeClr val="accent1"/>
                </a:solidFill>
              </a:rPr>
              <a:t>TEŞEKKÜR EDERİM</a:t>
            </a:r>
            <a:endParaRPr lang="tr-TR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</a:rPr>
              <a:t>PROJE KONUSU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2500306"/>
            <a:ext cx="8503920" cy="3143272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>
                <a:solidFill>
                  <a:schemeClr val="bg2">
                    <a:lumMod val="50000"/>
                  </a:schemeClr>
                </a:solidFill>
              </a:rPr>
              <a:t>BİR ANİMASYON ŞİRKETİNİN BÜNYESİNDE BULUNDURDUĞU DANS GRUPLARININ AYLIK OLARAK UYGUN OTELLERE DAĞITILMASI</a:t>
            </a:r>
            <a:endParaRPr lang="tr-TR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</a:rPr>
              <a:t>PROJE AMACI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01752" y="2285992"/>
            <a:ext cx="8503920" cy="3813056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>
                <a:solidFill>
                  <a:schemeClr val="tx2">
                    <a:lumMod val="75000"/>
                  </a:schemeClr>
                </a:solidFill>
              </a:rPr>
              <a:t>DANS GRUPLARININ OTELLERDE Kİ İZLENME ORANLARINA BAKILARAK EN VERİMLİ ŞEKİLDE OTELLERE GRUPLARIN DAĞITILMASINI SAĞLAMAK</a:t>
            </a:r>
            <a:endParaRPr lang="tr-TR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534400" cy="758952"/>
          </a:xfrm>
        </p:spPr>
        <p:txBody>
          <a:bodyPr>
            <a:noAutofit/>
          </a:bodyPr>
          <a:lstStyle/>
          <a:p>
            <a:r>
              <a:rPr lang="tr-TR" sz="2600" dirty="0" smtClean="0">
                <a:solidFill>
                  <a:schemeClr val="accent1"/>
                </a:solidFill>
              </a:rPr>
              <a:t>KİME NASIL VE NE ŞEKİLDE FAYDA SAĞLAYACAK</a:t>
            </a:r>
            <a:endParaRPr lang="tr-TR" sz="2600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ANİMASYON ŞİRKETİNDE ORTA DÜZEY YÖNETİCİYE FAYDA SAĞLAYACAKTIR.</a:t>
            </a:r>
          </a:p>
          <a:p>
            <a:pPr algn="ctr"/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YARI YAPILANDIRILMIŞ KARARLAR ALINMASINDA DESTEK VERECEKTİR.</a:t>
            </a:r>
          </a:p>
          <a:p>
            <a:pPr algn="ctr"/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HANGİ OTELE, HANGİ HAFTA, HANGİ GRUBUN GİTMESİ GEREKTİĞİNİN KARARININ VERİLMESİNDE DESTEK SAĞLAYACAKTIR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</a:rPr>
              <a:t>KULLANILAN PROGRAMLAMA DİLLERİ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tr-TR" dirty="0" smtClean="0">
              <a:solidFill>
                <a:schemeClr val="tx2"/>
              </a:solidFill>
            </a:endParaRPr>
          </a:p>
          <a:p>
            <a:pPr algn="ctr"/>
            <a:endParaRPr lang="tr-TR" dirty="0" smtClean="0">
              <a:solidFill>
                <a:schemeClr val="tx2"/>
              </a:solidFill>
            </a:endParaRPr>
          </a:p>
          <a:p>
            <a:pPr algn="ctr"/>
            <a:r>
              <a:rPr lang="tr-TR" dirty="0" smtClean="0">
                <a:solidFill>
                  <a:schemeClr val="tx2"/>
                </a:solidFill>
              </a:rPr>
              <a:t>HTML</a:t>
            </a:r>
          </a:p>
          <a:p>
            <a:pPr algn="ctr"/>
            <a:r>
              <a:rPr lang="tr-TR" dirty="0" smtClean="0">
                <a:solidFill>
                  <a:schemeClr val="tx2"/>
                </a:solidFill>
              </a:rPr>
              <a:t>CSS</a:t>
            </a:r>
          </a:p>
          <a:p>
            <a:pPr algn="ctr"/>
            <a:r>
              <a:rPr lang="tr-TR" dirty="0" smtClean="0">
                <a:solidFill>
                  <a:schemeClr val="tx2"/>
                </a:solidFill>
              </a:rPr>
              <a:t>MYSQL</a:t>
            </a:r>
          </a:p>
          <a:p>
            <a:pPr algn="ctr"/>
            <a:r>
              <a:rPr lang="tr-TR" dirty="0" smtClean="0">
                <a:solidFill>
                  <a:schemeClr val="tx2"/>
                </a:solidFill>
              </a:rPr>
              <a:t>PHP</a:t>
            </a:r>
          </a:p>
          <a:p>
            <a:pPr algn="ctr"/>
            <a:r>
              <a:rPr lang="tr-TR" dirty="0" smtClean="0">
                <a:solidFill>
                  <a:schemeClr val="tx2"/>
                </a:solidFill>
              </a:rPr>
              <a:t>JAVASCRİPT</a:t>
            </a: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</a:rPr>
              <a:t>ARAYÜZ</a:t>
            </a:r>
            <a:endParaRPr lang="tr-TR" dirty="0">
              <a:solidFill>
                <a:schemeClr val="accent1"/>
              </a:solidFill>
            </a:endParaRPr>
          </a:p>
        </p:txBody>
      </p:sp>
      <p:pic>
        <p:nvPicPr>
          <p:cNvPr id="4" name="3 İçerik Yer Tutucusu" descr="GENE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2214554"/>
            <a:ext cx="8661464" cy="33148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KODLAR</a:t>
            </a:r>
            <a:endParaRPr lang="tr-TR" dirty="0"/>
          </a:p>
        </p:txBody>
      </p:sp>
      <p:pic>
        <p:nvPicPr>
          <p:cNvPr id="4" name="3 İçerik Yer Tutucusu" descr="KODLA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13196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TABANI</a:t>
            </a:r>
            <a:endParaRPr lang="tr-TR" dirty="0"/>
          </a:p>
        </p:txBody>
      </p:sp>
      <p:pic>
        <p:nvPicPr>
          <p:cNvPr id="4" name="3 İçerik Yer Tutucusu" descr="TASARIMC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2143116"/>
            <a:ext cx="8429879" cy="32736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TABLOLAR</a:t>
            </a:r>
            <a:endParaRPr lang="tr-TR" dirty="0"/>
          </a:p>
        </p:txBody>
      </p:sp>
      <p:pic>
        <p:nvPicPr>
          <p:cNvPr id="4" name="3 İçerik Yer Tutucusu" descr="TABLOLA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2571744"/>
            <a:ext cx="8711626" cy="24288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</TotalTime>
  <Words>106</Words>
  <Application>Microsoft Office PowerPoint</Application>
  <PresentationFormat>Ekran Gösterisi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Kent</vt:lpstr>
      <vt:lpstr>DANS GRUPLARI KARAR DESTEK SİSTEMİ</vt:lpstr>
      <vt:lpstr>PROJE KONUSU</vt:lpstr>
      <vt:lpstr>PROJE AMACI</vt:lpstr>
      <vt:lpstr>KİME NASIL VE NE ŞEKİLDE FAYDA SAĞLAYACAK</vt:lpstr>
      <vt:lpstr>KULLANILAN PROGRAMLAMA DİLLERİ</vt:lpstr>
      <vt:lpstr>ARAYÜZ</vt:lpstr>
      <vt:lpstr>KODLAR</vt:lpstr>
      <vt:lpstr>VERİ TABANI</vt:lpstr>
      <vt:lpstr>TABLOLAR</vt:lpstr>
      <vt:lpstr>YORDAMLAR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 GRUPLARI KARAR DESTEK SİSTEMİ</dc:title>
  <dc:creator>oyun</dc:creator>
  <cp:lastModifiedBy>oyun</cp:lastModifiedBy>
  <cp:revision>4</cp:revision>
  <dcterms:created xsi:type="dcterms:W3CDTF">2019-05-21T09:38:20Z</dcterms:created>
  <dcterms:modified xsi:type="dcterms:W3CDTF">2019-05-21T10:09:20Z</dcterms:modified>
</cp:coreProperties>
</file>