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5"/>
  </p:handout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7" autoAdjust="0"/>
  </p:normalViewPr>
  <p:slideViewPr>
    <p:cSldViewPr>
      <p:cViewPr varScale="1">
        <p:scale>
          <a:sx n="86" d="100"/>
          <a:sy n="86" d="100"/>
        </p:scale>
        <p:origin x="1339"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7" d="100"/>
          <a:sy n="87" d="100"/>
        </p:scale>
        <p:origin x="279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4D3E8776-AB09-4EDC-BA1D-EF4E5378F2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EC0ED28E-E00B-48F0-8DCE-0A0CDD4EA5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D1730A-0A11-42E7-8CE9-6123E48B2DB5}" type="datetimeFigureOut">
              <a:rPr lang="tr-TR" smtClean="0"/>
              <a:t>9.04.2020</a:t>
            </a:fld>
            <a:endParaRPr lang="tr-TR"/>
          </a:p>
        </p:txBody>
      </p:sp>
      <p:sp>
        <p:nvSpPr>
          <p:cNvPr id="4" name="Alt Bilgi Yer Tutucusu 3">
            <a:extLst>
              <a:ext uri="{FF2B5EF4-FFF2-40B4-BE49-F238E27FC236}">
                <a16:creationId xmlns:a16="http://schemas.microsoft.com/office/drawing/2014/main" id="{C7EB4F14-AF67-4617-94A3-B44E02F4699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a:extLst>
              <a:ext uri="{FF2B5EF4-FFF2-40B4-BE49-F238E27FC236}">
                <a16:creationId xmlns:a16="http://schemas.microsoft.com/office/drawing/2014/main" id="{B1031D0F-BB1A-45A1-BB38-B8B30A1B3E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86F970-FFD7-4C47-8F4E-4A357BFA8F9B}" type="slidenum">
              <a:rPr lang="tr-TR" smtClean="0"/>
              <a:t>‹#›</a:t>
            </a:fld>
            <a:endParaRPr lang="tr-TR"/>
          </a:p>
        </p:txBody>
      </p:sp>
    </p:spTree>
    <p:extLst>
      <p:ext uri="{BB962C8B-B14F-4D97-AF65-F5344CB8AC3E}">
        <p14:creationId xmlns:p14="http://schemas.microsoft.com/office/powerpoint/2010/main" val="122757358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4" descr="sunu">
            <a:extLst>
              <a:ext uri="{FF2B5EF4-FFF2-40B4-BE49-F238E27FC236}">
                <a16:creationId xmlns:a16="http://schemas.microsoft.com/office/drawing/2014/main" id="{7487D298-1B85-4809-8876-81D3304E2AC4}"/>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888038"/>
            <a:ext cx="9144000" cy="969962"/>
          </a:xfrm>
          <a:prstGeom prst="rect">
            <a:avLst/>
          </a:prstGeom>
          <a:noFill/>
          <a:extLst>
            <a:ext uri="{909E8E84-426E-40DD-AFC4-6F175D3DCCD1}">
              <a14:hiddenFill xmlns:a14="http://schemas.microsoft.com/office/drawing/2010/main">
                <a:solidFill>
                  <a:srgbClr val="FFFFFF"/>
                </a:solidFill>
              </a14:hiddenFill>
            </a:ext>
          </a:extLst>
        </p:spPr>
      </p:pic>
      <p:sp>
        <p:nvSpPr>
          <p:cNvPr id="2" name="Unvan 1">
            <a:extLst>
              <a:ext uri="{FF2B5EF4-FFF2-40B4-BE49-F238E27FC236}">
                <a16:creationId xmlns:a16="http://schemas.microsoft.com/office/drawing/2014/main" id="{BC37AB5C-7F07-47D8-A788-722AAEF2B7EA}"/>
              </a:ext>
            </a:extLst>
          </p:cNvPr>
          <p:cNvSpPr>
            <a:spLocks noGrp="1"/>
          </p:cNvSpPr>
          <p:nvPr>
            <p:ph type="ctrTitle"/>
          </p:nvPr>
        </p:nvSpPr>
        <p:spPr>
          <a:xfrm>
            <a:off x="1143000" y="1122363"/>
            <a:ext cx="6858000" cy="2387600"/>
          </a:xfrm>
        </p:spPr>
        <p:txBody>
          <a:bodyPr anchor="b"/>
          <a:lstStyle>
            <a:lvl1pPr algn="ctr">
              <a:defRPr sz="6000"/>
            </a:lvl1pPr>
          </a:lstStyle>
          <a:p>
            <a:r>
              <a:rPr lang="tr-TR"/>
              <a:t>Asıl başlık stili için tıklatın</a:t>
            </a:r>
          </a:p>
        </p:txBody>
      </p:sp>
      <p:sp>
        <p:nvSpPr>
          <p:cNvPr id="3" name="Alt Başlık 2">
            <a:extLst>
              <a:ext uri="{FF2B5EF4-FFF2-40B4-BE49-F238E27FC236}">
                <a16:creationId xmlns:a16="http://schemas.microsoft.com/office/drawing/2014/main" id="{E335F604-7929-4CDE-8A84-087B8DAF0D5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a:extLst>
              <a:ext uri="{FF2B5EF4-FFF2-40B4-BE49-F238E27FC236}">
                <a16:creationId xmlns:a16="http://schemas.microsoft.com/office/drawing/2014/main" id="{2D46F884-D715-4ED2-875E-08FBCF8ADFA7}"/>
              </a:ext>
            </a:extLst>
          </p:cNvPr>
          <p:cNvSpPr>
            <a:spLocks noGrp="1"/>
          </p:cNvSpPr>
          <p:nvPr>
            <p:ph type="dt" sz="half" idx="10"/>
          </p:nvPr>
        </p:nvSpPr>
        <p:spPr/>
        <p:txBody>
          <a:bodyPr/>
          <a:lstStyle>
            <a:lvl1pPr>
              <a:defRPr/>
            </a:lvl1pPr>
          </a:lstStyle>
          <a:p>
            <a:endParaRPr lang="tr-TR" altLang="tr-TR"/>
          </a:p>
        </p:txBody>
      </p:sp>
      <p:sp>
        <p:nvSpPr>
          <p:cNvPr id="5" name="Alt Bilgi Yer Tutucusu 4">
            <a:extLst>
              <a:ext uri="{FF2B5EF4-FFF2-40B4-BE49-F238E27FC236}">
                <a16:creationId xmlns:a16="http://schemas.microsoft.com/office/drawing/2014/main" id="{A4BE28AE-7438-4147-A44D-FD6BBB5AF783}"/>
              </a:ext>
            </a:extLst>
          </p:cNvPr>
          <p:cNvSpPr>
            <a:spLocks noGrp="1"/>
          </p:cNvSpPr>
          <p:nvPr>
            <p:ph type="ftr" sz="quarter" idx="11"/>
          </p:nvPr>
        </p:nvSpPr>
        <p:spPr/>
        <p:txBody>
          <a:bodyPr/>
          <a:lstStyle>
            <a:lvl1pPr>
              <a:defRPr/>
            </a:lvl1pPr>
          </a:lstStyle>
          <a:p>
            <a:endParaRPr lang="tr-TR" altLang="tr-TR"/>
          </a:p>
        </p:txBody>
      </p:sp>
      <p:sp>
        <p:nvSpPr>
          <p:cNvPr id="6" name="Slayt Numarası Yer Tutucusu 5">
            <a:extLst>
              <a:ext uri="{FF2B5EF4-FFF2-40B4-BE49-F238E27FC236}">
                <a16:creationId xmlns:a16="http://schemas.microsoft.com/office/drawing/2014/main" id="{FF8D3C9B-FEDD-4309-A91C-9CA1AC6827F8}"/>
              </a:ext>
            </a:extLst>
          </p:cNvPr>
          <p:cNvSpPr>
            <a:spLocks noGrp="1"/>
          </p:cNvSpPr>
          <p:nvPr>
            <p:ph type="sldNum" sz="quarter" idx="12"/>
          </p:nvPr>
        </p:nvSpPr>
        <p:spPr/>
        <p:txBody>
          <a:bodyPr/>
          <a:lstStyle>
            <a:lvl1pPr>
              <a:defRPr/>
            </a:lvl1pPr>
          </a:lstStyle>
          <a:p>
            <a:fld id="{7CAA2947-FA5D-453E-83C0-691EA497C3A3}" type="slidenum">
              <a:rPr lang="tr-TR" altLang="tr-TR"/>
              <a:pPr/>
              <a:t>‹#›</a:t>
            </a:fld>
            <a:endParaRPr lang="tr-TR" altLang="tr-TR"/>
          </a:p>
        </p:txBody>
      </p:sp>
    </p:spTree>
    <p:extLst>
      <p:ext uri="{BB962C8B-B14F-4D97-AF65-F5344CB8AC3E}">
        <p14:creationId xmlns:p14="http://schemas.microsoft.com/office/powerpoint/2010/main" val="2530986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4" descr="sunu">
            <a:extLst>
              <a:ext uri="{FF2B5EF4-FFF2-40B4-BE49-F238E27FC236}">
                <a16:creationId xmlns:a16="http://schemas.microsoft.com/office/drawing/2014/main" id="{88F26E1D-B5D5-467D-A732-7F9CA8F46E2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888038"/>
            <a:ext cx="9144000" cy="969962"/>
          </a:xfrm>
          <a:prstGeom prst="rect">
            <a:avLst/>
          </a:prstGeom>
          <a:noFill/>
          <a:extLst>
            <a:ext uri="{909E8E84-426E-40DD-AFC4-6F175D3DCCD1}">
              <a14:hiddenFill xmlns:a14="http://schemas.microsoft.com/office/drawing/2010/main">
                <a:solidFill>
                  <a:srgbClr val="FFFFFF"/>
                </a:solidFill>
              </a14:hiddenFill>
            </a:ext>
          </a:extLst>
        </p:spPr>
      </p:pic>
      <p:sp>
        <p:nvSpPr>
          <p:cNvPr id="2" name="Unvan 1">
            <a:extLst>
              <a:ext uri="{FF2B5EF4-FFF2-40B4-BE49-F238E27FC236}">
                <a16:creationId xmlns:a16="http://schemas.microsoft.com/office/drawing/2014/main" id="{2D9801B3-D8C9-443D-AFA1-C8E352C699AD}"/>
              </a:ext>
            </a:extLst>
          </p:cNvPr>
          <p:cNvSpPr>
            <a:spLocks noGrp="1"/>
          </p:cNvSpPr>
          <p:nvPr>
            <p:ph type="title"/>
          </p:nvPr>
        </p:nvSpPr>
        <p:spPr/>
        <p:txBody>
          <a:bodyPr/>
          <a:lstStyle/>
          <a:p>
            <a:r>
              <a:rPr lang="tr-TR"/>
              <a:t>Asıl başlık stili için tıklatın</a:t>
            </a:r>
          </a:p>
        </p:txBody>
      </p:sp>
      <p:sp>
        <p:nvSpPr>
          <p:cNvPr id="3" name="Dikey Metin Yer Tutucusu 2">
            <a:extLst>
              <a:ext uri="{FF2B5EF4-FFF2-40B4-BE49-F238E27FC236}">
                <a16:creationId xmlns:a16="http://schemas.microsoft.com/office/drawing/2014/main" id="{9212BA58-6D5E-45A1-8BB2-B58B764336DF}"/>
              </a:ext>
            </a:extLst>
          </p:cNvPr>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D7FAAEB-FF59-4AF9-B9AB-AEEDBF0FA107}"/>
              </a:ext>
            </a:extLst>
          </p:cNvPr>
          <p:cNvSpPr>
            <a:spLocks noGrp="1"/>
          </p:cNvSpPr>
          <p:nvPr>
            <p:ph type="dt" sz="half" idx="10"/>
          </p:nvPr>
        </p:nvSpPr>
        <p:spPr/>
        <p:txBody>
          <a:bodyPr/>
          <a:lstStyle>
            <a:lvl1pPr>
              <a:defRPr/>
            </a:lvl1pPr>
          </a:lstStyle>
          <a:p>
            <a:endParaRPr lang="tr-TR" altLang="tr-TR"/>
          </a:p>
        </p:txBody>
      </p:sp>
      <p:sp>
        <p:nvSpPr>
          <p:cNvPr id="5" name="Alt Bilgi Yer Tutucusu 4">
            <a:extLst>
              <a:ext uri="{FF2B5EF4-FFF2-40B4-BE49-F238E27FC236}">
                <a16:creationId xmlns:a16="http://schemas.microsoft.com/office/drawing/2014/main" id="{6A03263D-EBFC-4F3E-85B8-443336C1AA6C}"/>
              </a:ext>
            </a:extLst>
          </p:cNvPr>
          <p:cNvSpPr>
            <a:spLocks noGrp="1"/>
          </p:cNvSpPr>
          <p:nvPr>
            <p:ph type="ftr" sz="quarter" idx="11"/>
          </p:nvPr>
        </p:nvSpPr>
        <p:spPr/>
        <p:txBody>
          <a:bodyPr/>
          <a:lstStyle>
            <a:lvl1pPr>
              <a:defRPr/>
            </a:lvl1pPr>
          </a:lstStyle>
          <a:p>
            <a:endParaRPr lang="tr-TR" altLang="tr-TR"/>
          </a:p>
        </p:txBody>
      </p:sp>
      <p:sp>
        <p:nvSpPr>
          <p:cNvPr id="6" name="Slayt Numarası Yer Tutucusu 5">
            <a:extLst>
              <a:ext uri="{FF2B5EF4-FFF2-40B4-BE49-F238E27FC236}">
                <a16:creationId xmlns:a16="http://schemas.microsoft.com/office/drawing/2014/main" id="{65D55F20-03AF-4AD6-857E-596F2A931DB3}"/>
              </a:ext>
            </a:extLst>
          </p:cNvPr>
          <p:cNvSpPr>
            <a:spLocks noGrp="1"/>
          </p:cNvSpPr>
          <p:nvPr>
            <p:ph type="sldNum" sz="quarter" idx="12"/>
          </p:nvPr>
        </p:nvSpPr>
        <p:spPr/>
        <p:txBody>
          <a:bodyPr/>
          <a:lstStyle>
            <a:lvl1pPr>
              <a:defRPr/>
            </a:lvl1pPr>
          </a:lstStyle>
          <a:p>
            <a:fld id="{6E67DD90-68E9-4A4B-ABDD-0E8BBEF178D2}" type="slidenum">
              <a:rPr lang="tr-TR" altLang="tr-TR"/>
              <a:pPr/>
              <a:t>‹#›</a:t>
            </a:fld>
            <a:endParaRPr lang="tr-TR" altLang="tr-TR"/>
          </a:p>
        </p:txBody>
      </p:sp>
    </p:spTree>
    <p:extLst>
      <p:ext uri="{BB962C8B-B14F-4D97-AF65-F5344CB8AC3E}">
        <p14:creationId xmlns:p14="http://schemas.microsoft.com/office/powerpoint/2010/main" val="1872628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Picture 4" descr="sunu">
            <a:extLst>
              <a:ext uri="{FF2B5EF4-FFF2-40B4-BE49-F238E27FC236}">
                <a16:creationId xmlns:a16="http://schemas.microsoft.com/office/drawing/2014/main" id="{5C8FEA4F-139E-4BFA-9857-260A0F744E7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888038"/>
            <a:ext cx="9144000" cy="969962"/>
          </a:xfrm>
          <a:prstGeom prst="rect">
            <a:avLst/>
          </a:prstGeom>
          <a:noFill/>
          <a:extLst>
            <a:ext uri="{909E8E84-426E-40DD-AFC4-6F175D3DCCD1}">
              <a14:hiddenFill xmlns:a14="http://schemas.microsoft.com/office/drawing/2010/main">
                <a:solidFill>
                  <a:srgbClr val="FFFFFF"/>
                </a:solidFill>
              </a14:hiddenFill>
            </a:ext>
          </a:extLst>
        </p:spPr>
      </p:pic>
      <p:sp>
        <p:nvSpPr>
          <p:cNvPr id="2" name="Dikey Başlık 1">
            <a:extLst>
              <a:ext uri="{FF2B5EF4-FFF2-40B4-BE49-F238E27FC236}">
                <a16:creationId xmlns:a16="http://schemas.microsoft.com/office/drawing/2014/main" id="{F60D4DFA-8B07-484B-89F1-D97C917C1B9D}"/>
              </a:ext>
            </a:extLst>
          </p:cNvPr>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Dikey Metin Yer Tutucusu 2">
            <a:extLst>
              <a:ext uri="{FF2B5EF4-FFF2-40B4-BE49-F238E27FC236}">
                <a16:creationId xmlns:a16="http://schemas.microsoft.com/office/drawing/2014/main" id="{6407E197-D18E-4AAA-98CB-38D89A2A056D}"/>
              </a:ext>
            </a:extLst>
          </p:cNvPr>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0C9DE15-502A-4510-8FD4-702426956D5B}"/>
              </a:ext>
            </a:extLst>
          </p:cNvPr>
          <p:cNvSpPr>
            <a:spLocks noGrp="1"/>
          </p:cNvSpPr>
          <p:nvPr>
            <p:ph type="dt" sz="half" idx="10"/>
          </p:nvPr>
        </p:nvSpPr>
        <p:spPr/>
        <p:txBody>
          <a:bodyPr/>
          <a:lstStyle>
            <a:lvl1pPr>
              <a:defRPr/>
            </a:lvl1pPr>
          </a:lstStyle>
          <a:p>
            <a:endParaRPr lang="tr-TR" altLang="tr-TR"/>
          </a:p>
        </p:txBody>
      </p:sp>
      <p:sp>
        <p:nvSpPr>
          <p:cNvPr id="5" name="Alt Bilgi Yer Tutucusu 4">
            <a:extLst>
              <a:ext uri="{FF2B5EF4-FFF2-40B4-BE49-F238E27FC236}">
                <a16:creationId xmlns:a16="http://schemas.microsoft.com/office/drawing/2014/main" id="{AF428F35-1D3B-46A8-B02C-CB5D1125A4A0}"/>
              </a:ext>
            </a:extLst>
          </p:cNvPr>
          <p:cNvSpPr>
            <a:spLocks noGrp="1"/>
          </p:cNvSpPr>
          <p:nvPr>
            <p:ph type="ftr" sz="quarter" idx="11"/>
          </p:nvPr>
        </p:nvSpPr>
        <p:spPr/>
        <p:txBody>
          <a:bodyPr/>
          <a:lstStyle>
            <a:lvl1pPr>
              <a:defRPr/>
            </a:lvl1pPr>
          </a:lstStyle>
          <a:p>
            <a:endParaRPr lang="tr-TR" altLang="tr-TR"/>
          </a:p>
        </p:txBody>
      </p:sp>
      <p:sp>
        <p:nvSpPr>
          <p:cNvPr id="6" name="Slayt Numarası Yer Tutucusu 5">
            <a:extLst>
              <a:ext uri="{FF2B5EF4-FFF2-40B4-BE49-F238E27FC236}">
                <a16:creationId xmlns:a16="http://schemas.microsoft.com/office/drawing/2014/main" id="{4DCC5110-F755-4AD6-805D-EAA8F7CED855}"/>
              </a:ext>
            </a:extLst>
          </p:cNvPr>
          <p:cNvSpPr>
            <a:spLocks noGrp="1"/>
          </p:cNvSpPr>
          <p:nvPr>
            <p:ph type="sldNum" sz="quarter" idx="12"/>
          </p:nvPr>
        </p:nvSpPr>
        <p:spPr/>
        <p:txBody>
          <a:bodyPr/>
          <a:lstStyle>
            <a:lvl1pPr>
              <a:defRPr/>
            </a:lvl1pPr>
          </a:lstStyle>
          <a:p>
            <a:fld id="{55CA82F0-B3AF-4CB7-97F8-ACD6140A6373}" type="slidenum">
              <a:rPr lang="tr-TR" altLang="tr-TR"/>
              <a:pPr/>
              <a:t>‹#›</a:t>
            </a:fld>
            <a:endParaRPr lang="tr-TR" altLang="tr-TR"/>
          </a:p>
        </p:txBody>
      </p:sp>
    </p:spTree>
    <p:extLst>
      <p:ext uri="{BB962C8B-B14F-4D97-AF65-F5344CB8AC3E}">
        <p14:creationId xmlns:p14="http://schemas.microsoft.com/office/powerpoint/2010/main" val="3247843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Picture 4" descr="sunu">
            <a:extLst>
              <a:ext uri="{FF2B5EF4-FFF2-40B4-BE49-F238E27FC236}">
                <a16:creationId xmlns:a16="http://schemas.microsoft.com/office/drawing/2014/main" id="{9B78E955-A148-4354-AE04-7503133F735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888038"/>
            <a:ext cx="9144000" cy="969962"/>
          </a:xfrm>
          <a:prstGeom prst="rect">
            <a:avLst/>
          </a:prstGeom>
          <a:noFill/>
          <a:extLst>
            <a:ext uri="{909E8E84-426E-40DD-AFC4-6F175D3DCCD1}">
              <a14:hiddenFill xmlns:a14="http://schemas.microsoft.com/office/drawing/2010/main">
                <a:solidFill>
                  <a:srgbClr val="FFFFFF"/>
                </a:solidFill>
              </a14:hiddenFill>
            </a:ext>
          </a:extLst>
        </p:spPr>
      </p:pic>
      <p:sp>
        <p:nvSpPr>
          <p:cNvPr id="2" name="Unvan 1">
            <a:extLst>
              <a:ext uri="{FF2B5EF4-FFF2-40B4-BE49-F238E27FC236}">
                <a16:creationId xmlns:a16="http://schemas.microsoft.com/office/drawing/2014/main" id="{42D4F82A-8FE9-41CF-A790-97BBBD58FF37}"/>
              </a:ext>
            </a:extLst>
          </p:cNvPr>
          <p:cNvSpPr>
            <a:spLocks noGrp="1"/>
          </p:cNvSpPr>
          <p:nvPr>
            <p:ph type="title"/>
          </p:nvPr>
        </p:nvSpPr>
        <p:spPr/>
        <p:txBody>
          <a:bodyPr/>
          <a:lstStyle/>
          <a:p>
            <a:r>
              <a:rPr lang="tr-TR"/>
              <a:t>Asıl başlık stili için tıklatın</a:t>
            </a:r>
          </a:p>
        </p:txBody>
      </p:sp>
      <p:sp>
        <p:nvSpPr>
          <p:cNvPr id="3" name="İçerik Yer Tutucusu 2">
            <a:extLst>
              <a:ext uri="{FF2B5EF4-FFF2-40B4-BE49-F238E27FC236}">
                <a16:creationId xmlns:a16="http://schemas.microsoft.com/office/drawing/2014/main" id="{16F19FC7-2638-4BB7-A0CC-8A82FB887288}"/>
              </a:ext>
            </a:extLst>
          </p:cNvPr>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A90686B-8279-46FB-B41F-E98E2231DC81}"/>
              </a:ext>
            </a:extLst>
          </p:cNvPr>
          <p:cNvSpPr>
            <a:spLocks noGrp="1"/>
          </p:cNvSpPr>
          <p:nvPr>
            <p:ph type="dt" sz="half" idx="10"/>
          </p:nvPr>
        </p:nvSpPr>
        <p:spPr/>
        <p:txBody>
          <a:bodyPr/>
          <a:lstStyle>
            <a:lvl1pPr>
              <a:defRPr/>
            </a:lvl1pPr>
          </a:lstStyle>
          <a:p>
            <a:endParaRPr lang="tr-TR" altLang="tr-TR"/>
          </a:p>
        </p:txBody>
      </p:sp>
      <p:sp>
        <p:nvSpPr>
          <p:cNvPr id="5" name="Alt Bilgi Yer Tutucusu 4">
            <a:extLst>
              <a:ext uri="{FF2B5EF4-FFF2-40B4-BE49-F238E27FC236}">
                <a16:creationId xmlns:a16="http://schemas.microsoft.com/office/drawing/2014/main" id="{9FDBFD0C-237B-4504-989F-BF2E7774E579}"/>
              </a:ext>
            </a:extLst>
          </p:cNvPr>
          <p:cNvSpPr>
            <a:spLocks noGrp="1"/>
          </p:cNvSpPr>
          <p:nvPr>
            <p:ph type="ftr" sz="quarter" idx="11"/>
          </p:nvPr>
        </p:nvSpPr>
        <p:spPr/>
        <p:txBody>
          <a:bodyPr/>
          <a:lstStyle>
            <a:lvl1pPr>
              <a:defRPr/>
            </a:lvl1pPr>
          </a:lstStyle>
          <a:p>
            <a:endParaRPr lang="tr-TR" altLang="tr-TR"/>
          </a:p>
        </p:txBody>
      </p:sp>
      <p:sp>
        <p:nvSpPr>
          <p:cNvPr id="6" name="Slayt Numarası Yer Tutucusu 5">
            <a:extLst>
              <a:ext uri="{FF2B5EF4-FFF2-40B4-BE49-F238E27FC236}">
                <a16:creationId xmlns:a16="http://schemas.microsoft.com/office/drawing/2014/main" id="{58678693-2296-4922-804D-9180843CA3E7}"/>
              </a:ext>
            </a:extLst>
          </p:cNvPr>
          <p:cNvSpPr>
            <a:spLocks noGrp="1"/>
          </p:cNvSpPr>
          <p:nvPr>
            <p:ph type="sldNum" sz="quarter" idx="12"/>
          </p:nvPr>
        </p:nvSpPr>
        <p:spPr/>
        <p:txBody>
          <a:bodyPr/>
          <a:lstStyle>
            <a:lvl1pPr>
              <a:defRPr/>
            </a:lvl1pPr>
          </a:lstStyle>
          <a:p>
            <a:fld id="{5FDAFA7B-F565-4E90-89BF-5854C230462A}" type="slidenum">
              <a:rPr lang="tr-TR" altLang="tr-TR"/>
              <a:pPr/>
              <a:t>‹#›</a:t>
            </a:fld>
            <a:endParaRPr lang="tr-TR" altLang="tr-TR"/>
          </a:p>
        </p:txBody>
      </p:sp>
    </p:spTree>
    <p:extLst>
      <p:ext uri="{BB962C8B-B14F-4D97-AF65-F5344CB8AC3E}">
        <p14:creationId xmlns:p14="http://schemas.microsoft.com/office/powerpoint/2010/main" val="1929962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4" descr="sunu">
            <a:extLst>
              <a:ext uri="{FF2B5EF4-FFF2-40B4-BE49-F238E27FC236}">
                <a16:creationId xmlns:a16="http://schemas.microsoft.com/office/drawing/2014/main" id="{44F11540-A512-4E5B-A3F1-95331763FF8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888038"/>
            <a:ext cx="9144000" cy="969962"/>
          </a:xfrm>
          <a:prstGeom prst="rect">
            <a:avLst/>
          </a:prstGeom>
          <a:noFill/>
          <a:extLst>
            <a:ext uri="{909E8E84-426E-40DD-AFC4-6F175D3DCCD1}">
              <a14:hiddenFill xmlns:a14="http://schemas.microsoft.com/office/drawing/2010/main">
                <a:solidFill>
                  <a:srgbClr val="FFFFFF"/>
                </a:solidFill>
              </a14:hiddenFill>
            </a:ext>
          </a:extLst>
        </p:spPr>
      </p:pic>
      <p:sp>
        <p:nvSpPr>
          <p:cNvPr id="2" name="Unvan 1">
            <a:extLst>
              <a:ext uri="{FF2B5EF4-FFF2-40B4-BE49-F238E27FC236}">
                <a16:creationId xmlns:a16="http://schemas.microsoft.com/office/drawing/2014/main" id="{747B5DBF-EBBA-480D-A9DC-A7E1021486F1}"/>
              </a:ext>
            </a:extLst>
          </p:cNvPr>
          <p:cNvSpPr>
            <a:spLocks noGrp="1"/>
          </p:cNvSpPr>
          <p:nvPr>
            <p:ph type="title"/>
          </p:nvPr>
        </p:nvSpPr>
        <p:spPr>
          <a:xfrm>
            <a:off x="623888" y="1709738"/>
            <a:ext cx="7886700" cy="2852737"/>
          </a:xfrm>
        </p:spPr>
        <p:txBody>
          <a:bodyPr anchor="b"/>
          <a:lstStyle>
            <a:lvl1pPr>
              <a:defRPr sz="6000"/>
            </a:lvl1pPr>
          </a:lstStyle>
          <a:p>
            <a:r>
              <a:rPr lang="tr-TR"/>
              <a:t>Asıl başlık stili için tıklatın</a:t>
            </a:r>
          </a:p>
        </p:txBody>
      </p:sp>
      <p:sp>
        <p:nvSpPr>
          <p:cNvPr id="3" name="Metin Yer Tutucusu 2">
            <a:extLst>
              <a:ext uri="{FF2B5EF4-FFF2-40B4-BE49-F238E27FC236}">
                <a16:creationId xmlns:a16="http://schemas.microsoft.com/office/drawing/2014/main" id="{1C006CE3-0AD1-413F-909C-F58E44CAEEB2}"/>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tr-TR"/>
              <a:t>Asıl metin stillerini düzenlemek için tıklatın</a:t>
            </a:r>
          </a:p>
        </p:txBody>
      </p:sp>
      <p:sp>
        <p:nvSpPr>
          <p:cNvPr id="4" name="Veri Yer Tutucusu 3">
            <a:extLst>
              <a:ext uri="{FF2B5EF4-FFF2-40B4-BE49-F238E27FC236}">
                <a16:creationId xmlns:a16="http://schemas.microsoft.com/office/drawing/2014/main" id="{4EB13188-DE1D-4E11-8057-0402AED49731}"/>
              </a:ext>
            </a:extLst>
          </p:cNvPr>
          <p:cNvSpPr>
            <a:spLocks noGrp="1"/>
          </p:cNvSpPr>
          <p:nvPr>
            <p:ph type="dt" sz="half" idx="10"/>
          </p:nvPr>
        </p:nvSpPr>
        <p:spPr/>
        <p:txBody>
          <a:bodyPr/>
          <a:lstStyle>
            <a:lvl1pPr>
              <a:defRPr/>
            </a:lvl1pPr>
          </a:lstStyle>
          <a:p>
            <a:endParaRPr lang="tr-TR" altLang="tr-TR"/>
          </a:p>
        </p:txBody>
      </p:sp>
      <p:sp>
        <p:nvSpPr>
          <p:cNvPr id="5" name="Alt Bilgi Yer Tutucusu 4">
            <a:extLst>
              <a:ext uri="{FF2B5EF4-FFF2-40B4-BE49-F238E27FC236}">
                <a16:creationId xmlns:a16="http://schemas.microsoft.com/office/drawing/2014/main" id="{E74A2D2F-79BB-400E-AA0F-B8760CBC77BA}"/>
              </a:ext>
            </a:extLst>
          </p:cNvPr>
          <p:cNvSpPr>
            <a:spLocks noGrp="1"/>
          </p:cNvSpPr>
          <p:nvPr>
            <p:ph type="ftr" sz="quarter" idx="11"/>
          </p:nvPr>
        </p:nvSpPr>
        <p:spPr/>
        <p:txBody>
          <a:bodyPr/>
          <a:lstStyle>
            <a:lvl1pPr>
              <a:defRPr/>
            </a:lvl1pPr>
          </a:lstStyle>
          <a:p>
            <a:endParaRPr lang="tr-TR" altLang="tr-TR"/>
          </a:p>
        </p:txBody>
      </p:sp>
      <p:sp>
        <p:nvSpPr>
          <p:cNvPr id="6" name="Slayt Numarası Yer Tutucusu 5">
            <a:extLst>
              <a:ext uri="{FF2B5EF4-FFF2-40B4-BE49-F238E27FC236}">
                <a16:creationId xmlns:a16="http://schemas.microsoft.com/office/drawing/2014/main" id="{769E4D60-8FE9-4979-A580-405515C0EAF7}"/>
              </a:ext>
            </a:extLst>
          </p:cNvPr>
          <p:cNvSpPr>
            <a:spLocks noGrp="1"/>
          </p:cNvSpPr>
          <p:nvPr>
            <p:ph type="sldNum" sz="quarter" idx="12"/>
          </p:nvPr>
        </p:nvSpPr>
        <p:spPr/>
        <p:txBody>
          <a:bodyPr/>
          <a:lstStyle>
            <a:lvl1pPr>
              <a:defRPr/>
            </a:lvl1pPr>
          </a:lstStyle>
          <a:p>
            <a:fld id="{2D72CB6F-A420-4BBF-ACAC-AB0D809A336D}" type="slidenum">
              <a:rPr lang="tr-TR" altLang="tr-TR"/>
              <a:pPr/>
              <a:t>‹#›</a:t>
            </a:fld>
            <a:endParaRPr lang="tr-TR" altLang="tr-TR"/>
          </a:p>
        </p:txBody>
      </p:sp>
    </p:spTree>
    <p:extLst>
      <p:ext uri="{BB962C8B-B14F-4D97-AF65-F5344CB8AC3E}">
        <p14:creationId xmlns:p14="http://schemas.microsoft.com/office/powerpoint/2010/main" val="835200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4" descr="sunu">
            <a:extLst>
              <a:ext uri="{FF2B5EF4-FFF2-40B4-BE49-F238E27FC236}">
                <a16:creationId xmlns:a16="http://schemas.microsoft.com/office/drawing/2014/main" id="{CCAFC7C3-4533-4FB6-8C78-99A4DB9E3D7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888038"/>
            <a:ext cx="9144000" cy="969962"/>
          </a:xfrm>
          <a:prstGeom prst="rect">
            <a:avLst/>
          </a:prstGeom>
          <a:noFill/>
          <a:extLst>
            <a:ext uri="{909E8E84-426E-40DD-AFC4-6F175D3DCCD1}">
              <a14:hiddenFill xmlns:a14="http://schemas.microsoft.com/office/drawing/2010/main">
                <a:solidFill>
                  <a:srgbClr val="FFFFFF"/>
                </a:solidFill>
              </a14:hiddenFill>
            </a:ext>
          </a:extLst>
        </p:spPr>
      </p:pic>
      <p:sp>
        <p:nvSpPr>
          <p:cNvPr id="2" name="Unvan 1">
            <a:extLst>
              <a:ext uri="{FF2B5EF4-FFF2-40B4-BE49-F238E27FC236}">
                <a16:creationId xmlns:a16="http://schemas.microsoft.com/office/drawing/2014/main" id="{30FE0336-BADE-47BD-BE6A-990E6F66DC40}"/>
              </a:ext>
            </a:extLst>
          </p:cNvPr>
          <p:cNvSpPr>
            <a:spLocks noGrp="1"/>
          </p:cNvSpPr>
          <p:nvPr>
            <p:ph type="title"/>
          </p:nvPr>
        </p:nvSpPr>
        <p:spPr/>
        <p:txBody>
          <a:bodyPr/>
          <a:lstStyle/>
          <a:p>
            <a:r>
              <a:rPr lang="tr-TR"/>
              <a:t>Asıl başlık stili için tıklatın</a:t>
            </a:r>
          </a:p>
        </p:txBody>
      </p:sp>
      <p:sp>
        <p:nvSpPr>
          <p:cNvPr id="3" name="İçerik Yer Tutucusu 2">
            <a:extLst>
              <a:ext uri="{FF2B5EF4-FFF2-40B4-BE49-F238E27FC236}">
                <a16:creationId xmlns:a16="http://schemas.microsoft.com/office/drawing/2014/main" id="{3F923556-F8E4-4F08-A1F2-94F024C0FCA6}"/>
              </a:ext>
            </a:extLst>
          </p:cNvPr>
          <p:cNvSpPr>
            <a:spLocks noGrp="1"/>
          </p:cNvSpPr>
          <p:nvPr>
            <p:ph sz="half" idx="1"/>
          </p:nvPr>
        </p:nvSpPr>
        <p:spPr>
          <a:xfrm>
            <a:off x="457200" y="1600200"/>
            <a:ext cx="4038600" cy="4525963"/>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A3FB7E4D-A16F-488A-B333-8301C72390D0}"/>
              </a:ext>
            </a:extLst>
          </p:cNvPr>
          <p:cNvSpPr>
            <a:spLocks noGrp="1"/>
          </p:cNvSpPr>
          <p:nvPr>
            <p:ph sz="half" idx="2"/>
          </p:nvPr>
        </p:nvSpPr>
        <p:spPr>
          <a:xfrm>
            <a:off x="4648200" y="1600200"/>
            <a:ext cx="4038600" cy="4525963"/>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59A7BDA5-F376-4683-8C4B-CD8AFEAE35DB}"/>
              </a:ext>
            </a:extLst>
          </p:cNvPr>
          <p:cNvSpPr>
            <a:spLocks noGrp="1"/>
          </p:cNvSpPr>
          <p:nvPr>
            <p:ph type="dt" sz="half" idx="10"/>
          </p:nvPr>
        </p:nvSpPr>
        <p:spPr/>
        <p:txBody>
          <a:bodyPr/>
          <a:lstStyle>
            <a:lvl1pPr>
              <a:defRPr/>
            </a:lvl1pPr>
          </a:lstStyle>
          <a:p>
            <a:endParaRPr lang="tr-TR" altLang="tr-TR"/>
          </a:p>
        </p:txBody>
      </p:sp>
      <p:sp>
        <p:nvSpPr>
          <p:cNvPr id="6" name="Alt Bilgi Yer Tutucusu 5">
            <a:extLst>
              <a:ext uri="{FF2B5EF4-FFF2-40B4-BE49-F238E27FC236}">
                <a16:creationId xmlns:a16="http://schemas.microsoft.com/office/drawing/2014/main" id="{15C91FAC-9B81-4CA7-A8E8-8F116CFF90BA}"/>
              </a:ext>
            </a:extLst>
          </p:cNvPr>
          <p:cNvSpPr>
            <a:spLocks noGrp="1"/>
          </p:cNvSpPr>
          <p:nvPr>
            <p:ph type="ftr" sz="quarter" idx="11"/>
          </p:nvPr>
        </p:nvSpPr>
        <p:spPr/>
        <p:txBody>
          <a:bodyPr/>
          <a:lstStyle>
            <a:lvl1pPr>
              <a:defRPr/>
            </a:lvl1pPr>
          </a:lstStyle>
          <a:p>
            <a:endParaRPr lang="tr-TR" altLang="tr-TR"/>
          </a:p>
        </p:txBody>
      </p:sp>
      <p:sp>
        <p:nvSpPr>
          <p:cNvPr id="7" name="Slayt Numarası Yer Tutucusu 6">
            <a:extLst>
              <a:ext uri="{FF2B5EF4-FFF2-40B4-BE49-F238E27FC236}">
                <a16:creationId xmlns:a16="http://schemas.microsoft.com/office/drawing/2014/main" id="{2C3AE39E-7FA5-490C-9137-88B17FB40CCB}"/>
              </a:ext>
            </a:extLst>
          </p:cNvPr>
          <p:cNvSpPr>
            <a:spLocks noGrp="1"/>
          </p:cNvSpPr>
          <p:nvPr>
            <p:ph type="sldNum" sz="quarter" idx="12"/>
          </p:nvPr>
        </p:nvSpPr>
        <p:spPr/>
        <p:txBody>
          <a:bodyPr/>
          <a:lstStyle>
            <a:lvl1pPr>
              <a:defRPr/>
            </a:lvl1pPr>
          </a:lstStyle>
          <a:p>
            <a:fld id="{E3D0633C-18C6-44E5-9903-E97B7A49D340}" type="slidenum">
              <a:rPr lang="tr-TR" altLang="tr-TR"/>
              <a:pPr/>
              <a:t>‹#›</a:t>
            </a:fld>
            <a:endParaRPr lang="tr-TR" altLang="tr-TR"/>
          </a:p>
        </p:txBody>
      </p:sp>
    </p:spTree>
    <p:extLst>
      <p:ext uri="{BB962C8B-B14F-4D97-AF65-F5344CB8AC3E}">
        <p14:creationId xmlns:p14="http://schemas.microsoft.com/office/powerpoint/2010/main" val="160436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4" descr="sunu">
            <a:extLst>
              <a:ext uri="{FF2B5EF4-FFF2-40B4-BE49-F238E27FC236}">
                <a16:creationId xmlns:a16="http://schemas.microsoft.com/office/drawing/2014/main" id="{050BA558-371F-47B7-8FA6-502B03CDF3F4}"/>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888038"/>
            <a:ext cx="9144000" cy="969962"/>
          </a:xfrm>
          <a:prstGeom prst="rect">
            <a:avLst/>
          </a:prstGeom>
          <a:noFill/>
          <a:extLst>
            <a:ext uri="{909E8E84-426E-40DD-AFC4-6F175D3DCCD1}">
              <a14:hiddenFill xmlns:a14="http://schemas.microsoft.com/office/drawing/2010/main">
                <a:solidFill>
                  <a:srgbClr val="FFFFFF"/>
                </a:solidFill>
              </a14:hiddenFill>
            </a:ext>
          </a:extLst>
        </p:spPr>
      </p:pic>
      <p:sp>
        <p:nvSpPr>
          <p:cNvPr id="2" name="Unvan 1">
            <a:extLst>
              <a:ext uri="{FF2B5EF4-FFF2-40B4-BE49-F238E27FC236}">
                <a16:creationId xmlns:a16="http://schemas.microsoft.com/office/drawing/2014/main" id="{75389893-28F9-455C-A1FC-27E27109A98A}"/>
              </a:ext>
            </a:extLst>
          </p:cNvPr>
          <p:cNvSpPr>
            <a:spLocks noGrp="1"/>
          </p:cNvSpPr>
          <p:nvPr>
            <p:ph type="title"/>
          </p:nvPr>
        </p:nvSpPr>
        <p:spPr>
          <a:xfrm>
            <a:off x="630238" y="365125"/>
            <a:ext cx="7886700" cy="1325563"/>
          </a:xfrm>
        </p:spPr>
        <p:txBody>
          <a:bodyPr/>
          <a:lstStyle/>
          <a:p>
            <a:r>
              <a:rPr lang="tr-TR"/>
              <a:t>Asıl başlık stili için tıklatın</a:t>
            </a:r>
          </a:p>
        </p:txBody>
      </p:sp>
      <p:sp>
        <p:nvSpPr>
          <p:cNvPr id="3" name="Metin Yer Tutucusu 2">
            <a:extLst>
              <a:ext uri="{FF2B5EF4-FFF2-40B4-BE49-F238E27FC236}">
                <a16:creationId xmlns:a16="http://schemas.microsoft.com/office/drawing/2014/main" id="{50662EFB-E91A-4B3A-B747-69A34EF5D44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a:extLst>
              <a:ext uri="{FF2B5EF4-FFF2-40B4-BE49-F238E27FC236}">
                <a16:creationId xmlns:a16="http://schemas.microsoft.com/office/drawing/2014/main" id="{B7A13075-96FD-4858-A466-15ABF643609F}"/>
              </a:ext>
            </a:extLst>
          </p:cNvPr>
          <p:cNvSpPr>
            <a:spLocks noGrp="1"/>
          </p:cNvSpPr>
          <p:nvPr>
            <p:ph sz="half" idx="2"/>
          </p:nvPr>
        </p:nvSpPr>
        <p:spPr>
          <a:xfrm>
            <a:off x="630238" y="2505075"/>
            <a:ext cx="386873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60984A82-D9D3-4F89-9465-A05B70E7DDB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a:extLst>
              <a:ext uri="{FF2B5EF4-FFF2-40B4-BE49-F238E27FC236}">
                <a16:creationId xmlns:a16="http://schemas.microsoft.com/office/drawing/2014/main" id="{087132E1-2F48-4174-8193-87E5C0AE16F1}"/>
              </a:ext>
            </a:extLst>
          </p:cNvPr>
          <p:cNvSpPr>
            <a:spLocks noGrp="1"/>
          </p:cNvSpPr>
          <p:nvPr>
            <p:ph sz="quarter" idx="4"/>
          </p:nvPr>
        </p:nvSpPr>
        <p:spPr>
          <a:xfrm>
            <a:off x="4629150" y="2505075"/>
            <a:ext cx="38877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258A4AAA-F04A-482D-8287-F06E79205EB1}"/>
              </a:ext>
            </a:extLst>
          </p:cNvPr>
          <p:cNvSpPr>
            <a:spLocks noGrp="1"/>
          </p:cNvSpPr>
          <p:nvPr>
            <p:ph type="dt" sz="half" idx="10"/>
          </p:nvPr>
        </p:nvSpPr>
        <p:spPr/>
        <p:txBody>
          <a:bodyPr/>
          <a:lstStyle>
            <a:lvl1pPr>
              <a:defRPr/>
            </a:lvl1pPr>
          </a:lstStyle>
          <a:p>
            <a:endParaRPr lang="tr-TR" altLang="tr-TR"/>
          </a:p>
        </p:txBody>
      </p:sp>
      <p:sp>
        <p:nvSpPr>
          <p:cNvPr id="8" name="Alt Bilgi Yer Tutucusu 7">
            <a:extLst>
              <a:ext uri="{FF2B5EF4-FFF2-40B4-BE49-F238E27FC236}">
                <a16:creationId xmlns:a16="http://schemas.microsoft.com/office/drawing/2014/main" id="{05471C06-8301-417F-A2AF-1B2E754EBC94}"/>
              </a:ext>
            </a:extLst>
          </p:cNvPr>
          <p:cNvSpPr>
            <a:spLocks noGrp="1"/>
          </p:cNvSpPr>
          <p:nvPr>
            <p:ph type="ftr" sz="quarter" idx="11"/>
          </p:nvPr>
        </p:nvSpPr>
        <p:spPr/>
        <p:txBody>
          <a:bodyPr/>
          <a:lstStyle>
            <a:lvl1pPr>
              <a:defRPr/>
            </a:lvl1pPr>
          </a:lstStyle>
          <a:p>
            <a:endParaRPr lang="tr-TR" altLang="tr-TR"/>
          </a:p>
        </p:txBody>
      </p:sp>
      <p:sp>
        <p:nvSpPr>
          <p:cNvPr id="9" name="Slayt Numarası Yer Tutucusu 8">
            <a:extLst>
              <a:ext uri="{FF2B5EF4-FFF2-40B4-BE49-F238E27FC236}">
                <a16:creationId xmlns:a16="http://schemas.microsoft.com/office/drawing/2014/main" id="{1B2A6F5A-071A-404C-BF92-792C691066CB}"/>
              </a:ext>
            </a:extLst>
          </p:cNvPr>
          <p:cNvSpPr>
            <a:spLocks noGrp="1"/>
          </p:cNvSpPr>
          <p:nvPr>
            <p:ph type="sldNum" sz="quarter" idx="12"/>
          </p:nvPr>
        </p:nvSpPr>
        <p:spPr/>
        <p:txBody>
          <a:bodyPr/>
          <a:lstStyle>
            <a:lvl1pPr>
              <a:defRPr/>
            </a:lvl1pPr>
          </a:lstStyle>
          <a:p>
            <a:fld id="{8D3AF721-B687-4810-AD40-7C70B07FDF3E}" type="slidenum">
              <a:rPr lang="tr-TR" altLang="tr-TR"/>
              <a:pPr/>
              <a:t>‹#›</a:t>
            </a:fld>
            <a:endParaRPr lang="tr-TR" altLang="tr-TR"/>
          </a:p>
        </p:txBody>
      </p:sp>
    </p:spTree>
    <p:extLst>
      <p:ext uri="{BB962C8B-B14F-4D97-AF65-F5344CB8AC3E}">
        <p14:creationId xmlns:p14="http://schemas.microsoft.com/office/powerpoint/2010/main" val="2791654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1FB983A-9774-46FC-AB7D-63F42A520EF6}"/>
              </a:ext>
            </a:extLst>
          </p:cNvPr>
          <p:cNvSpPr>
            <a:spLocks noGrp="1"/>
          </p:cNvSpPr>
          <p:nvPr>
            <p:ph type="title"/>
          </p:nvPr>
        </p:nvSpPr>
        <p:spPr/>
        <p:txBody>
          <a:bodyPr/>
          <a:lstStyle/>
          <a:p>
            <a:r>
              <a:rPr lang="tr-TR"/>
              <a:t>Asıl başlık stili için tıklatın</a:t>
            </a:r>
          </a:p>
        </p:txBody>
      </p:sp>
      <p:sp>
        <p:nvSpPr>
          <p:cNvPr id="3" name="Veri Yer Tutucusu 2">
            <a:extLst>
              <a:ext uri="{FF2B5EF4-FFF2-40B4-BE49-F238E27FC236}">
                <a16:creationId xmlns:a16="http://schemas.microsoft.com/office/drawing/2014/main" id="{56674E93-5FA3-45AB-A711-AED667B253D9}"/>
              </a:ext>
            </a:extLst>
          </p:cNvPr>
          <p:cNvSpPr>
            <a:spLocks noGrp="1"/>
          </p:cNvSpPr>
          <p:nvPr>
            <p:ph type="dt" sz="half" idx="10"/>
          </p:nvPr>
        </p:nvSpPr>
        <p:spPr/>
        <p:txBody>
          <a:bodyPr/>
          <a:lstStyle>
            <a:lvl1pPr>
              <a:defRPr/>
            </a:lvl1pPr>
          </a:lstStyle>
          <a:p>
            <a:endParaRPr lang="tr-TR" altLang="tr-TR"/>
          </a:p>
        </p:txBody>
      </p:sp>
      <p:sp>
        <p:nvSpPr>
          <p:cNvPr id="4" name="Alt Bilgi Yer Tutucusu 3">
            <a:extLst>
              <a:ext uri="{FF2B5EF4-FFF2-40B4-BE49-F238E27FC236}">
                <a16:creationId xmlns:a16="http://schemas.microsoft.com/office/drawing/2014/main" id="{DE1F7518-33CD-4404-9F63-A885FF394200}"/>
              </a:ext>
            </a:extLst>
          </p:cNvPr>
          <p:cNvSpPr>
            <a:spLocks noGrp="1"/>
          </p:cNvSpPr>
          <p:nvPr>
            <p:ph type="ftr" sz="quarter" idx="11"/>
          </p:nvPr>
        </p:nvSpPr>
        <p:spPr/>
        <p:txBody>
          <a:bodyPr/>
          <a:lstStyle>
            <a:lvl1pPr>
              <a:defRPr/>
            </a:lvl1pPr>
          </a:lstStyle>
          <a:p>
            <a:endParaRPr lang="tr-TR" altLang="tr-TR"/>
          </a:p>
        </p:txBody>
      </p:sp>
      <p:sp>
        <p:nvSpPr>
          <p:cNvPr id="5" name="Slayt Numarası Yer Tutucusu 4">
            <a:extLst>
              <a:ext uri="{FF2B5EF4-FFF2-40B4-BE49-F238E27FC236}">
                <a16:creationId xmlns:a16="http://schemas.microsoft.com/office/drawing/2014/main" id="{BE3031B0-4789-45E8-A840-3AACBB04191D}"/>
              </a:ext>
            </a:extLst>
          </p:cNvPr>
          <p:cNvSpPr>
            <a:spLocks noGrp="1"/>
          </p:cNvSpPr>
          <p:nvPr>
            <p:ph type="sldNum" sz="quarter" idx="12"/>
          </p:nvPr>
        </p:nvSpPr>
        <p:spPr/>
        <p:txBody>
          <a:bodyPr/>
          <a:lstStyle>
            <a:lvl1pPr>
              <a:defRPr/>
            </a:lvl1pPr>
          </a:lstStyle>
          <a:p>
            <a:fld id="{5DBCE01B-BC79-4EBF-AABB-9049824FFFEA}" type="slidenum">
              <a:rPr lang="tr-TR" altLang="tr-TR"/>
              <a:pPr/>
              <a:t>‹#›</a:t>
            </a:fld>
            <a:endParaRPr lang="tr-TR" altLang="tr-TR"/>
          </a:p>
        </p:txBody>
      </p:sp>
      <p:pic>
        <p:nvPicPr>
          <p:cNvPr id="6" name="Picture 4" descr="sunu">
            <a:extLst>
              <a:ext uri="{FF2B5EF4-FFF2-40B4-BE49-F238E27FC236}">
                <a16:creationId xmlns:a16="http://schemas.microsoft.com/office/drawing/2014/main" id="{B104AD21-30E9-4A01-8166-A5EE38AE716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888038"/>
            <a:ext cx="9144000" cy="96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62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sunu">
            <a:extLst>
              <a:ext uri="{FF2B5EF4-FFF2-40B4-BE49-F238E27FC236}">
                <a16:creationId xmlns:a16="http://schemas.microsoft.com/office/drawing/2014/main" id="{60EF2FE9-5B91-4E83-A174-050677E2DBA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888038"/>
            <a:ext cx="9144000" cy="969962"/>
          </a:xfrm>
          <a:prstGeom prst="rect">
            <a:avLst/>
          </a:prstGeom>
          <a:noFill/>
          <a:extLst>
            <a:ext uri="{909E8E84-426E-40DD-AFC4-6F175D3DCCD1}">
              <a14:hiddenFill xmlns:a14="http://schemas.microsoft.com/office/drawing/2010/main">
                <a:solidFill>
                  <a:srgbClr val="FFFFFF"/>
                </a:solidFill>
              </a14:hiddenFill>
            </a:ext>
          </a:extLst>
        </p:spPr>
      </p:pic>
      <p:sp>
        <p:nvSpPr>
          <p:cNvPr id="2" name="Veri Yer Tutucusu 1">
            <a:extLst>
              <a:ext uri="{FF2B5EF4-FFF2-40B4-BE49-F238E27FC236}">
                <a16:creationId xmlns:a16="http://schemas.microsoft.com/office/drawing/2014/main" id="{2D1FFAF3-7EFB-4987-8493-187087346E10}"/>
              </a:ext>
            </a:extLst>
          </p:cNvPr>
          <p:cNvSpPr>
            <a:spLocks noGrp="1"/>
          </p:cNvSpPr>
          <p:nvPr>
            <p:ph type="dt" sz="half" idx="10"/>
          </p:nvPr>
        </p:nvSpPr>
        <p:spPr/>
        <p:txBody>
          <a:bodyPr/>
          <a:lstStyle>
            <a:lvl1pPr>
              <a:defRPr/>
            </a:lvl1pPr>
          </a:lstStyle>
          <a:p>
            <a:endParaRPr lang="tr-TR" altLang="tr-TR"/>
          </a:p>
        </p:txBody>
      </p:sp>
      <p:sp>
        <p:nvSpPr>
          <p:cNvPr id="3" name="Alt Bilgi Yer Tutucusu 2">
            <a:extLst>
              <a:ext uri="{FF2B5EF4-FFF2-40B4-BE49-F238E27FC236}">
                <a16:creationId xmlns:a16="http://schemas.microsoft.com/office/drawing/2014/main" id="{9531664F-7100-4381-A309-4920AAE877BF}"/>
              </a:ext>
            </a:extLst>
          </p:cNvPr>
          <p:cNvSpPr>
            <a:spLocks noGrp="1"/>
          </p:cNvSpPr>
          <p:nvPr>
            <p:ph type="ftr" sz="quarter" idx="11"/>
          </p:nvPr>
        </p:nvSpPr>
        <p:spPr/>
        <p:txBody>
          <a:bodyPr/>
          <a:lstStyle>
            <a:lvl1pPr>
              <a:defRPr/>
            </a:lvl1pPr>
          </a:lstStyle>
          <a:p>
            <a:endParaRPr lang="tr-TR" altLang="tr-TR"/>
          </a:p>
        </p:txBody>
      </p:sp>
      <p:sp>
        <p:nvSpPr>
          <p:cNvPr id="4" name="Slayt Numarası Yer Tutucusu 3">
            <a:extLst>
              <a:ext uri="{FF2B5EF4-FFF2-40B4-BE49-F238E27FC236}">
                <a16:creationId xmlns:a16="http://schemas.microsoft.com/office/drawing/2014/main" id="{1B0EDF4D-A215-4F4C-B721-92D3357A910F}"/>
              </a:ext>
            </a:extLst>
          </p:cNvPr>
          <p:cNvSpPr>
            <a:spLocks noGrp="1"/>
          </p:cNvSpPr>
          <p:nvPr>
            <p:ph type="sldNum" sz="quarter" idx="12"/>
          </p:nvPr>
        </p:nvSpPr>
        <p:spPr/>
        <p:txBody>
          <a:bodyPr/>
          <a:lstStyle>
            <a:lvl1pPr>
              <a:defRPr/>
            </a:lvl1pPr>
          </a:lstStyle>
          <a:p>
            <a:fld id="{C0DB2017-C5EA-4040-AFCE-66D928E4D27A}" type="slidenum">
              <a:rPr lang="tr-TR" altLang="tr-TR"/>
              <a:pPr/>
              <a:t>‹#›</a:t>
            </a:fld>
            <a:endParaRPr lang="tr-TR" altLang="tr-TR"/>
          </a:p>
        </p:txBody>
      </p:sp>
    </p:spTree>
    <p:extLst>
      <p:ext uri="{BB962C8B-B14F-4D97-AF65-F5344CB8AC3E}">
        <p14:creationId xmlns:p14="http://schemas.microsoft.com/office/powerpoint/2010/main" val="286379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4" descr="sunu">
            <a:extLst>
              <a:ext uri="{FF2B5EF4-FFF2-40B4-BE49-F238E27FC236}">
                <a16:creationId xmlns:a16="http://schemas.microsoft.com/office/drawing/2014/main" id="{2F46E11D-82FC-4A81-B285-A43A1849538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888038"/>
            <a:ext cx="9144000" cy="969962"/>
          </a:xfrm>
          <a:prstGeom prst="rect">
            <a:avLst/>
          </a:prstGeom>
          <a:noFill/>
          <a:extLst>
            <a:ext uri="{909E8E84-426E-40DD-AFC4-6F175D3DCCD1}">
              <a14:hiddenFill xmlns:a14="http://schemas.microsoft.com/office/drawing/2010/main">
                <a:solidFill>
                  <a:srgbClr val="FFFFFF"/>
                </a:solidFill>
              </a14:hiddenFill>
            </a:ext>
          </a:extLst>
        </p:spPr>
      </p:pic>
      <p:sp>
        <p:nvSpPr>
          <p:cNvPr id="2" name="Unvan 1">
            <a:extLst>
              <a:ext uri="{FF2B5EF4-FFF2-40B4-BE49-F238E27FC236}">
                <a16:creationId xmlns:a16="http://schemas.microsoft.com/office/drawing/2014/main" id="{B2E54319-3A17-43C6-A602-9A1DD41A4ED1}"/>
              </a:ext>
            </a:extLst>
          </p:cNvPr>
          <p:cNvSpPr>
            <a:spLocks noGrp="1"/>
          </p:cNvSpPr>
          <p:nvPr>
            <p:ph type="title"/>
          </p:nvPr>
        </p:nvSpPr>
        <p:spPr>
          <a:xfrm>
            <a:off x="630238" y="457200"/>
            <a:ext cx="2949575" cy="1600200"/>
          </a:xfrm>
        </p:spPr>
        <p:txBody>
          <a:bodyPr anchor="b"/>
          <a:lstStyle>
            <a:lvl1pPr>
              <a:defRPr sz="3200"/>
            </a:lvl1pPr>
          </a:lstStyle>
          <a:p>
            <a:r>
              <a:rPr lang="tr-TR"/>
              <a:t>Asıl başlık stili için tıklatın</a:t>
            </a:r>
          </a:p>
        </p:txBody>
      </p:sp>
      <p:sp>
        <p:nvSpPr>
          <p:cNvPr id="3" name="İçerik Yer Tutucusu 2">
            <a:extLst>
              <a:ext uri="{FF2B5EF4-FFF2-40B4-BE49-F238E27FC236}">
                <a16:creationId xmlns:a16="http://schemas.microsoft.com/office/drawing/2014/main" id="{EDF23EF2-C3E3-40B2-8607-968EF51F26D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7D9C3D52-DC02-4970-9D95-AF91DC6A9A3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a:extLst>
              <a:ext uri="{FF2B5EF4-FFF2-40B4-BE49-F238E27FC236}">
                <a16:creationId xmlns:a16="http://schemas.microsoft.com/office/drawing/2014/main" id="{36155F93-8516-4423-BB06-FE58C6BC18EC}"/>
              </a:ext>
            </a:extLst>
          </p:cNvPr>
          <p:cNvSpPr>
            <a:spLocks noGrp="1"/>
          </p:cNvSpPr>
          <p:nvPr>
            <p:ph type="dt" sz="half" idx="10"/>
          </p:nvPr>
        </p:nvSpPr>
        <p:spPr/>
        <p:txBody>
          <a:bodyPr/>
          <a:lstStyle>
            <a:lvl1pPr>
              <a:defRPr/>
            </a:lvl1pPr>
          </a:lstStyle>
          <a:p>
            <a:endParaRPr lang="tr-TR" altLang="tr-TR"/>
          </a:p>
        </p:txBody>
      </p:sp>
      <p:sp>
        <p:nvSpPr>
          <p:cNvPr id="6" name="Alt Bilgi Yer Tutucusu 5">
            <a:extLst>
              <a:ext uri="{FF2B5EF4-FFF2-40B4-BE49-F238E27FC236}">
                <a16:creationId xmlns:a16="http://schemas.microsoft.com/office/drawing/2014/main" id="{507077AC-5583-4387-953F-4136A5B0555E}"/>
              </a:ext>
            </a:extLst>
          </p:cNvPr>
          <p:cNvSpPr>
            <a:spLocks noGrp="1"/>
          </p:cNvSpPr>
          <p:nvPr>
            <p:ph type="ftr" sz="quarter" idx="11"/>
          </p:nvPr>
        </p:nvSpPr>
        <p:spPr/>
        <p:txBody>
          <a:bodyPr/>
          <a:lstStyle>
            <a:lvl1pPr>
              <a:defRPr/>
            </a:lvl1pPr>
          </a:lstStyle>
          <a:p>
            <a:endParaRPr lang="tr-TR" altLang="tr-TR"/>
          </a:p>
        </p:txBody>
      </p:sp>
      <p:sp>
        <p:nvSpPr>
          <p:cNvPr id="7" name="Slayt Numarası Yer Tutucusu 6">
            <a:extLst>
              <a:ext uri="{FF2B5EF4-FFF2-40B4-BE49-F238E27FC236}">
                <a16:creationId xmlns:a16="http://schemas.microsoft.com/office/drawing/2014/main" id="{3B5A4FE1-63E2-43CA-8B3E-66C7A4D5FB09}"/>
              </a:ext>
            </a:extLst>
          </p:cNvPr>
          <p:cNvSpPr>
            <a:spLocks noGrp="1"/>
          </p:cNvSpPr>
          <p:nvPr>
            <p:ph type="sldNum" sz="quarter" idx="12"/>
          </p:nvPr>
        </p:nvSpPr>
        <p:spPr/>
        <p:txBody>
          <a:bodyPr/>
          <a:lstStyle>
            <a:lvl1pPr>
              <a:defRPr/>
            </a:lvl1pPr>
          </a:lstStyle>
          <a:p>
            <a:fld id="{CA35059F-8913-415E-B6EE-8A0C42125F00}" type="slidenum">
              <a:rPr lang="tr-TR" altLang="tr-TR"/>
              <a:pPr/>
              <a:t>‹#›</a:t>
            </a:fld>
            <a:endParaRPr lang="tr-TR" altLang="tr-TR"/>
          </a:p>
        </p:txBody>
      </p:sp>
    </p:spTree>
    <p:extLst>
      <p:ext uri="{BB962C8B-B14F-4D97-AF65-F5344CB8AC3E}">
        <p14:creationId xmlns:p14="http://schemas.microsoft.com/office/powerpoint/2010/main" val="1817841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4" descr="sunu">
            <a:extLst>
              <a:ext uri="{FF2B5EF4-FFF2-40B4-BE49-F238E27FC236}">
                <a16:creationId xmlns:a16="http://schemas.microsoft.com/office/drawing/2014/main" id="{DA90758A-5C1B-417F-A445-9333CC1F7BA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888038"/>
            <a:ext cx="9144000" cy="969962"/>
          </a:xfrm>
          <a:prstGeom prst="rect">
            <a:avLst/>
          </a:prstGeom>
          <a:noFill/>
          <a:extLst>
            <a:ext uri="{909E8E84-426E-40DD-AFC4-6F175D3DCCD1}">
              <a14:hiddenFill xmlns:a14="http://schemas.microsoft.com/office/drawing/2010/main">
                <a:solidFill>
                  <a:srgbClr val="FFFFFF"/>
                </a:solidFill>
              </a14:hiddenFill>
            </a:ext>
          </a:extLst>
        </p:spPr>
      </p:pic>
      <p:sp>
        <p:nvSpPr>
          <p:cNvPr id="2" name="Unvan 1">
            <a:extLst>
              <a:ext uri="{FF2B5EF4-FFF2-40B4-BE49-F238E27FC236}">
                <a16:creationId xmlns:a16="http://schemas.microsoft.com/office/drawing/2014/main" id="{B62BB14D-A81B-4BF0-9E5C-85B48DB3449D}"/>
              </a:ext>
            </a:extLst>
          </p:cNvPr>
          <p:cNvSpPr>
            <a:spLocks noGrp="1"/>
          </p:cNvSpPr>
          <p:nvPr>
            <p:ph type="title"/>
          </p:nvPr>
        </p:nvSpPr>
        <p:spPr>
          <a:xfrm>
            <a:off x="630238" y="457200"/>
            <a:ext cx="2949575" cy="1600200"/>
          </a:xfrm>
        </p:spPr>
        <p:txBody>
          <a:bodyPr anchor="b"/>
          <a:lstStyle>
            <a:lvl1pPr>
              <a:defRPr sz="3200"/>
            </a:lvl1pPr>
          </a:lstStyle>
          <a:p>
            <a:r>
              <a:rPr lang="tr-TR"/>
              <a:t>Asıl başlık stili için tıklatın</a:t>
            </a:r>
          </a:p>
        </p:txBody>
      </p:sp>
      <p:sp>
        <p:nvSpPr>
          <p:cNvPr id="3" name="Resim Yer Tutucusu 2">
            <a:extLst>
              <a:ext uri="{FF2B5EF4-FFF2-40B4-BE49-F238E27FC236}">
                <a16:creationId xmlns:a16="http://schemas.microsoft.com/office/drawing/2014/main" id="{F9C027C4-3CCB-41BC-A1B0-C948BA7A7EA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p>
        </p:txBody>
      </p:sp>
      <p:sp>
        <p:nvSpPr>
          <p:cNvPr id="4" name="Metin Yer Tutucusu 3">
            <a:extLst>
              <a:ext uri="{FF2B5EF4-FFF2-40B4-BE49-F238E27FC236}">
                <a16:creationId xmlns:a16="http://schemas.microsoft.com/office/drawing/2014/main" id="{2EC9412D-38CF-44CA-AB58-109946B99B3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a:extLst>
              <a:ext uri="{FF2B5EF4-FFF2-40B4-BE49-F238E27FC236}">
                <a16:creationId xmlns:a16="http://schemas.microsoft.com/office/drawing/2014/main" id="{30EED56E-5A68-4365-8B88-F5C974F7A748}"/>
              </a:ext>
            </a:extLst>
          </p:cNvPr>
          <p:cNvSpPr>
            <a:spLocks noGrp="1"/>
          </p:cNvSpPr>
          <p:nvPr>
            <p:ph type="dt" sz="half" idx="10"/>
          </p:nvPr>
        </p:nvSpPr>
        <p:spPr/>
        <p:txBody>
          <a:bodyPr/>
          <a:lstStyle>
            <a:lvl1pPr>
              <a:defRPr/>
            </a:lvl1pPr>
          </a:lstStyle>
          <a:p>
            <a:endParaRPr lang="tr-TR" altLang="tr-TR"/>
          </a:p>
        </p:txBody>
      </p:sp>
      <p:sp>
        <p:nvSpPr>
          <p:cNvPr id="6" name="Alt Bilgi Yer Tutucusu 5">
            <a:extLst>
              <a:ext uri="{FF2B5EF4-FFF2-40B4-BE49-F238E27FC236}">
                <a16:creationId xmlns:a16="http://schemas.microsoft.com/office/drawing/2014/main" id="{A366051D-8C40-41E1-9FAC-3333DEA17A12}"/>
              </a:ext>
            </a:extLst>
          </p:cNvPr>
          <p:cNvSpPr>
            <a:spLocks noGrp="1"/>
          </p:cNvSpPr>
          <p:nvPr>
            <p:ph type="ftr" sz="quarter" idx="11"/>
          </p:nvPr>
        </p:nvSpPr>
        <p:spPr/>
        <p:txBody>
          <a:bodyPr/>
          <a:lstStyle>
            <a:lvl1pPr>
              <a:defRPr/>
            </a:lvl1pPr>
          </a:lstStyle>
          <a:p>
            <a:endParaRPr lang="tr-TR" altLang="tr-TR"/>
          </a:p>
        </p:txBody>
      </p:sp>
      <p:sp>
        <p:nvSpPr>
          <p:cNvPr id="7" name="Slayt Numarası Yer Tutucusu 6">
            <a:extLst>
              <a:ext uri="{FF2B5EF4-FFF2-40B4-BE49-F238E27FC236}">
                <a16:creationId xmlns:a16="http://schemas.microsoft.com/office/drawing/2014/main" id="{FF462AE5-A6F0-4C34-907D-1D343CF21471}"/>
              </a:ext>
            </a:extLst>
          </p:cNvPr>
          <p:cNvSpPr>
            <a:spLocks noGrp="1"/>
          </p:cNvSpPr>
          <p:nvPr>
            <p:ph type="sldNum" sz="quarter" idx="12"/>
          </p:nvPr>
        </p:nvSpPr>
        <p:spPr/>
        <p:txBody>
          <a:bodyPr/>
          <a:lstStyle>
            <a:lvl1pPr>
              <a:defRPr/>
            </a:lvl1pPr>
          </a:lstStyle>
          <a:p>
            <a:fld id="{2FD47004-EDAA-4BCF-9DE3-C7477122C224}" type="slidenum">
              <a:rPr lang="tr-TR" altLang="tr-TR"/>
              <a:pPr/>
              <a:t>‹#›</a:t>
            </a:fld>
            <a:endParaRPr lang="tr-TR" altLang="tr-TR"/>
          </a:p>
        </p:txBody>
      </p:sp>
    </p:spTree>
    <p:extLst>
      <p:ext uri="{BB962C8B-B14F-4D97-AF65-F5344CB8AC3E}">
        <p14:creationId xmlns:p14="http://schemas.microsoft.com/office/powerpoint/2010/main" val="2342051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472F3F7-B9CC-4C99-93C4-E01C35479B12}"/>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tr-TR" altLang="tr-TR"/>
              <a:t>Asıl başlık stili için tıklatın</a:t>
            </a:r>
          </a:p>
        </p:txBody>
      </p:sp>
      <p:sp>
        <p:nvSpPr>
          <p:cNvPr id="1027" name="Rectangle 3">
            <a:extLst>
              <a:ext uri="{FF2B5EF4-FFF2-40B4-BE49-F238E27FC236}">
                <a16:creationId xmlns:a16="http://schemas.microsoft.com/office/drawing/2014/main" id="{773EF15F-EC6B-4E6E-BC68-97CFA2DF0CD7}"/>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tr-TR" altLang="tr-TR"/>
              <a:t>Asıl metin stillerini düzenlemek için tıklatın</a:t>
            </a:r>
          </a:p>
          <a:p>
            <a:pPr lvl="1"/>
            <a:r>
              <a:rPr lang="tr-TR" altLang="tr-TR"/>
              <a:t>İkinci düzey</a:t>
            </a:r>
          </a:p>
          <a:p>
            <a:pPr lvl="2"/>
            <a:r>
              <a:rPr lang="tr-TR" altLang="tr-TR"/>
              <a:t>Üçüncü düzey</a:t>
            </a:r>
          </a:p>
          <a:p>
            <a:pPr lvl="3"/>
            <a:r>
              <a:rPr lang="tr-TR" altLang="tr-TR"/>
              <a:t>Dördüncü düzey</a:t>
            </a:r>
          </a:p>
          <a:p>
            <a:pPr lvl="4"/>
            <a:r>
              <a:rPr lang="tr-TR" altLang="tr-TR"/>
              <a:t>Beşinci düzey</a:t>
            </a:r>
          </a:p>
        </p:txBody>
      </p:sp>
      <p:sp>
        <p:nvSpPr>
          <p:cNvPr id="1028" name="Rectangle 4">
            <a:extLst>
              <a:ext uri="{FF2B5EF4-FFF2-40B4-BE49-F238E27FC236}">
                <a16:creationId xmlns:a16="http://schemas.microsoft.com/office/drawing/2014/main" id="{3D7AB4DE-139B-43F0-B6A7-166B526EC035}"/>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tr-TR" altLang="tr-TR"/>
          </a:p>
        </p:txBody>
      </p:sp>
      <p:sp>
        <p:nvSpPr>
          <p:cNvPr id="1029" name="Rectangle 5">
            <a:extLst>
              <a:ext uri="{FF2B5EF4-FFF2-40B4-BE49-F238E27FC236}">
                <a16:creationId xmlns:a16="http://schemas.microsoft.com/office/drawing/2014/main" id="{C1205DE4-E68B-4831-96FC-7B4627FF1355}"/>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tr-TR" altLang="tr-TR"/>
          </a:p>
        </p:txBody>
      </p:sp>
      <p:sp>
        <p:nvSpPr>
          <p:cNvPr id="1030" name="Rectangle 6">
            <a:extLst>
              <a:ext uri="{FF2B5EF4-FFF2-40B4-BE49-F238E27FC236}">
                <a16:creationId xmlns:a16="http://schemas.microsoft.com/office/drawing/2014/main" id="{FDB0B5E3-58EB-493C-B893-C9EDC94552FF}"/>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C2AD343-42BE-4C0D-8C43-9BE1CB1E29F7}" type="slidenum">
              <a:rPr lang="tr-TR" altLang="tr-TR"/>
              <a:pPr/>
              <a:t>‹#›</a:t>
            </a:fld>
            <a:endParaRPr lang="tr-TR" alt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5" name="Picture 9" descr="sunu kapak">
            <a:extLst>
              <a:ext uri="{FF2B5EF4-FFF2-40B4-BE49-F238E27FC236}">
                <a16:creationId xmlns:a16="http://schemas.microsoft.com/office/drawing/2014/main" id="{95F6E267-728F-4FB0-8651-BFFD2B0EC1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7012"/>
            <a:ext cx="9392574" cy="6850988"/>
          </a:xfrm>
          <a:prstGeom prst="rect">
            <a:avLst/>
          </a:prstGeom>
          <a:noFill/>
          <a:extLst>
            <a:ext uri="{909E8E84-426E-40DD-AFC4-6F175D3DCCD1}">
              <a14:hiddenFill xmlns:a14="http://schemas.microsoft.com/office/drawing/2010/main">
                <a:solidFill>
                  <a:srgbClr val="FFFFFF"/>
                </a:solidFill>
              </a14:hiddenFill>
            </a:ext>
          </a:extLst>
        </p:spPr>
      </p:pic>
      <p:sp>
        <p:nvSpPr>
          <p:cNvPr id="4104" name="Rectangle 8">
            <a:extLst>
              <a:ext uri="{FF2B5EF4-FFF2-40B4-BE49-F238E27FC236}">
                <a16:creationId xmlns:a16="http://schemas.microsoft.com/office/drawing/2014/main" id="{F38C432D-5372-448E-9829-E0F45631D439}"/>
              </a:ext>
            </a:extLst>
          </p:cNvPr>
          <p:cNvSpPr>
            <a:spLocks noGrp="1" noChangeArrowheads="1"/>
          </p:cNvSpPr>
          <p:nvPr>
            <p:ph type="subTitle" idx="1"/>
          </p:nvPr>
        </p:nvSpPr>
        <p:spPr>
          <a:xfrm>
            <a:off x="3048000" y="3162300"/>
            <a:ext cx="6096000" cy="533400"/>
          </a:xfrm>
        </p:spPr>
        <p:txBody>
          <a:bodyPr/>
          <a:lstStyle/>
          <a:p>
            <a:pPr>
              <a:lnSpc>
                <a:spcPct val="90000"/>
              </a:lnSpc>
            </a:pPr>
            <a:r>
              <a:rPr lang="tr-TR" altLang="tr-TR" sz="3200" b="1" dirty="0"/>
              <a:t>Tıbbi Hizmetler ve Teknikler/</a:t>
            </a:r>
            <a:r>
              <a:rPr lang="tr-TR" altLang="tr-TR" sz="3200" b="1" dirty="0" err="1"/>
              <a:t>Odyometri</a:t>
            </a:r>
            <a:endParaRPr lang="tr-TR" altLang="tr-TR" sz="3200" b="1" dirty="0"/>
          </a:p>
        </p:txBody>
      </p:sp>
      <p:sp>
        <p:nvSpPr>
          <p:cNvPr id="6" name="Rectangle 8">
            <a:extLst>
              <a:ext uri="{FF2B5EF4-FFF2-40B4-BE49-F238E27FC236}">
                <a16:creationId xmlns:a16="http://schemas.microsoft.com/office/drawing/2014/main" id="{40919079-B759-42A8-9F3B-9A1143AB97DE}"/>
              </a:ext>
            </a:extLst>
          </p:cNvPr>
          <p:cNvSpPr txBox="1">
            <a:spLocks noChangeArrowheads="1"/>
          </p:cNvSpPr>
          <p:nvPr/>
        </p:nvSpPr>
        <p:spPr bwMode="auto">
          <a:xfrm>
            <a:off x="2895600" y="1143000"/>
            <a:ext cx="609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None/>
              <a:defRPr sz="2400" kern="1200">
                <a:solidFill>
                  <a:schemeClr val="tx1"/>
                </a:solidFill>
                <a:latin typeface="+mn-lt"/>
                <a:ea typeface="+mn-ea"/>
                <a:cs typeface="+mn-cs"/>
              </a:defRPr>
            </a:lvl1pPr>
            <a:lvl2pPr marL="457200" indent="0" algn="ctr" rtl="0" fontAlgn="base">
              <a:spcBef>
                <a:spcPct val="20000"/>
              </a:spcBef>
              <a:spcAft>
                <a:spcPct val="0"/>
              </a:spcAft>
              <a:buNone/>
              <a:defRPr sz="2000" kern="1200">
                <a:solidFill>
                  <a:schemeClr val="tx1"/>
                </a:solidFill>
                <a:latin typeface="+mn-lt"/>
                <a:ea typeface="+mn-ea"/>
                <a:cs typeface="+mn-cs"/>
              </a:defRPr>
            </a:lvl2pPr>
            <a:lvl3pPr marL="914400" indent="0" algn="ctr" rtl="0" fontAlgn="base">
              <a:spcBef>
                <a:spcPct val="20000"/>
              </a:spcBef>
              <a:spcAft>
                <a:spcPct val="0"/>
              </a:spcAft>
              <a:buNone/>
              <a:defRPr sz="1800" kern="1200">
                <a:solidFill>
                  <a:schemeClr val="tx1"/>
                </a:solidFill>
                <a:latin typeface="+mn-lt"/>
                <a:ea typeface="+mn-ea"/>
                <a:cs typeface="+mn-cs"/>
              </a:defRPr>
            </a:lvl3pPr>
            <a:lvl4pPr marL="1371600" indent="0" algn="ctr" rtl="0" fontAlgn="base">
              <a:spcBef>
                <a:spcPct val="20000"/>
              </a:spcBef>
              <a:spcAft>
                <a:spcPct val="0"/>
              </a:spcAft>
              <a:buNone/>
              <a:defRPr sz="1600" kern="1200">
                <a:solidFill>
                  <a:schemeClr val="tx1"/>
                </a:solidFill>
                <a:latin typeface="+mn-lt"/>
                <a:ea typeface="+mn-ea"/>
                <a:cs typeface="+mn-cs"/>
              </a:defRPr>
            </a:lvl4pPr>
            <a:lvl5pPr marL="1828800" indent="0" algn="ctr" rtl="0" fontAlgn="base">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90000"/>
              </a:lnSpc>
            </a:pPr>
            <a:r>
              <a:rPr lang="tr-TR" altLang="tr-TR" sz="3200" b="1" dirty="0"/>
              <a:t>SAĞLIK HİZMETLERİ MYO</a:t>
            </a:r>
          </a:p>
        </p:txBody>
      </p:sp>
      <p:sp>
        <p:nvSpPr>
          <p:cNvPr id="7" name="Rectangle 8">
            <a:extLst>
              <a:ext uri="{FF2B5EF4-FFF2-40B4-BE49-F238E27FC236}">
                <a16:creationId xmlns:a16="http://schemas.microsoft.com/office/drawing/2014/main" id="{FA81E1F3-CB27-487C-8780-092A73586388}"/>
              </a:ext>
            </a:extLst>
          </p:cNvPr>
          <p:cNvSpPr txBox="1">
            <a:spLocks noChangeArrowheads="1"/>
          </p:cNvSpPr>
          <p:nvPr/>
        </p:nvSpPr>
        <p:spPr bwMode="auto">
          <a:xfrm>
            <a:off x="2895600" y="4725144"/>
            <a:ext cx="609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None/>
              <a:defRPr sz="2400" kern="1200">
                <a:solidFill>
                  <a:schemeClr val="tx1"/>
                </a:solidFill>
                <a:latin typeface="+mn-lt"/>
                <a:ea typeface="+mn-ea"/>
                <a:cs typeface="+mn-cs"/>
              </a:defRPr>
            </a:lvl1pPr>
            <a:lvl2pPr marL="457200" indent="0" algn="ctr" rtl="0" fontAlgn="base">
              <a:spcBef>
                <a:spcPct val="20000"/>
              </a:spcBef>
              <a:spcAft>
                <a:spcPct val="0"/>
              </a:spcAft>
              <a:buNone/>
              <a:defRPr sz="2000" kern="1200">
                <a:solidFill>
                  <a:schemeClr val="tx1"/>
                </a:solidFill>
                <a:latin typeface="+mn-lt"/>
                <a:ea typeface="+mn-ea"/>
                <a:cs typeface="+mn-cs"/>
              </a:defRPr>
            </a:lvl2pPr>
            <a:lvl3pPr marL="914400" indent="0" algn="ctr" rtl="0" fontAlgn="base">
              <a:spcBef>
                <a:spcPct val="20000"/>
              </a:spcBef>
              <a:spcAft>
                <a:spcPct val="0"/>
              </a:spcAft>
              <a:buNone/>
              <a:defRPr sz="1800" kern="1200">
                <a:solidFill>
                  <a:schemeClr val="tx1"/>
                </a:solidFill>
                <a:latin typeface="+mn-lt"/>
                <a:ea typeface="+mn-ea"/>
                <a:cs typeface="+mn-cs"/>
              </a:defRPr>
            </a:lvl3pPr>
            <a:lvl4pPr marL="1371600" indent="0" algn="ctr" rtl="0" fontAlgn="base">
              <a:spcBef>
                <a:spcPct val="20000"/>
              </a:spcBef>
              <a:spcAft>
                <a:spcPct val="0"/>
              </a:spcAft>
              <a:buNone/>
              <a:defRPr sz="1600" kern="1200">
                <a:solidFill>
                  <a:schemeClr val="tx1"/>
                </a:solidFill>
                <a:latin typeface="+mn-lt"/>
                <a:ea typeface="+mn-ea"/>
                <a:cs typeface="+mn-cs"/>
              </a:defRPr>
            </a:lvl4pPr>
            <a:lvl5pPr marL="1828800" indent="0" algn="ctr" rtl="0" fontAlgn="base">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90000"/>
              </a:lnSpc>
            </a:pPr>
            <a:r>
              <a:rPr lang="tr-TR" altLang="tr-TR" b="1" i="1" dirty="0"/>
              <a:t>ODY 214/Girişimcilik</a:t>
            </a:r>
          </a:p>
        </p:txBody>
      </p:sp>
      <p:sp>
        <p:nvSpPr>
          <p:cNvPr id="8" name="Rectangle 8">
            <a:extLst>
              <a:ext uri="{FF2B5EF4-FFF2-40B4-BE49-F238E27FC236}">
                <a16:creationId xmlns:a16="http://schemas.microsoft.com/office/drawing/2014/main" id="{2B89DD1B-66F7-4797-94FB-C51343EB1C18}"/>
              </a:ext>
            </a:extLst>
          </p:cNvPr>
          <p:cNvSpPr txBox="1">
            <a:spLocks noChangeArrowheads="1"/>
          </p:cNvSpPr>
          <p:nvPr/>
        </p:nvSpPr>
        <p:spPr bwMode="auto">
          <a:xfrm>
            <a:off x="3048000" y="5334000"/>
            <a:ext cx="609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None/>
              <a:defRPr sz="2400" kern="1200">
                <a:solidFill>
                  <a:schemeClr val="tx1"/>
                </a:solidFill>
                <a:latin typeface="+mn-lt"/>
                <a:ea typeface="+mn-ea"/>
                <a:cs typeface="+mn-cs"/>
              </a:defRPr>
            </a:lvl1pPr>
            <a:lvl2pPr marL="457200" indent="0" algn="ctr" rtl="0" fontAlgn="base">
              <a:spcBef>
                <a:spcPct val="20000"/>
              </a:spcBef>
              <a:spcAft>
                <a:spcPct val="0"/>
              </a:spcAft>
              <a:buNone/>
              <a:defRPr sz="2000" kern="1200">
                <a:solidFill>
                  <a:schemeClr val="tx1"/>
                </a:solidFill>
                <a:latin typeface="+mn-lt"/>
                <a:ea typeface="+mn-ea"/>
                <a:cs typeface="+mn-cs"/>
              </a:defRPr>
            </a:lvl2pPr>
            <a:lvl3pPr marL="914400" indent="0" algn="ctr" rtl="0" fontAlgn="base">
              <a:spcBef>
                <a:spcPct val="20000"/>
              </a:spcBef>
              <a:spcAft>
                <a:spcPct val="0"/>
              </a:spcAft>
              <a:buNone/>
              <a:defRPr sz="1800" kern="1200">
                <a:solidFill>
                  <a:schemeClr val="tx1"/>
                </a:solidFill>
                <a:latin typeface="+mn-lt"/>
                <a:ea typeface="+mn-ea"/>
                <a:cs typeface="+mn-cs"/>
              </a:defRPr>
            </a:lvl3pPr>
            <a:lvl4pPr marL="1371600" indent="0" algn="ctr" rtl="0" fontAlgn="base">
              <a:spcBef>
                <a:spcPct val="20000"/>
              </a:spcBef>
              <a:spcAft>
                <a:spcPct val="0"/>
              </a:spcAft>
              <a:buNone/>
              <a:defRPr sz="1600" kern="1200">
                <a:solidFill>
                  <a:schemeClr val="tx1"/>
                </a:solidFill>
                <a:latin typeface="+mn-lt"/>
                <a:ea typeface="+mn-ea"/>
                <a:cs typeface="+mn-cs"/>
              </a:defRPr>
            </a:lvl4pPr>
            <a:lvl5pPr marL="1828800" indent="0" algn="ctr" rtl="0" fontAlgn="base">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90000"/>
              </a:lnSpc>
            </a:pPr>
            <a:r>
              <a:rPr lang="tr-TR" altLang="tr-TR" sz="2000" b="1" i="1" dirty="0" err="1">
                <a:solidFill>
                  <a:schemeClr val="bg1">
                    <a:lumMod val="50000"/>
                  </a:schemeClr>
                </a:solidFill>
              </a:rPr>
              <a:t>Öğr</a:t>
            </a:r>
            <a:r>
              <a:rPr lang="tr-TR" altLang="tr-TR" sz="2000" b="1" i="1" dirty="0">
                <a:solidFill>
                  <a:schemeClr val="bg1">
                    <a:lumMod val="50000"/>
                  </a:schemeClr>
                </a:solidFill>
              </a:rPr>
              <a:t>. Gör. Erdinç GÜNAYDIN</a:t>
            </a:r>
          </a:p>
        </p:txBody>
      </p:sp>
    </p:spTree>
    <p:extLst>
      <p:ext uri="{BB962C8B-B14F-4D97-AF65-F5344CB8AC3E}">
        <p14:creationId xmlns:p14="http://schemas.microsoft.com/office/powerpoint/2010/main" val="3177536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B0D9125-15BD-4DDF-AE2F-CBBD422E07BF}"/>
              </a:ext>
            </a:extLst>
          </p:cNvPr>
          <p:cNvSpPr>
            <a:spLocks noGrp="1"/>
          </p:cNvSpPr>
          <p:nvPr>
            <p:ph idx="1"/>
          </p:nvPr>
        </p:nvSpPr>
        <p:spPr>
          <a:xfrm>
            <a:off x="179512" y="1600200"/>
            <a:ext cx="8784976" cy="4525963"/>
          </a:xfrm>
        </p:spPr>
        <p:txBody>
          <a:bodyPr/>
          <a:lstStyle/>
          <a:p>
            <a:pPr marL="0" indent="0" algn="just">
              <a:buNone/>
            </a:pPr>
            <a:r>
              <a:rPr lang="tr-TR" sz="1800" b="1" dirty="0"/>
              <a:t>2.2.2. Sermaye Şirketleri: </a:t>
            </a:r>
            <a:r>
              <a:rPr lang="tr-TR" sz="1800" dirty="0"/>
              <a:t>Sermaye şirketlerinde, ortakların sorumlulukları şirkete getirmeyi taahhüt ettikleri sermaye miktarıyla sınırlıdır. Bu tür şirketlerde ortaklardan birinin ayrılmasıyla ortaklık bozulmaz. Ortakların şirketteki ortaklık payları kişisel değildir. Bu paylar başkasına satılabilir veya devredilebilir.</a:t>
            </a:r>
          </a:p>
          <a:p>
            <a:pPr marL="0" indent="0" algn="just">
              <a:buNone/>
            </a:pPr>
            <a:endParaRPr lang="tr-TR" sz="1800" dirty="0"/>
          </a:p>
          <a:p>
            <a:pPr marL="0" indent="0" algn="just">
              <a:buNone/>
            </a:pPr>
            <a:r>
              <a:rPr lang="tr-TR" sz="1800" dirty="0"/>
              <a:t>Sermaye şirketlerinin en önemli özelliklerinden biri de sermayeye ortak olmak ile şirketin yönetimiyle ilgilenmenin birbirinden ayrılmış olmasıdır. Ortakların ikinci planda kalmaları ve asıl olanın şirkete getirilen sermaye olması nedeniyle bu tür ortaklıklara sermaye şirketleri denir.</a:t>
            </a:r>
          </a:p>
          <a:p>
            <a:pPr marL="0" indent="0" algn="just">
              <a:buNone/>
            </a:pPr>
            <a:endParaRPr lang="tr-TR" sz="1800" dirty="0"/>
          </a:p>
          <a:p>
            <a:pPr marL="0" indent="0" algn="just">
              <a:buNone/>
            </a:pPr>
            <a:r>
              <a:rPr lang="tr-TR" sz="1800" dirty="0"/>
              <a:t>Şirket, gücünü ve itibarını sermayesi ve yönetiminden alır. Şirket alacaklarına karşı şirket mal varlığı bir güvence oluşturur. TTK’ da yer alan sermaye şirketleri Anonim, </a:t>
            </a:r>
            <a:r>
              <a:rPr lang="tr-TR" sz="1800" dirty="0" err="1"/>
              <a:t>limited</a:t>
            </a:r>
            <a:r>
              <a:rPr lang="tr-TR" sz="1800" dirty="0"/>
              <a:t>, sermayesi paylara bölünmüş (hisseli) komandit şirket olmak üzere üç tanedir.</a:t>
            </a:r>
          </a:p>
        </p:txBody>
      </p:sp>
      <p:sp>
        <p:nvSpPr>
          <p:cNvPr id="4" name="Başlık 1">
            <a:extLst>
              <a:ext uri="{FF2B5EF4-FFF2-40B4-BE49-F238E27FC236}">
                <a16:creationId xmlns:a16="http://schemas.microsoft.com/office/drawing/2014/main" id="{91C5D941-271E-40F7-9F0B-442BF98ABAD1}"/>
              </a:ext>
            </a:extLst>
          </p:cNvPr>
          <p:cNvSpPr>
            <a:spLocks noGrp="1"/>
          </p:cNvSpPr>
          <p:nvPr>
            <p:ph type="title"/>
          </p:nvPr>
        </p:nvSpPr>
        <p:spPr>
          <a:xfrm>
            <a:off x="457200" y="3196"/>
            <a:ext cx="8229600" cy="1143000"/>
          </a:xfrm>
        </p:spPr>
        <p:txBody>
          <a:bodyPr/>
          <a:lstStyle/>
          <a:p>
            <a:r>
              <a:rPr lang="tr-TR" dirty="0"/>
              <a:t>Türkiye’de İşletme Çeşitleri</a:t>
            </a:r>
          </a:p>
        </p:txBody>
      </p:sp>
    </p:spTree>
    <p:extLst>
      <p:ext uri="{BB962C8B-B14F-4D97-AF65-F5344CB8AC3E}">
        <p14:creationId xmlns:p14="http://schemas.microsoft.com/office/powerpoint/2010/main" val="1965485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0A87A34-11A9-4C43-9839-72920881BFCC}"/>
              </a:ext>
            </a:extLst>
          </p:cNvPr>
          <p:cNvSpPr>
            <a:spLocks noGrp="1"/>
          </p:cNvSpPr>
          <p:nvPr>
            <p:ph idx="1"/>
          </p:nvPr>
        </p:nvSpPr>
        <p:spPr>
          <a:xfrm>
            <a:off x="179512" y="1052736"/>
            <a:ext cx="8856984" cy="5184576"/>
          </a:xfrm>
        </p:spPr>
        <p:txBody>
          <a:bodyPr/>
          <a:lstStyle/>
          <a:p>
            <a:pPr marL="0" indent="0" algn="just">
              <a:buNone/>
            </a:pPr>
            <a:r>
              <a:rPr lang="tr-TR" sz="1800" b="1" dirty="0"/>
              <a:t>- Anonim Şirketler: </a:t>
            </a:r>
            <a:r>
              <a:rPr lang="tr-TR" sz="1800" dirty="0"/>
              <a:t>En az beş veya daha çok gerçek ya da tüzel kişi tarafından kurulan ve paylara bölünmüş bir temel sermayesi, ekonomik amaç ve konusu bulunup, borçlarından ötürü yalnızca şirketin varlığı kadarıyla sorumlu olan ortaklıklara anonim şirket denir. En önemli özellikleri şunlardır:</a:t>
            </a:r>
          </a:p>
          <a:p>
            <a:pPr marL="0" indent="0" algn="just">
              <a:buNone/>
            </a:pPr>
            <a:r>
              <a:rPr lang="tr-TR" sz="1800" dirty="0"/>
              <a:t>- Ortak sayısı en az beş olmalıdır. Ortaklar gerçek veya tüzel kişi olabilir.</a:t>
            </a:r>
          </a:p>
          <a:p>
            <a:pPr marL="0" indent="0" algn="just">
              <a:buNone/>
            </a:pPr>
            <a:r>
              <a:rPr lang="tr-TR" sz="1800" dirty="0"/>
              <a:t>- Şirketin temel sermayesi belli olmalı ve bu miktarın en az tutarı elli bin TL olmalıdır.</a:t>
            </a:r>
          </a:p>
          <a:p>
            <a:pPr marL="0" indent="0" algn="just">
              <a:buNone/>
            </a:pPr>
            <a:r>
              <a:rPr lang="tr-TR" sz="1800" dirty="0"/>
              <a:t>- Şirketin temel sermayesi eşit paylara bölünmüştür.</a:t>
            </a:r>
          </a:p>
          <a:p>
            <a:pPr marL="0" indent="0" algn="just">
              <a:buNone/>
            </a:pPr>
            <a:r>
              <a:rPr lang="tr-TR" sz="1800" dirty="0"/>
              <a:t>- Şirketin ticari unvanı bulunmalı ve çalışma konusu belli olmalıdır.</a:t>
            </a:r>
          </a:p>
          <a:p>
            <a:pPr marL="0" indent="0" algn="just">
              <a:buNone/>
            </a:pPr>
            <a:r>
              <a:rPr lang="tr-TR" sz="1800" dirty="0"/>
              <a:t>- Şirketin üçüncü kişilere olan sorumluluğu şirketin varlığı ile sınırlıdır.</a:t>
            </a:r>
          </a:p>
          <a:p>
            <a:pPr marL="0" indent="0" algn="just">
              <a:buNone/>
            </a:pPr>
            <a:r>
              <a:rPr lang="tr-TR" sz="1800" dirty="0"/>
              <a:t>- Şirket ortaklarının üçüncü kişilere karşı finansal sorumluluğu şirkete getirdikleri sermaye miktarıyla sınırlıdır.</a:t>
            </a:r>
          </a:p>
          <a:p>
            <a:pPr marL="0" indent="0" algn="just">
              <a:buNone/>
            </a:pPr>
            <a:r>
              <a:rPr lang="tr-TR" sz="1800" dirty="0"/>
              <a:t>	Anonim şirketler ani ve tedrici olmak üzere iki şekilde kurulurlar. Ani kuruluşta, sermayenin tamamının kurucu ortaklar tarafından taahhüt edilir. Ani kuruluşta kurucu ortaklar sermaye taahhütlerinin en az %25’ini kuruluştan itibaren 3 ay içinde, kalan ‘%75’ini ise 3 yıl içinde ödemek zorundadırlar. Tedrici kuruluşta ise sözleşme safhasında sermayenin tamamı kurucu ortaklarca taahhüt edilmeyip yalnızca onda biri (1/10) temin edilmekte, kalanı için </a:t>
            </a:r>
            <a:r>
              <a:rPr lang="tr-TR" sz="1800" dirty="0" err="1"/>
              <a:t>hâlka</a:t>
            </a:r>
            <a:r>
              <a:rPr lang="tr-TR" sz="1800" dirty="0"/>
              <a:t> başvurulmaktadır.</a:t>
            </a:r>
          </a:p>
          <a:p>
            <a:pPr marL="0" indent="0">
              <a:buNone/>
            </a:pPr>
            <a:endParaRPr lang="tr-TR" dirty="0"/>
          </a:p>
        </p:txBody>
      </p:sp>
      <p:sp>
        <p:nvSpPr>
          <p:cNvPr id="4" name="Başlık 1">
            <a:extLst>
              <a:ext uri="{FF2B5EF4-FFF2-40B4-BE49-F238E27FC236}">
                <a16:creationId xmlns:a16="http://schemas.microsoft.com/office/drawing/2014/main" id="{6AB6113D-AFE4-43D0-84D5-71AEE845B150}"/>
              </a:ext>
            </a:extLst>
          </p:cNvPr>
          <p:cNvSpPr>
            <a:spLocks noGrp="1"/>
          </p:cNvSpPr>
          <p:nvPr>
            <p:ph type="title"/>
          </p:nvPr>
        </p:nvSpPr>
        <p:spPr>
          <a:xfrm>
            <a:off x="457200" y="0"/>
            <a:ext cx="8229600" cy="1143000"/>
          </a:xfrm>
        </p:spPr>
        <p:txBody>
          <a:bodyPr/>
          <a:lstStyle/>
          <a:p>
            <a:r>
              <a:rPr lang="tr-TR" dirty="0"/>
              <a:t>Türkiye’de İşletme Çeşitleri</a:t>
            </a:r>
          </a:p>
        </p:txBody>
      </p:sp>
    </p:spTree>
    <p:extLst>
      <p:ext uri="{BB962C8B-B14F-4D97-AF65-F5344CB8AC3E}">
        <p14:creationId xmlns:p14="http://schemas.microsoft.com/office/powerpoint/2010/main" val="996558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980C12F-8B23-4552-B24A-F9DBE63E6873}"/>
              </a:ext>
            </a:extLst>
          </p:cNvPr>
          <p:cNvSpPr>
            <a:spLocks noGrp="1"/>
          </p:cNvSpPr>
          <p:nvPr>
            <p:ph idx="1"/>
          </p:nvPr>
        </p:nvSpPr>
        <p:spPr>
          <a:xfrm>
            <a:off x="143508" y="1052736"/>
            <a:ext cx="8856984" cy="4896544"/>
          </a:xfrm>
        </p:spPr>
        <p:txBody>
          <a:bodyPr/>
          <a:lstStyle/>
          <a:p>
            <a:pPr marL="0" indent="0">
              <a:buNone/>
            </a:pPr>
            <a:r>
              <a:rPr lang="tr-TR" sz="1800" b="1" dirty="0"/>
              <a:t>- Limited Şirketler: </a:t>
            </a:r>
            <a:r>
              <a:rPr lang="tr-TR" sz="1800" dirty="0"/>
              <a:t>Ekonomik amaç ve konular için iki veya daha fazla gerçek ya da tüzel kişi tarafından bir ticaret </a:t>
            </a:r>
            <a:r>
              <a:rPr lang="tr-TR" sz="1800" dirty="0" err="1"/>
              <a:t>ünvanı</a:t>
            </a:r>
            <a:r>
              <a:rPr lang="tr-TR" sz="1800" dirty="0"/>
              <a:t> altında kurulmuş olup ortaklarının sorumluluğu şirkete getirmeyi taahhüt ettikleri sermaye ile sınırlı ve temel sermayesi belli olan şirketlere “ </a:t>
            </a:r>
            <a:r>
              <a:rPr lang="tr-TR" sz="1800" dirty="0" err="1"/>
              <a:t>limited</a:t>
            </a:r>
            <a:r>
              <a:rPr lang="tr-TR" sz="1800" dirty="0"/>
              <a:t> şirket " denir. En belirgin özelikleri şunlardır:</a:t>
            </a:r>
          </a:p>
          <a:p>
            <a:pPr marL="0" indent="0">
              <a:buNone/>
            </a:pPr>
            <a:r>
              <a:rPr lang="tr-TR" sz="1800" dirty="0"/>
              <a:t>- Ortak sayısı ikiden az elliden fazla olamaz.</a:t>
            </a:r>
          </a:p>
          <a:p>
            <a:pPr marL="0" indent="0">
              <a:buNone/>
            </a:pPr>
            <a:r>
              <a:rPr lang="tr-TR" sz="1800" dirty="0"/>
              <a:t>- Temel sermayesi en az beş bin YTL olmalıdır.</a:t>
            </a:r>
          </a:p>
          <a:p>
            <a:pPr marL="0" indent="0">
              <a:buNone/>
            </a:pPr>
            <a:r>
              <a:rPr lang="tr-TR" sz="1800" dirty="0"/>
              <a:t>- Bankacılık, sigortacılık ve borsa bankerliği ile uğraşamazlar.</a:t>
            </a:r>
          </a:p>
          <a:p>
            <a:pPr marL="0" indent="0">
              <a:buNone/>
            </a:pPr>
            <a:r>
              <a:rPr lang="tr-TR" sz="1800" dirty="0"/>
              <a:t>- Şirkete getirilen sermaye için hisse senedi çıkarılamaz.</a:t>
            </a:r>
          </a:p>
          <a:p>
            <a:pPr marL="0" indent="0">
              <a:buNone/>
            </a:pPr>
            <a:r>
              <a:rPr lang="tr-TR" sz="1800" dirty="0"/>
              <a:t>- Ortaklık payının tutarı ne olursa olsun, her ortağın bir payı bulunur.</a:t>
            </a:r>
          </a:p>
          <a:p>
            <a:pPr marL="0" indent="0">
              <a:buNone/>
            </a:pPr>
            <a:r>
              <a:rPr lang="tr-TR" sz="1800" dirty="0"/>
              <a:t>- Ortaklık payının devri, genelde diğer ortakların iznini gerektirir.</a:t>
            </a:r>
          </a:p>
          <a:p>
            <a:pPr marL="0" indent="0">
              <a:buNone/>
            </a:pPr>
            <a:r>
              <a:rPr lang="tr-TR" sz="1800" dirty="0"/>
              <a:t>- Şirketin temel sermayesi, şirkete ilişkin zarf, kâğıt ve başka basılı evraklarda belirtilmiş olmalı ve şirket unvanının "</a:t>
            </a:r>
            <a:r>
              <a:rPr lang="tr-TR" sz="1800" dirty="0" err="1"/>
              <a:t>limited</a:t>
            </a:r>
            <a:r>
              <a:rPr lang="tr-TR" sz="1800" dirty="0"/>
              <a:t> şirket" kelimesini taşıması şarttır.</a:t>
            </a:r>
          </a:p>
          <a:p>
            <a:pPr marL="0" indent="0">
              <a:buNone/>
            </a:pPr>
            <a:endParaRPr lang="tr-TR" sz="1800" dirty="0"/>
          </a:p>
          <a:p>
            <a:pPr marL="0" indent="0">
              <a:buNone/>
            </a:pPr>
            <a:r>
              <a:rPr lang="tr-TR" sz="1800" dirty="0"/>
              <a:t>Limited şirketler ortaklar tarafından yönetilir ve temsil edilir. Bu tür şirketlerde ortaklardan oluşan bir genel kurul bulunur. Bunun yanı sıra ortak sayısı 20’den çok olan </a:t>
            </a:r>
            <a:r>
              <a:rPr lang="tr-TR" sz="1800" dirty="0" err="1"/>
              <a:t>limited</a:t>
            </a:r>
            <a:r>
              <a:rPr lang="tr-TR" sz="1800" dirty="0"/>
              <a:t> şirketlerde en az bir denetçinin olması zorunludur.</a:t>
            </a:r>
          </a:p>
        </p:txBody>
      </p:sp>
      <p:sp>
        <p:nvSpPr>
          <p:cNvPr id="4" name="Başlık 1">
            <a:extLst>
              <a:ext uri="{FF2B5EF4-FFF2-40B4-BE49-F238E27FC236}">
                <a16:creationId xmlns:a16="http://schemas.microsoft.com/office/drawing/2014/main" id="{B1009655-7374-4003-9679-1C33E1CBBF67}"/>
              </a:ext>
            </a:extLst>
          </p:cNvPr>
          <p:cNvSpPr>
            <a:spLocks noGrp="1"/>
          </p:cNvSpPr>
          <p:nvPr>
            <p:ph type="title"/>
          </p:nvPr>
        </p:nvSpPr>
        <p:spPr>
          <a:xfrm>
            <a:off x="457200" y="29829"/>
            <a:ext cx="8229600" cy="1143000"/>
          </a:xfrm>
        </p:spPr>
        <p:txBody>
          <a:bodyPr/>
          <a:lstStyle/>
          <a:p>
            <a:r>
              <a:rPr lang="tr-TR" dirty="0"/>
              <a:t>Türkiye’de İşletme Çeşitleri</a:t>
            </a:r>
          </a:p>
        </p:txBody>
      </p:sp>
    </p:spTree>
    <p:extLst>
      <p:ext uri="{BB962C8B-B14F-4D97-AF65-F5344CB8AC3E}">
        <p14:creationId xmlns:p14="http://schemas.microsoft.com/office/powerpoint/2010/main" val="3530812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7CC8187-0A70-48BA-B7E6-2459D7F4254C}"/>
              </a:ext>
            </a:extLst>
          </p:cNvPr>
          <p:cNvSpPr>
            <a:spLocks noGrp="1"/>
          </p:cNvSpPr>
          <p:nvPr>
            <p:ph idx="1"/>
          </p:nvPr>
        </p:nvSpPr>
        <p:spPr>
          <a:xfrm>
            <a:off x="179512" y="1137322"/>
            <a:ext cx="8856984" cy="5244006"/>
          </a:xfrm>
        </p:spPr>
        <p:txBody>
          <a:bodyPr/>
          <a:lstStyle/>
          <a:p>
            <a:pPr marL="0" indent="0">
              <a:buNone/>
            </a:pPr>
            <a:r>
              <a:rPr lang="tr-TR" sz="1800" b="1" dirty="0"/>
              <a:t>- Sermayesi Paylara Bölünmüş Komandit Şirket: </a:t>
            </a:r>
            <a:r>
              <a:rPr lang="tr-TR" sz="1800" dirty="0"/>
              <a:t>Sermayesi paylara bölünen ve ortaklarından bir veya birkaçı, şirket alacaklarına karşı bir </a:t>
            </a:r>
            <a:r>
              <a:rPr lang="tr-TR" sz="1800" dirty="0" err="1"/>
              <a:t>kollektif</a:t>
            </a:r>
            <a:r>
              <a:rPr lang="tr-TR" sz="1800" dirty="0"/>
              <a:t> şirket, diğerleri bir anonim şirket ortağı gibi sorumlu olan şirkettir. Bu tür şirkette kolektif şirket ortakları gibi sorumlu olan ortaklara “komandite”, anonim şirket ortakları gibi sorumlu olanlara “komanditer” ortak denir.</a:t>
            </a:r>
          </a:p>
          <a:p>
            <a:pPr marL="0" indent="0">
              <a:buNone/>
            </a:pPr>
            <a:r>
              <a:rPr lang="tr-TR" sz="1800" b="1" dirty="0"/>
              <a:t>3. Kooperatifler: </a:t>
            </a:r>
            <a:r>
              <a:rPr lang="tr-TR" sz="1800" dirty="0"/>
              <a:t>Kooperatif, insan ihtiyaçlarının karşılıklı yardımlaşma yoluyla giderilmesini sağlamak ve ortakların çıkarlarını korumak amacıyla oluşturulan ekonomik kuruluştur. Kooperatifler kanununa göre kooperatif ise: Tüzel kişiliğe sahip olmak üzere ortaklarının belirli ekonomik çıkarlarını ve özellikle meslek ve geçimlerine ilişkin gereksinimlerini karşılıklı yardım, dayanışma ve kefalet suretiyle sağlayıp korumak amacıyla gerçek ve kamu tüzel kişileri ile özel idareler, belediyeler, köyler, cemiyetler ve dernekler tarafından kurulan değişir ortaklı ve değişir sermayeli kuruluşlara "kooperatif" denir. Kooperatif kuruluşlar faaliyetlerini, diğer işletmelerin izledikleri ekonomiklik ilkeleri doğrultusunda şu kooperatifçilik ilkeleri altında yürütürler:</a:t>
            </a:r>
          </a:p>
          <a:p>
            <a:pPr marL="0" indent="0">
              <a:buNone/>
            </a:pPr>
            <a:r>
              <a:rPr lang="tr-TR" sz="1800" dirty="0"/>
              <a:t>- Serbest giriş çıkış ( açık üyelik) - Kooperatifçilik eğitiminin geliştirilmesi</a:t>
            </a:r>
          </a:p>
          <a:p>
            <a:pPr marL="0" indent="0">
              <a:buNone/>
            </a:pPr>
            <a:r>
              <a:rPr lang="tr-TR" sz="1800" dirty="0"/>
              <a:t>- Demokratik yönetim	          - Kooperatiflerle iş birliği</a:t>
            </a:r>
          </a:p>
          <a:p>
            <a:pPr marL="0" indent="0">
              <a:buNone/>
            </a:pPr>
            <a:r>
              <a:rPr lang="tr-TR" sz="1800" dirty="0"/>
              <a:t>- Sermayeye sınırlı faiz verilmesi</a:t>
            </a:r>
          </a:p>
        </p:txBody>
      </p:sp>
      <p:sp>
        <p:nvSpPr>
          <p:cNvPr id="4" name="Başlık 1">
            <a:extLst>
              <a:ext uri="{FF2B5EF4-FFF2-40B4-BE49-F238E27FC236}">
                <a16:creationId xmlns:a16="http://schemas.microsoft.com/office/drawing/2014/main" id="{55985EE1-B309-4024-8BEB-95173A24A84A}"/>
              </a:ext>
            </a:extLst>
          </p:cNvPr>
          <p:cNvSpPr>
            <a:spLocks noGrp="1"/>
          </p:cNvSpPr>
          <p:nvPr>
            <p:ph type="title"/>
          </p:nvPr>
        </p:nvSpPr>
        <p:spPr>
          <a:xfrm>
            <a:off x="426616" y="0"/>
            <a:ext cx="8229600" cy="1143000"/>
          </a:xfrm>
        </p:spPr>
        <p:txBody>
          <a:bodyPr/>
          <a:lstStyle/>
          <a:p>
            <a:r>
              <a:rPr lang="tr-TR" dirty="0"/>
              <a:t>Türkiye’de İşletme Çeşitleri</a:t>
            </a:r>
          </a:p>
        </p:txBody>
      </p:sp>
    </p:spTree>
    <p:extLst>
      <p:ext uri="{BB962C8B-B14F-4D97-AF65-F5344CB8AC3E}">
        <p14:creationId xmlns:p14="http://schemas.microsoft.com/office/powerpoint/2010/main" val="3746940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280B79D-0B02-41AA-A0CB-21D933491A35}"/>
              </a:ext>
            </a:extLst>
          </p:cNvPr>
          <p:cNvSpPr>
            <a:spLocks noGrp="1" noChangeArrowheads="1"/>
          </p:cNvSpPr>
          <p:nvPr>
            <p:ph type="ctrTitle"/>
          </p:nvPr>
        </p:nvSpPr>
        <p:spPr>
          <a:xfrm>
            <a:off x="685800" y="1143000"/>
            <a:ext cx="7772400" cy="1470025"/>
          </a:xfrm>
        </p:spPr>
        <p:txBody>
          <a:bodyPr anchor="ctr"/>
          <a:lstStyle/>
          <a:p>
            <a:r>
              <a:rPr lang="tr-TR" altLang="tr-TR" sz="4400" dirty="0"/>
              <a:t> Türkiye’de İşletme Çeşitleri</a:t>
            </a:r>
          </a:p>
        </p:txBody>
      </p:sp>
      <p:sp>
        <p:nvSpPr>
          <p:cNvPr id="6147" name="Rectangle 3">
            <a:extLst>
              <a:ext uri="{FF2B5EF4-FFF2-40B4-BE49-F238E27FC236}">
                <a16:creationId xmlns:a16="http://schemas.microsoft.com/office/drawing/2014/main" id="{F905258F-F96C-4DD7-B132-3E7AE9EEAAA2}"/>
              </a:ext>
            </a:extLst>
          </p:cNvPr>
          <p:cNvSpPr>
            <a:spLocks noGrp="1" noChangeArrowheads="1"/>
          </p:cNvSpPr>
          <p:nvPr>
            <p:ph type="subTitle" idx="1"/>
          </p:nvPr>
        </p:nvSpPr>
        <p:spPr>
          <a:xfrm>
            <a:off x="3733800" y="4082475"/>
            <a:ext cx="1676400" cy="762000"/>
          </a:xfrm>
        </p:spPr>
        <p:txBody>
          <a:bodyPr/>
          <a:lstStyle/>
          <a:p>
            <a:r>
              <a:rPr lang="tr-TR" altLang="tr-TR" sz="2800" i="1" dirty="0"/>
              <a:t>Hafta-10</a:t>
            </a:r>
          </a:p>
        </p:txBody>
      </p:sp>
      <p:pic>
        <p:nvPicPr>
          <p:cNvPr id="6148" name="Picture 4" descr="sunu">
            <a:extLst>
              <a:ext uri="{FF2B5EF4-FFF2-40B4-BE49-F238E27FC236}">
                <a16:creationId xmlns:a16="http://schemas.microsoft.com/office/drawing/2014/main" id="{571ECC9D-3C97-4A2E-A8AA-BEBCE23FD8E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888038"/>
            <a:ext cx="9144000" cy="96996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5CECEE48-2E7C-42F7-BDD0-3BE516D175F6}"/>
              </a:ext>
            </a:extLst>
          </p:cNvPr>
          <p:cNvSpPr txBox="1">
            <a:spLocks noChangeArrowheads="1"/>
          </p:cNvSpPr>
          <p:nvPr/>
        </p:nvSpPr>
        <p:spPr bwMode="auto">
          <a:xfrm>
            <a:off x="1638300" y="2957729"/>
            <a:ext cx="6678116"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None/>
              <a:defRPr sz="2400" kern="1200">
                <a:solidFill>
                  <a:schemeClr val="tx1"/>
                </a:solidFill>
                <a:latin typeface="+mn-lt"/>
                <a:ea typeface="+mn-ea"/>
                <a:cs typeface="+mn-cs"/>
              </a:defRPr>
            </a:lvl1pPr>
            <a:lvl2pPr marL="457200" indent="0" algn="ctr" rtl="0" fontAlgn="base">
              <a:spcBef>
                <a:spcPct val="20000"/>
              </a:spcBef>
              <a:spcAft>
                <a:spcPct val="0"/>
              </a:spcAft>
              <a:buNone/>
              <a:defRPr sz="2000" kern="1200">
                <a:solidFill>
                  <a:schemeClr val="tx1"/>
                </a:solidFill>
                <a:latin typeface="+mn-lt"/>
                <a:ea typeface="+mn-ea"/>
                <a:cs typeface="+mn-cs"/>
              </a:defRPr>
            </a:lvl2pPr>
            <a:lvl3pPr marL="914400" indent="0" algn="ctr" rtl="0" fontAlgn="base">
              <a:spcBef>
                <a:spcPct val="20000"/>
              </a:spcBef>
              <a:spcAft>
                <a:spcPct val="0"/>
              </a:spcAft>
              <a:buNone/>
              <a:defRPr sz="1800" kern="1200">
                <a:solidFill>
                  <a:schemeClr val="tx1"/>
                </a:solidFill>
                <a:latin typeface="+mn-lt"/>
                <a:ea typeface="+mn-ea"/>
                <a:cs typeface="+mn-cs"/>
              </a:defRPr>
            </a:lvl3pPr>
            <a:lvl4pPr marL="1371600" indent="0" algn="ctr" rtl="0" fontAlgn="base">
              <a:spcBef>
                <a:spcPct val="20000"/>
              </a:spcBef>
              <a:spcAft>
                <a:spcPct val="0"/>
              </a:spcAft>
              <a:buNone/>
              <a:defRPr sz="1600" kern="1200">
                <a:solidFill>
                  <a:schemeClr val="tx1"/>
                </a:solidFill>
                <a:latin typeface="+mn-lt"/>
                <a:ea typeface="+mn-ea"/>
                <a:cs typeface="+mn-cs"/>
              </a:defRPr>
            </a:lvl4pPr>
            <a:lvl5pPr marL="1828800" indent="0" algn="ctr" rtl="0" fontAlgn="base">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tr-TR" altLang="tr-TR" sz="3200" i="1" dirty="0"/>
              <a:t>ODY 214/Girişimcilik</a:t>
            </a:r>
          </a:p>
        </p:txBody>
      </p:sp>
    </p:spTree>
    <p:extLst>
      <p:ext uri="{BB962C8B-B14F-4D97-AF65-F5344CB8AC3E}">
        <p14:creationId xmlns:p14="http://schemas.microsoft.com/office/powerpoint/2010/main" val="663814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39AE27C-C20D-45ED-84EC-3C73C7C225F3}"/>
              </a:ext>
            </a:extLst>
          </p:cNvPr>
          <p:cNvSpPr>
            <a:spLocks noGrp="1"/>
          </p:cNvSpPr>
          <p:nvPr>
            <p:ph idx="1"/>
          </p:nvPr>
        </p:nvSpPr>
        <p:spPr>
          <a:xfrm>
            <a:off x="179512" y="260648"/>
            <a:ext cx="8784976" cy="5865515"/>
          </a:xfrm>
        </p:spPr>
        <p:txBody>
          <a:bodyPr/>
          <a:lstStyle/>
          <a:p>
            <a:pPr marL="0" indent="0">
              <a:buNone/>
            </a:pPr>
            <a:r>
              <a:rPr lang="tr-TR" sz="2000" b="1" dirty="0"/>
              <a:t>İŞLETME ÇEŞİTLERİ</a:t>
            </a:r>
          </a:p>
          <a:p>
            <a:pPr marL="0" indent="0">
              <a:buNone/>
            </a:pPr>
            <a:endParaRPr lang="tr-TR" sz="2000" b="1" dirty="0"/>
          </a:p>
          <a:p>
            <a:pPr marL="0" indent="0">
              <a:buNone/>
            </a:pPr>
            <a:endParaRPr lang="tr-TR" sz="2000" b="1" dirty="0"/>
          </a:p>
        </p:txBody>
      </p:sp>
      <p:pic>
        <p:nvPicPr>
          <p:cNvPr id="5" name="Resim 4">
            <a:extLst>
              <a:ext uri="{FF2B5EF4-FFF2-40B4-BE49-F238E27FC236}">
                <a16:creationId xmlns:a16="http://schemas.microsoft.com/office/drawing/2014/main" id="{DBACE6DD-2760-43C4-9E02-D61807C16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933052"/>
            <a:ext cx="8640959" cy="4800203"/>
          </a:xfrm>
          <a:prstGeom prst="rect">
            <a:avLst/>
          </a:prstGeom>
        </p:spPr>
      </p:pic>
    </p:spTree>
    <p:extLst>
      <p:ext uri="{BB962C8B-B14F-4D97-AF65-F5344CB8AC3E}">
        <p14:creationId xmlns:p14="http://schemas.microsoft.com/office/powerpoint/2010/main" val="1025718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7C7929-D9EA-4339-853B-236F8E6EB92A}"/>
              </a:ext>
            </a:extLst>
          </p:cNvPr>
          <p:cNvSpPr>
            <a:spLocks noGrp="1"/>
          </p:cNvSpPr>
          <p:nvPr>
            <p:ph type="title"/>
          </p:nvPr>
        </p:nvSpPr>
        <p:spPr>
          <a:xfrm>
            <a:off x="457200" y="0"/>
            <a:ext cx="8229600" cy="836712"/>
          </a:xfrm>
        </p:spPr>
        <p:txBody>
          <a:bodyPr/>
          <a:lstStyle/>
          <a:p>
            <a:r>
              <a:rPr lang="tr-TR" dirty="0"/>
              <a:t>Türkiye’de İşletme Çeşitleri</a:t>
            </a:r>
          </a:p>
        </p:txBody>
      </p:sp>
      <p:sp>
        <p:nvSpPr>
          <p:cNvPr id="3" name="İçerik Yer Tutucusu 2">
            <a:extLst>
              <a:ext uri="{FF2B5EF4-FFF2-40B4-BE49-F238E27FC236}">
                <a16:creationId xmlns:a16="http://schemas.microsoft.com/office/drawing/2014/main" id="{7195E0A4-D080-44D6-B3D0-A54E827A663B}"/>
              </a:ext>
            </a:extLst>
          </p:cNvPr>
          <p:cNvSpPr>
            <a:spLocks noGrp="1"/>
          </p:cNvSpPr>
          <p:nvPr>
            <p:ph idx="1"/>
          </p:nvPr>
        </p:nvSpPr>
        <p:spPr>
          <a:xfrm>
            <a:off x="179512" y="1052736"/>
            <a:ext cx="8784976" cy="5073427"/>
          </a:xfrm>
        </p:spPr>
        <p:txBody>
          <a:bodyPr/>
          <a:lstStyle/>
          <a:p>
            <a:pPr algn="just">
              <a:buAutoNum type="arabicPeriod"/>
            </a:pPr>
            <a:r>
              <a:rPr lang="tr-TR" sz="1800" b="1" dirty="0"/>
              <a:t>Tek Kişi İşletmeleri: </a:t>
            </a:r>
            <a:r>
              <a:rPr lang="tr-TR" sz="1800" dirty="0"/>
              <a:t>Tek kişi işletmeleri en basit, en eski ve uygulamada en çok görülen işletme biçimidir. İşletmenin tek sahibi vardır. Bu nedenle işletme sahibi işletme faaliyetleri konusunda her türlü kararı alır, uygular ve denetler. Ortaya çıkabilecek işletme riskleri tümüyle kendisine aittir. Kurulmaları ve sona ermeleri yasal açıdan kolaydır. Sermayelerinin yetersiz olması ve alacaklılara karşı sınırsız sorumluluk üstlenmeleri, büyümelerine engeldir.</a:t>
            </a:r>
          </a:p>
          <a:p>
            <a:pPr algn="just">
              <a:buAutoNum type="arabicPeriod"/>
            </a:pPr>
            <a:r>
              <a:rPr lang="tr-TR" sz="1800" b="1" dirty="0"/>
              <a:t>Şirketler: </a:t>
            </a:r>
            <a:r>
              <a:rPr lang="tr-TR" sz="1800" dirty="0"/>
              <a:t>Ortak ekonomik amaç ve çıkarları gerçekleştirmek, ya da belli bir ekonomik amaç ve çıkarın gereği olarak birden çok kişilerin emek ve sermayelerini bir sözleşme ile birleştirerek kurulan işletmelere şirket denir. Bir ortaklığın varlığından söz edilebilmesi için aşağıdaki niteliklerin bulunması gereklidir:</a:t>
            </a:r>
          </a:p>
          <a:p>
            <a:pPr marL="0" indent="0" algn="just">
              <a:buNone/>
            </a:pPr>
            <a:r>
              <a:rPr lang="tr-TR" sz="1800" dirty="0"/>
              <a:t>- Ortaklığı oluşturan kişiler birden fazla olmalıdır. Bu kişiler gerçek veya tüzel kişi olabilir. Bu kişilere ortak, hissedar, şerik veya pay sahibi denir.</a:t>
            </a:r>
          </a:p>
          <a:p>
            <a:pPr marL="0" indent="0" algn="just">
              <a:buNone/>
            </a:pPr>
            <a:r>
              <a:rPr lang="tr-TR" sz="1800" dirty="0"/>
              <a:t>- Ortak bir amacın bulunması gereklidir.</a:t>
            </a:r>
          </a:p>
          <a:p>
            <a:pPr marL="0" indent="0" algn="just">
              <a:buNone/>
            </a:pPr>
            <a:r>
              <a:rPr lang="tr-TR" sz="1800" dirty="0"/>
              <a:t>- Ortak amaca ulaşabilmek için ortaklar arasında bir sözleşme bulunmalıdır.</a:t>
            </a:r>
          </a:p>
          <a:p>
            <a:pPr marL="0" indent="0" algn="just">
              <a:buNone/>
            </a:pPr>
            <a:r>
              <a:rPr lang="tr-TR" sz="1800" dirty="0"/>
              <a:t>- Şirketin amacına ulaşabilmesi için ortaklarının mal ve emeklerini sermaye olarak şirkete getirmelidir.</a:t>
            </a:r>
          </a:p>
        </p:txBody>
      </p:sp>
    </p:spTree>
    <p:extLst>
      <p:ext uri="{BB962C8B-B14F-4D97-AF65-F5344CB8AC3E}">
        <p14:creationId xmlns:p14="http://schemas.microsoft.com/office/powerpoint/2010/main" val="3272008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98D8C34-48BB-4E8B-9458-3871E9CB2F92}"/>
              </a:ext>
            </a:extLst>
          </p:cNvPr>
          <p:cNvSpPr>
            <a:spLocks noGrp="1"/>
          </p:cNvSpPr>
          <p:nvPr>
            <p:ph idx="1"/>
          </p:nvPr>
        </p:nvSpPr>
        <p:spPr>
          <a:xfrm>
            <a:off x="179512" y="1052736"/>
            <a:ext cx="8712968" cy="5073427"/>
          </a:xfrm>
        </p:spPr>
        <p:txBody>
          <a:bodyPr/>
          <a:lstStyle/>
          <a:p>
            <a:pPr marL="0" indent="0" algn="just">
              <a:buNone/>
            </a:pPr>
            <a:r>
              <a:rPr lang="tr-TR" sz="1800" b="1" dirty="0"/>
              <a:t>2.1. Adi Şirketler: </a:t>
            </a:r>
            <a:r>
              <a:rPr lang="tr-TR" sz="1800" dirty="0"/>
              <a:t>İki veya daha fazla kişinin ortak bir amacı gerçekleştirmek için mal ve emeklerini ortaya koyarak oluşturdukları şirket türüdür. Adi şirket sahibinden ayrı bir varlığı olmayan şirketlerdir. En basit şirket modelidir. Borçlar Kanununa tabi olan adi şirketlerin tüzel kişilikleri bulunmamaktadır. Bu nedenle kendilerine ait mal varlıkları üzerinde ortaklarının müşterek mülkiyeti vardır. Şirketle ve şirketin malvarlığı ile ilgili hukuki eylem ve işlemlerde tüm ortaklar birlikte hareket etmek zorundadırlar.</a:t>
            </a:r>
          </a:p>
          <a:p>
            <a:pPr marL="0" indent="0" algn="just">
              <a:buNone/>
            </a:pPr>
            <a:r>
              <a:rPr lang="tr-TR" sz="1800" dirty="0"/>
              <a:t>-Kuruluşu belirli bir şekle tabi tutulmamıştır.</a:t>
            </a:r>
          </a:p>
          <a:p>
            <a:pPr marL="0" indent="0" algn="just">
              <a:buNone/>
            </a:pPr>
            <a:r>
              <a:rPr lang="tr-TR" sz="1800" dirty="0"/>
              <a:t>-Sözlü veya ispat güçlüğü bakımından yazılı sözleşme ile kurulabilir. Sözleşme Notere onaylatılır. Sözleşmede aksi belirlenmemişse Sermaye tutarı farklı olsa da ortakların kar ve zarar payları eşittir</a:t>
            </a:r>
          </a:p>
          <a:p>
            <a:pPr marL="0" indent="0" algn="just">
              <a:buNone/>
            </a:pPr>
            <a:r>
              <a:rPr lang="tr-TR" sz="1800" dirty="0"/>
              <a:t>- Kararlar ortakların oybirliği ile alınır.</a:t>
            </a:r>
          </a:p>
          <a:p>
            <a:pPr marL="0" indent="0" algn="just">
              <a:buNone/>
            </a:pPr>
            <a:r>
              <a:rPr lang="tr-TR" sz="1800" dirty="0"/>
              <a:t>- Şirketin yönetimi ortakların tümüne aittir</a:t>
            </a:r>
          </a:p>
        </p:txBody>
      </p:sp>
      <p:sp>
        <p:nvSpPr>
          <p:cNvPr id="4" name="Başlık 1">
            <a:extLst>
              <a:ext uri="{FF2B5EF4-FFF2-40B4-BE49-F238E27FC236}">
                <a16:creationId xmlns:a16="http://schemas.microsoft.com/office/drawing/2014/main" id="{AFB5E639-2688-461E-AE0D-37BAABB9F6A9}"/>
              </a:ext>
            </a:extLst>
          </p:cNvPr>
          <p:cNvSpPr>
            <a:spLocks noGrp="1"/>
          </p:cNvSpPr>
          <p:nvPr>
            <p:ph type="title"/>
          </p:nvPr>
        </p:nvSpPr>
        <p:spPr>
          <a:xfrm>
            <a:off x="457200" y="0"/>
            <a:ext cx="8229600" cy="836712"/>
          </a:xfrm>
        </p:spPr>
        <p:txBody>
          <a:bodyPr/>
          <a:lstStyle/>
          <a:p>
            <a:r>
              <a:rPr lang="tr-TR" dirty="0"/>
              <a:t>Türkiye’de İşletme Çeşitleri</a:t>
            </a:r>
          </a:p>
        </p:txBody>
      </p:sp>
    </p:spTree>
    <p:extLst>
      <p:ext uri="{BB962C8B-B14F-4D97-AF65-F5344CB8AC3E}">
        <p14:creationId xmlns:p14="http://schemas.microsoft.com/office/powerpoint/2010/main" val="3298577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1001E4C-D654-442F-83AA-8D7A60D405DB}"/>
              </a:ext>
            </a:extLst>
          </p:cNvPr>
          <p:cNvSpPr>
            <a:spLocks noGrp="1"/>
          </p:cNvSpPr>
          <p:nvPr>
            <p:ph idx="1"/>
          </p:nvPr>
        </p:nvSpPr>
        <p:spPr>
          <a:xfrm>
            <a:off x="457200" y="1268760"/>
            <a:ext cx="8229600" cy="4857403"/>
          </a:xfrm>
        </p:spPr>
        <p:txBody>
          <a:bodyPr/>
          <a:lstStyle/>
          <a:p>
            <a:pPr marL="0" indent="0" algn="just">
              <a:buNone/>
            </a:pPr>
            <a:r>
              <a:rPr lang="tr-TR" sz="1800" dirty="0"/>
              <a:t>- Şirketin borçlarından dolayı ortaklar birlikte sorumlu olurlar</a:t>
            </a:r>
          </a:p>
          <a:p>
            <a:pPr marL="0" indent="0" algn="just">
              <a:buNone/>
            </a:pPr>
            <a:r>
              <a:rPr lang="tr-TR" sz="1800" dirty="0"/>
              <a:t>- Şirketin Ticaret Siciline tescil ve ilanı zorunlu değildir.</a:t>
            </a:r>
          </a:p>
          <a:p>
            <a:pPr marL="0" indent="0" algn="just">
              <a:buNone/>
            </a:pPr>
            <a:r>
              <a:rPr lang="tr-TR" sz="1800" dirty="0"/>
              <a:t>-Adi Şirket kuracak kişi tüccar ise, bağlı bulunduğu bölgenin Ticaret Odasına fert olarak kayıt olmak durumundadır.</a:t>
            </a:r>
          </a:p>
          <a:p>
            <a:pPr marL="0" indent="0" algn="just">
              <a:buNone/>
            </a:pPr>
            <a:r>
              <a:rPr lang="tr-TR" sz="1800" dirty="0"/>
              <a:t>-Asgari bir sermaye öngörülmemiştir. Hangi ortağın ne kadar sermaye koyacağı konusu isteğe bağlıdır. Alacak sermaye olarak konulmuşsa, sermaye koyan ortak bu alacağı şirkete devretmiş ve ödenmesini taahhüt etmiş sayılır. Emeğin sermaye olarak konması halinde, bu ortak zarara iştirak ettirilmeyebilir, ancak kardan pay alır. Bu ortak sorumluluktan muaf olamaz. Ticaret unvanı kullanmak zorunda değildir.</a:t>
            </a:r>
          </a:p>
          <a:p>
            <a:pPr marL="0" indent="0" algn="just">
              <a:buNone/>
            </a:pPr>
            <a:r>
              <a:rPr lang="tr-TR" sz="1800" dirty="0"/>
              <a:t>-Sermaye olarak getirilen her şey üzerinde iştirak halinde mülkiyet söz konusudur. Her ortak belli bir oranda katılır ve kendi payı üzerinde tasarruf hakkı yoktur. Adi Şirket daha çok geçici ortaklıklarda kurulmalı, sürekli işlerle ilgili olarak bu yola gidilmemelidir.</a:t>
            </a:r>
          </a:p>
          <a:p>
            <a:pPr marL="0" indent="0">
              <a:buNone/>
            </a:pPr>
            <a:endParaRPr lang="tr-TR" dirty="0"/>
          </a:p>
        </p:txBody>
      </p:sp>
      <p:sp>
        <p:nvSpPr>
          <p:cNvPr id="4" name="Başlık 1">
            <a:extLst>
              <a:ext uri="{FF2B5EF4-FFF2-40B4-BE49-F238E27FC236}">
                <a16:creationId xmlns:a16="http://schemas.microsoft.com/office/drawing/2014/main" id="{977CB5BD-CC7D-462C-8952-174F991E0D82}"/>
              </a:ext>
            </a:extLst>
          </p:cNvPr>
          <p:cNvSpPr>
            <a:spLocks noGrp="1"/>
          </p:cNvSpPr>
          <p:nvPr>
            <p:ph type="title"/>
          </p:nvPr>
        </p:nvSpPr>
        <p:spPr>
          <a:xfrm>
            <a:off x="436485" y="0"/>
            <a:ext cx="8229600" cy="1143000"/>
          </a:xfrm>
        </p:spPr>
        <p:txBody>
          <a:bodyPr/>
          <a:lstStyle/>
          <a:p>
            <a:r>
              <a:rPr lang="tr-TR" dirty="0"/>
              <a:t>Türkiye’de İşletme Çeşitleri</a:t>
            </a:r>
          </a:p>
        </p:txBody>
      </p:sp>
    </p:spTree>
    <p:extLst>
      <p:ext uri="{BB962C8B-B14F-4D97-AF65-F5344CB8AC3E}">
        <p14:creationId xmlns:p14="http://schemas.microsoft.com/office/powerpoint/2010/main" val="67290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B4361C2-8409-474C-ABAB-FE9BAD1BADF8}"/>
              </a:ext>
            </a:extLst>
          </p:cNvPr>
          <p:cNvSpPr>
            <a:spLocks noGrp="1"/>
          </p:cNvSpPr>
          <p:nvPr>
            <p:ph idx="1"/>
          </p:nvPr>
        </p:nvSpPr>
        <p:spPr>
          <a:xfrm>
            <a:off x="107504" y="1600200"/>
            <a:ext cx="9036496" cy="4525963"/>
          </a:xfrm>
        </p:spPr>
        <p:txBody>
          <a:bodyPr/>
          <a:lstStyle/>
          <a:p>
            <a:pPr marL="0" indent="0" algn="just">
              <a:buNone/>
            </a:pPr>
            <a:r>
              <a:rPr lang="tr-TR" sz="1800" b="1" dirty="0"/>
              <a:t>2.2. Ticaret Şirketleri: </a:t>
            </a:r>
            <a:r>
              <a:rPr lang="tr-TR" sz="1800" dirty="0"/>
              <a:t>Ticaret şirketleri özelliklerine göre ikiye ayrılır.</a:t>
            </a:r>
          </a:p>
          <a:p>
            <a:pPr marL="0" indent="0" algn="just">
              <a:buNone/>
            </a:pPr>
            <a:endParaRPr lang="tr-TR" sz="1800" dirty="0"/>
          </a:p>
          <a:p>
            <a:pPr marL="0" indent="0" algn="just">
              <a:buNone/>
            </a:pPr>
            <a:r>
              <a:rPr lang="tr-TR" sz="1800" b="1" dirty="0"/>
              <a:t>2.2.1. Şahıs Şirketleri: </a:t>
            </a:r>
            <a:r>
              <a:rPr lang="tr-TR" sz="1800" dirty="0"/>
              <a:t>Tüzel kişiliğe sahip ve ortakların sorumlulukları sınırsız olan şirket türleridir. Ortak ekonomik bir çıkar veya çıkarların gereği olarak sayısı belli kişilerin kurdukları ve sorumlulukları kişisel olan ortaklıklara şahıs şirketleri denir. Ortakların sayısı genelde azdır ve ortaklığın devri de oldukça zordur. Kişi şirketlerinde ortakların hepsi uygun görmeden ortaklık payı başkalarına satılmaz veya devredilemez. Şirketten ayrılan bir ortağın şirket ilişkilerinden dolayı üçüncü kişilere olan sorumluluğu bir süre daha devam eder. Ortaklar, gerçek kişilerdir ve şirket borçlarına karşı sınırsız (bütün mal varlığı ile) sorumludurlar. Şahıs şirketleri </a:t>
            </a:r>
            <a:r>
              <a:rPr lang="tr-TR" sz="1800" dirty="0" err="1"/>
              <a:t>TTK'ya</a:t>
            </a:r>
            <a:r>
              <a:rPr lang="tr-TR" sz="1800" dirty="0"/>
              <a:t> göre ikiye ayrılır. </a:t>
            </a:r>
            <a:r>
              <a:rPr lang="tr-TR" sz="1800" dirty="0" err="1"/>
              <a:t>Kollektif</a:t>
            </a:r>
            <a:r>
              <a:rPr lang="tr-TR" sz="1800" dirty="0"/>
              <a:t> şirket ve Komandit şirket.</a:t>
            </a:r>
          </a:p>
        </p:txBody>
      </p:sp>
      <p:sp>
        <p:nvSpPr>
          <p:cNvPr id="4" name="Başlık 1">
            <a:extLst>
              <a:ext uri="{FF2B5EF4-FFF2-40B4-BE49-F238E27FC236}">
                <a16:creationId xmlns:a16="http://schemas.microsoft.com/office/drawing/2014/main" id="{64D9A634-4A72-4CA8-9E75-CBFD10E808B5}"/>
              </a:ext>
            </a:extLst>
          </p:cNvPr>
          <p:cNvSpPr>
            <a:spLocks noGrp="1"/>
          </p:cNvSpPr>
          <p:nvPr>
            <p:ph type="title"/>
          </p:nvPr>
        </p:nvSpPr>
        <p:spPr>
          <a:xfrm>
            <a:off x="457200" y="0"/>
            <a:ext cx="8229600" cy="1143000"/>
          </a:xfrm>
        </p:spPr>
        <p:txBody>
          <a:bodyPr/>
          <a:lstStyle/>
          <a:p>
            <a:r>
              <a:rPr lang="tr-TR" dirty="0"/>
              <a:t>Türkiye’de İşletme Çeşitleri</a:t>
            </a:r>
          </a:p>
        </p:txBody>
      </p:sp>
    </p:spTree>
    <p:extLst>
      <p:ext uri="{BB962C8B-B14F-4D97-AF65-F5344CB8AC3E}">
        <p14:creationId xmlns:p14="http://schemas.microsoft.com/office/powerpoint/2010/main" val="3754885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BEA891F-F2AD-4363-9146-44BE86D76258}"/>
              </a:ext>
            </a:extLst>
          </p:cNvPr>
          <p:cNvSpPr>
            <a:spLocks noGrp="1"/>
          </p:cNvSpPr>
          <p:nvPr>
            <p:ph idx="1"/>
          </p:nvPr>
        </p:nvSpPr>
        <p:spPr>
          <a:xfrm>
            <a:off x="107504" y="836712"/>
            <a:ext cx="8928992" cy="5328592"/>
          </a:xfrm>
        </p:spPr>
        <p:txBody>
          <a:bodyPr/>
          <a:lstStyle/>
          <a:p>
            <a:pPr algn="just">
              <a:buFontTx/>
              <a:buChar char="-"/>
            </a:pPr>
            <a:r>
              <a:rPr lang="tr-TR" sz="1800" b="1" dirty="0" err="1"/>
              <a:t>Kollektif</a:t>
            </a:r>
            <a:r>
              <a:rPr lang="tr-TR" sz="1800" b="1" dirty="0"/>
              <a:t> Şirketler: </a:t>
            </a:r>
            <a:r>
              <a:rPr lang="tr-TR" sz="1800" dirty="0"/>
              <a:t>Bir ticari işletmeyi bir ticaret unvanı altında işletmek amacıyla, gerçek kişiler arasında kurulan ve ortaklarından hiçbirinin sorumluluğu, şirket alacaklarına karşı sınırlandırılmamış olan şirket türüdür. Türk Ticaret Kanunu’na göre, ticari bir işletmeyi bir ticaret unvanı altında çalıştırmak amacıyla gerçek kişiler arasında kurulan, ortakların her birinin şirket alacaklılarına karşı sınırsız sorumlu olduğu ortaklıklara </a:t>
            </a:r>
            <a:r>
              <a:rPr lang="tr-TR" sz="1800" dirty="0" err="1"/>
              <a:t>kollektif</a:t>
            </a:r>
            <a:r>
              <a:rPr lang="tr-TR" sz="1800" dirty="0"/>
              <a:t> şirket denir. Şirketin yönetiminden her ortak sorumludur. Kuruluş anlaşmasında aksine bir hüküm yoksa diğer ortakların rızası olmadan ortaklıktan çıkılamaz. Aynı şekilde şirkete yeni bir ortağın alınması için tüm ortakların rızası olmalıdır. Kolektif şirketlere yalnızca gerçek kişiler ortak olabilir. Ortaklar, kâr veya zararı eşit olarak ya da daha önce kuruluş anlaşmasında belirtilen oranlarda bölüşebilirler.</a:t>
            </a:r>
          </a:p>
          <a:p>
            <a:pPr algn="just">
              <a:buFontTx/>
              <a:buChar char="-"/>
            </a:pPr>
            <a:r>
              <a:rPr lang="tr-TR" sz="1800" b="1" dirty="0"/>
              <a:t>Komandit Şirketler: </a:t>
            </a:r>
            <a:r>
              <a:rPr lang="tr-TR" sz="1800" dirty="0"/>
              <a:t>Kolektif şirketin bir çeşidi olup, ortaklardan bir veya birkaçının sorumluluğu sınırlı değildir. Diğer ortakların sorumlulukları, şirkete katıldıkları sermaye miktarı ile sınırlıdır. Sorumlulukları sınırsız olan ortaklara "komandite ortak", sınırlı olanlar da "komanditer ortak" denir. Komandite ortakların gerçek kişiler olması gereklidir. Komanditer ortaklar ise gerçek veya tüzel kişi olabilir. Komandit şirketler komandite ortaklar tarafından yönetilirler. Komanditer ortaklar yılsonunda hesaplarını denetleyebilirler ve kârdan sermayeleri oranında pay alırlar. Ticaret hayatında bu şirket türüne fazla rastlanmamaktadır.</a:t>
            </a:r>
          </a:p>
        </p:txBody>
      </p:sp>
      <p:sp>
        <p:nvSpPr>
          <p:cNvPr id="4" name="Başlık 1">
            <a:extLst>
              <a:ext uri="{FF2B5EF4-FFF2-40B4-BE49-F238E27FC236}">
                <a16:creationId xmlns:a16="http://schemas.microsoft.com/office/drawing/2014/main" id="{76F5EECB-AC14-413D-918F-F35222BBCBBF}"/>
              </a:ext>
            </a:extLst>
          </p:cNvPr>
          <p:cNvSpPr>
            <a:spLocks noGrp="1"/>
          </p:cNvSpPr>
          <p:nvPr>
            <p:ph type="title"/>
          </p:nvPr>
        </p:nvSpPr>
        <p:spPr>
          <a:xfrm>
            <a:off x="457200" y="0"/>
            <a:ext cx="8229600" cy="836712"/>
          </a:xfrm>
        </p:spPr>
        <p:txBody>
          <a:bodyPr/>
          <a:lstStyle/>
          <a:p>
            <a:r>
              <a:rPr lang="tr-TR" dirty="0"/>
              <a:t>Türkiye’de İşletme Çeşitleri</a:t>
            </a:r>
          </a:p>
        </p:txBody>
      </p:sp>
    </p:spTree>
    <p:extLst>
      <p:ext uri="{BB962C8B-B14F-4D97-AF65-F5344CB8AC3E}">
        <p14:creationId xmlns:p14="http://schemas.microsoft.com/office/powerpoint/2010/main" val="3122293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04F1FF8-C07C-4D0B-9294-29459B2D55AA}"/>
              </a:ext>
            </a:extLst>
          </p:cNvPr>
          <p:cNvSpPr>
            <a:spLocks noGrp="1"/>
          </p:cNvSpPr>
          <p:nvPr>
            <p:ph idx="1"/>
          </p:nvPr>
        </p:nvSpPr>
        <p:spPr>
          <a:xfrm>
            <a:off x="107504" y="1600200"/>
            <a:ext cx="8928992" cy="4525963"/>
          </a:xfrm>
        </p:spPr>
        <p:txBody>
          <a:bodyPr/>
          <a:lstStyle/>
          <a:p>
            <a:pPr marL="0" indent="0" algn="just">
              <a:buNone/>
            </a:pPr>
            <a:r>
              <a:rPr lang="tr-TR" sz="1800" b="1" dirty="0"/>
              <a:t>Komandite ortak: </a:t>
            </a:r>
            <a:r>
              <a:rPr lang="tr-TR" sz="1800" dirty="0"/>
              <a:t>Sorumluluğu sınırsız ve zincirleme olan ortaktır. Şirketin yönetimine seçilebilirler ve gerçek kişilerden oluşur. </a:t>
            </a:r>
          </a:p>
          <a:p>
            <a:pPr marL="0" indent="0" algn="just">
              <a:buNone/>
            </a:pPr>
            <a:r>
              <a:rPr lang="tr-TR" sz="1800" b="1" dirty="0"/>
              <a:t>Komanditer ortak: </a:t>
            </a:r>
            <a:r>
              <a:rPr lang="tr-TR" sz="1800" dirty="0" err="1"/>
              <a:t>Sormluluğu</a:t>
            </a:r>
            <a:r>
              <a:rPr lang="tr-TR" sz="1800" dirty="0"/>
              <a:t> şirketteki sermaye ile sınırlı olan ortaklardır. Şirketin yönetimine seçilemezler. Komanditer ortaklar gerçek ve tüzel kişiler olabilir.</a:t>
            </a:r>
          </a:p>
          <a:p>
            <a:pPr marL="0" indent="0" algn="just">
              <a:buNone/>
            </a:pPr>
            <a:endParaRPr lang="tr-TR" sz="1800" dirty="0"/>
          </a:p>
          <a:p>
            <a:pPr marL="0" indent="0" algn="just">
              <a:buNone/>
            </a:pPr>
            <a:r>
              <a:rPr lang="tr-TR" sz="1800" dirty="0"/>
              <a:t>Komandit şirketlerin ticaret unvanı, komandite ortaklardan birinin ismi ile şirket konusunu gösterecek bir ibareyi taşımalıdır. Bu şirketlerin ticaret unvanlarında komanditer ortakların ad ve soyadının bulunması yasaktır. Komandit şirketlerin idare ve temsili komandite ortaklara aittir. Kolektif şirket ana sözleşmesinde bulunması gereken hususlar ile tescil işlemlerinde aranan evrak komandit şirketler için de geçerlidir. Komandit şirketler Adi Komandit ve Sermayesi Paylara Bölünmüş Komandit şirketler olmak üzere ikiye ayrılmaktadır.</a:t>
            </a:r>
          </a:p>
        </p:txBody>
      </p:sp>
      <p:sp>
        <p:nvSpPr>
          <p:cNvPr id="4" name="Başlık 1">
            <a:extLst>
              <a:ext uri="{FF2B5EF4-FFF2-40B4-BE49-F238E27FC236}">
                <a16:creationId xmlns:a16="http://schemas.microsoft.com/office/drawing/2014/main" id="{8E366EE1-7C02-4B1E-B031-CD057B60B023}"/>
              </a:ext>
            </a:extLst>
          </p:cNvPr>
          <p:cNvSpPr>
            <a:spLocks noGrp="1"/>
          </p:cNvSpPr>
          <p:nvPr>
            <p:ph type="title"/>
          </p:nvPr>
        </p:nvSpPr>
        <p:spPr>
          <a:xfrm>
            <a:off x="457200" y="29829"/>
            <a:ext cx="8229600" cy="1143000"/>
          </a:xfrm>
        </p:spPr>
        <p:txBody>
          <a:bodyPr/>
          <a:lstStyle/>
          <a:p>
            <a:r>
              <a:rPr lang="tr-TR" dirty="0"/>
              <a:t>Türkiye’de İşletme Çeşitleri</a:t>
            </a:r>
          </a:p>
        </p:txBody>
      </p:sp>
    </p:spTree>
    <p:extLst>
      <p:ext uri="{BB962C8B-B14F-4D97-AF65-F5344CB8AC3E}">
        <p14:creationId xmlns:p14="http://schemas.microsoft.com/office/powerpoint/2010/main" val="242973539"/>
      </p:ext>
    </p:extLst>
  </p:cSld>
  <p:clrMapOvr>
    <a:masterClrMapping/>
  </p:clrMapOvr>
</p:sld>
</file>

<file path=ppt/theme/theme1.xml><?xml version="1.0" encoding="utf-8"?>
<a:theme xmlns:a="http://schemas.openxmlformats.org/drawingml/2006/main" name="Varsayılan Tasarım">
  <a:themeElements>
    <a:clrScheme name="Varsayılan Tasarı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arsayılan Tasarım">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Varsayılan Tasarı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arsayılan Tasarı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arsayılan Tasarı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arsayılan Tasarı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arsayılan Tasarı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arsayılan Tasarı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arsayılan Tasarı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arsayılan Tasarı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arsayılan Tasarı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arsayılan Tasarı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arsayılan Tasarı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arsayılan Tasarı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unu1" id="{8726E870-6B55-4993-B173-C1955522032C}" vid="{39669771-7DC0-4038-AD34-67DC5E4A088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sunum_sablon</Template>
  <TotalTime>97</TotalTime>
  <Words>1625</Words>
  <Application>Microsoft Office PowerPoint</Application>
  <PresentationFormat>Ekran Gösterisi (4:3)</PresentationFormat>
  <Paragraphs>71</Paragraphs>
  <Slides>13</Slides>
  <Notes>0</Notes>
  <HiddenSlides>0</HiddenSlides>
  <MMClips>0</MMClips>
  <ScaleCrop>false</ScaleCrop>
  <HeadingPairs>
    <vt:vector size="6" baseType="variant">
      <vt:variant>
        <vt:lpstr>Kullanılan Yazı Tipleri</vt:lpstr>
      </vt:variant>
      <vt:variant>
        <vt:i4>1</vt:i4>
      </vt:variant>
      <vt:variant>
        <vt:lpstr>Tema</vt:lpstr>
      </vt:variant>
      <vt:variant>
        <vt:i4>1</vt:i4>
      </vt:variant>
      <vt:variant>
        <vt:lpstr>Slayt Başlıkları</vt:lpstr>
      </vt:variant>
      <vt:variant>
        <vt:i4>13</vt:i4>
      </vt:variant>
    </vt:vector>
  </HeadingPairs>
  <TitlesOfParts>
    <vt:vector size="15" baseType="lpstr">
      <vt:lpstr>Arial</vt:lpstr>
      <vt:lpstr>Varsayılan Tasarım</vt:lpstr>
      <vt:lpstr>PowerPoint Sunusu</vt:lpstr>
      <vt:lpstr> Türkiye’de İşletme Çeşitleri</vt:lpstr>
      <vt:lpstr>PowerPoint Sunusu</vt:lpstr>
      <vt:lpstr>Türkiye’de İşletme Çeşitleri</vt:lpstr>
      <vt:lpstr>Türkiye’de İşletme Çeşitleri</vt:lpstr>
      <vt:lpstr>Türkiye’de İşletme Çeşitleri</vt:lpstr>
      <vt:lpstr>Türkiye’de İşletme Çeşitleri</vt:lpstr>
      <vt:lpstr>Türkiye’de İşletme Çeşitleri</vt:lpstr>
      <vt:lpstr>Türkiye’de İşletme Çeşitleri</vt:lpstr>
      <vt:lpstr>Türkiye’de İşletme Çeşitleri</vt:lpstr>
      <vt:lpstr>Türkiye’de İşletme Çeşitleri</vt:lpstr>
      <vt:lpstr>Türkiye’de İşletme Çeşitleri</vt:lpstr>
      <vt:lpstr>Türkiye’de İşletme Çeşitleri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Acer</dc:creator>
  <cp:lastModifiedBy>erdin</cp:lastModifiedBy>
  <cp:revision>16</cp:revision>
  <cp:lastPrinted>1601-01-01T00:00:00Z</cp:lastPrinted>
  <dcterms:created xsi:type="dcterms:W3CDTF">2020-03-18T08:45:21Z</dcterms:created>
  <dcterms:modified xsi:type="dcterms:W3CDTF">2020-04-09T12:53:05Z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