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82" r:id="rId3"/>
    <p:sldId id="288" r:id="rId4"/>
    <p:sldId id="320" r:id="rId5"/>
    <p:sldId id="258" r:id="rId6"/>
    <p:sldId id="293" r:id="rId7"/>
    <p:sldId id="294" r:id="rId8"/>
    <p:sldId id="296" r:id="rId9"/>
    <p:sldId id="295" r:id="rId10"/>
    <p:sldId id="314" r:id="rId11"/>
    <p:sldId id="311" r:id="rId12"/>
    <p:sldId id="283" r:id="rId13"/>
    <p:sldId id="289" r:id="rId14"/>
    <p:sldId id="290" r:id="rId15"/>
    <p:sldId id="284" r:id="rId16"/>
    <p:sldId id="315" r:id="rId17"/>
    <p:sldId id="316" r:id="rId18"/>
    <p:sldId id="319" r:id="rId19"/>
    <p:sldId id="317" r:id="rId20"/>
    <p:sldId id="321" r:id="rId2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6866" name="Rectangle 2"/>
          <p:cNvSpPr>
            <a:spLocks noGrp="1" noChangeArrowheads="1"/>
          </p:cNvSpPr>
          <p:nvPr>
            <p:ph type="ctrTitle" sz="quarter"/>
          </p:nvPr>
        </p:nvSpPr>
        <p:spPr>
          <a:xfrm>
            <a:off x="685800" y="1676400"/>
            <a:ext cx="7772400" cy="1828800"/>
          </a:xfrm>
        </p:spPr>
        <p:txBody>
          <a:bodyPr/>
          <a:lstStyle>
            <a:lvl1pPr>
              <a:defRPr/>
            </a:lvl1pPr>
          </a:lstStyle>
          <a:p>
            <a:pPr lvl="0"/>
            <a:r>
              <a:rPr lang="tr-TR" altLang="tr-TR" noProof="0"/>
              <a:t>Asıl başlık stili için tıklatın</a:t>
            </a:r>
          </a:p>
        </p:txBody>
      </p:sp>
      <p:sp>
        <p:nvSpPr>
          <p:cNvPr id="3686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tr-TR" altLang="tr-TR" noProof="0"/>
              <a:t>Asıl alt başlık stilini düzenlemek için tıklatın</a:t>
            </a:r>
          </a:p>
        </p:txBody>
      </p:sp>
      <p:sp>
        <p:nvSpPr>
          <p:cNvPr id="2" name="Rectangle 4">
            <a:extLst>
              <a:ext uri="{FF2B5EF4-FFF2-40B4-BE49-F238E27FC236}">
                <a16:creationId xmlns:a16="http://schemas.microsoft.com/office/drawing/2014/main" id="{97F97A96-0931-580C-5DB5-A514BCD3F5B8}"/>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3" name="Rectangle 5">
            <a:extLst>
              <a:ext uri="{FF2B5EF4-FFF2-40B4-BE49-F238E27FC236}">
                <a16:creationId xmlns:a16="http://schemas.microsoft.com/office/drawing/2014/main" id="{DEFD965F-8A46-CA8B-7B06-478130716E64}"/>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4" name="Rectangle 6">
            <a:extLst>
              <a:ext uri="{FF2B5EF4-FFF2-40B4-BE49-F238E27FC236}">
                <a16:creationId xmlns:a16="http://schemas.microsoft.com/office/drawing/2014/main" id="{3589EDE7-6C63-50F0-0581-97CDD1498B4F}"/>
              </a:ext>
            </a:extLst>
          </p:cNvPr>
          <p:cNvSpPr>
            <a:spLocks noGrp="1" noChangeArrowheads="1"/>
          </p:cNvSpPr>
          <p:nvPr>
            <p:ph type="sldNum" sz="quarter" idx="12"/>
          </p:nvPr>
        </p:nvSpPr>
        <p:spPr>
          <a:ln/>
        </p:spPr>
        <p:txBody>
          <a:bodyPr/>
          <a:lstStyle>
            <a:lvl1pPr>
              <a:defRPr/>
            </a:lvl1pPr>
          </a:lstStyle>
          <a:p>
            <a:fld id="{DB58CC36-9483-4FD0-A67F-1DC53A7004CF}" type="slidenum">
              <a:rPr lang="tr-TR" altLang="tr-TR"/>
              <a:pPr/>
              <a:t>‹#›</a:t>
            </a:fld>
            <a:endParaRPr lang="tr-TR" altLang="tr-TR"/>
          </a:p>
        </p:txBody>
      </p:sp>
    </p:spTree>
    <p:extLst>
      <p:ext uri="{BB962C8B-B14F-4D97-AF65-F5344CB8AC3E}">
        <p14:creationId xmlns:p14="http://schemas.microsoft.com/office/powerpoint/2010/main" val="24196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F870440C-7E5D-EC4D-15A5-D768BBDE2512}"/>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5" name="Rectangle 5">
            <a:extLst>
              <a:ext uri="{FF2B5EF4-FFF2-40B4-BE49-F238E27FC236}">
                <a16:creationId xmlns:a16="http://schemas.microsoft.com/office/drawing/2014/main" id="{EAC3C44D-3104-2C5B-4E80-07C41A518FA1}"/>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6" name="Rectangle 6">
            <a:extLst>
              <a:ext uri="{FF2B5EF4-FFF2-40B4-BE49-F238E27FC236}">
                <a16:creationId xmlns:a16="http://schemas.microsoft.com/office/drawing/2014/main" id="{74B55FEC-5E95-11B4-CA83-91E77CF9F12D}"/>
              </a:ext>
            </a:extLst>
          </p:cNvPr>
          <p:cNvSpPr>
            <a:spLocks noGrp="1" noChangeArrowheads="1"/>
          </p:cNvSpPr>
          <p:nvPr>
            <p:ph type="sldNum" sz="quarter" idx="12"/>
          </p:nvPr>
        </p:nvSpPr>
        <p:spPr>
          <a:ln/>
        </p:spPr>
        <p:txBody>
          <a:bodyPr/>
          <a:lstStyle>
            <a:lvl1pPr>
              <a:defRPr/>
            </a:lvl1pPr>
          </a:lstStyle>
          <a:p>
            <a:fld id="{22699519-EAAA-42E0-BF61-CE945E4891B0}" type="slidenum">
              <a:rPr lang="tr-TR" altLang="tr-TR"/>
              <a:pPr/>
              <a:t>‹#›</a:t>
            </a:fld>
            <a:endParaRPr lang="tr-TR" altLang="tr-TR"/>
          </a:p>
        </p:txBody>
      </p:sp>
    </p:spTree>
    <p:extLst>
      <p:ext uri="{BB962C8B-B14F-4D97-AF65-F5344CB8AC3E}">
        <p14:creationId xmlns:p14="http://schemas.microsoft.com/office/powerpoint/2010/main" val="64758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381000"/>
            <a:ext cx="2057400" cy="57150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381000"/>
            <a:ext cx="6019800" cy="57150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B37CF5A9-5A45-C6E0-D630-FCB16125F36C}"/>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5" name="Rectangle 5">
            <a:extLst>
              <a:ext uri="{FF2B5EF4-FFF2-40B4-BE49-F238E27FC236}">
                <a16:creationId xmlns:a16="http://schemas.microsoft.com/office/drawing/2014/main" id="{E8A647B3-0A11-6D9E-AFE3-336B967F8308}"/>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6" name="Rectangle 6">
            <a:extLst>
              <a:ext uri="{FF2B5EF4-FFF2-40B4-BE49-F238E27FC236}">
                <a16:creationId xmlns:a16="http://schemas.microsoft.com/office/drawing/2014/main" id="{23750B73-6219-786C-D6F4-CE22DFB955D4}"/>
              </a:ext>
            </a:extLst>
          </p:cNvPr>
          <p:cNvSpPr>
            <a:spLocks noGrp="1" noChangeArrowheads="1"/>
          </p:cNvSpPr>
          <p:nvPr>
            <p:ph type="sldNum" sz="quarter" idx="12"/>
          </p:nvPr>
        </p:nvSpPr>
        <p:spPr>
          <a:ln/>
        </p:spPr>
        <p:txBody>
          <a:bodyPr/>
          <a:lstStyle>
            <a:lvl1pPr>
              <a:defRPr/>
            </a:lvl1pPr>
          </a:lstStyle>
          <a:p>
            <a:fld id="{7E48E78E-16B3-48F8-B89D-8C700D0DD9AC}" type="slidenum">
              <a:rPr lang="tr-TR" altLang="tr-TR"/>
              <a:pPr/>
              <a:t>‹#›</a:t>
            </a:fld>
            <a:endParaRPr lang="tr-TR" altLang="tr-TR"/>
          </a:p>
        </p:txBody>
      </p:sp>
    </p:spTree>
    <p:extLst>
      <p:ext uri="{BB962C8B-B14F-4D97-AF65-F5344CB8AC3E}">
        <p14:creationId xmlns:p14="http://schemas.microsoft.com/office/powerpoint/2010/main" val="35492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C68DF050-9D5B-9EA6-3881-464C2B20A506}"/>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5" name="Rectangle 5">
            <a:extLst>
              <a:ext uri="{FF2B5EF4-FFF2-40B4-BE49-F238E27FC236}">
                <a16:creationId xmlns:a16="http://schemas.microsoft.com/office/drawing/2014/main" id="{4D3FC75C-47C1-2179-6058-61C7076909A7}"/>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6" name="Rectangle 6">
            <a:extLst>
              <a:ext uri="{FF2B5EF4-FFF2-40B4-BE49-F238E27FC236}">
                <a16:creationId xmlns:a16="http://schemas.microsoft.com/office/drawing/2014/main" id="{B748F633-15E3-A164-D4D7-B291735754BD}"/>
              </a:ext>
            </a:extLst>
          </p:cNvPr>
          <p:cNvSpPr>
            <a:spLocks noGrp="1" noChangeArrowheads="1"/>
          </p:cNvSpPr>
          <p:nvPr>
            <p:ph type="sldNum" sz="quarter" idx="12"/>
          </p:nvPr>
        </p:nvSpPr>
        <p:spPr>
          <a:ln/>
        </p:spPr>
        <p:txBody>
          <a:bodyPr/>
          <a:lstStyle>
            <a:lvl1pPr>
              <a:defRPr/>
            </a:lvl1pPr>
          </a:lstStyle>
          <a:p>
            <a:fld id="{9C8E2B57-6B40-48F3-82FF-DCD961B18C32}" type="slidenum">
              <a:rPr lang="tr-TR" altLang="tr-TR"/>
              <a:pPr/>
              <a:t>‹#›</a:t>
            </a:fld>
            <a:endParaRPr lang="tr-TR" altLang="tr-TR"/>
          </a:p>
        </p:txBody>
      </p:sp>
    </p:spTree>
    <p:extLst>
      <p:ext uri="{BB962C8B-B14F-4D97-AF65-F5344CB8AC3E}">
        <p14:creationId xmlns:p14="http://schemas.microsoft.com/office/powerpoint/2010/main" val="4263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a:extLst>
              <a:ext uri="{FF2B5EF4-FFF2-40B4-BE49-F238E27FC236}">
                <a16:creationId xmlns:a16="http://schemas.microsoft.com/office/drawing/2014/main" id="{6CBC8EA9-FD72-BED6-2729-CF20E85148E2}"/>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5" name="Rectangle 5">
            <a:extLst>
              <a:ext uri="{FF2B5EF4-FFF2-40B4-BE49-F238E27FC236}">
                <a16:creationId xmlns:a16="http://schemas.microsoft.com/office/drawing/2014/main" id="{0EABD508-B55F-5AFD-40A7-A8DEFE02C197}"/>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6" name="Rectangle 6">
            <a:extLst>
              <a:ext uri="{FF2B5EF4-FFF2-40B4-BE49-F238E27FC236}">
                <a16:creationId xmlns:a16="http://schemas.microsoft.com/office/drawing/2014/main" id="{B65FF2BA-BEB4-AAB0-4056-22CA864D649E}"/>
              </a:ext>
            </a:extLst>
          </p:cNvPr>
          <p:cNvSpPr>
            <a:spLocks noGrp="1" noChangeArrowheads="1"/>
          </p:cNvSpPr>
          <p:nvPr>
            <p:ph type="sldNum" sz="quarter" idx="12"/>
          </p:nvPr>
        </p:nvSpPr>
        <p:spPr>
          <a:ln/>
        </p:spPr>
        <p:txBody>
          <a:bodyPr/>
          <a:lstStyle>
            <a:lvl1pPr>
              <a:defRPr/>
            </a:lvl1pPr>
          </a:lstStyle>
          <a:p>
            <a:fld id="{F6F4C2D5-E450-48B3-8DB4-4F43D0BD6D60}" type="slidenum">
              <a:rPr lang="tr-TR" altLang="tr-TR"/>
              <a:pPr/>
              <a:t>‹#›</a:t>
            </a:fld>
            <a:endParaRPr lang="tr-TR" altLang="tr-TR"/>
          </a:p>
        </p:txBody>
      </p:sp>
    </p:spTree>
    <p:extLst>
      <p:ext uri="{BB962C8B-B14F-4D97-AF65-F5344CB8AC3E}">
        <p14:creationId xmlns:p14="http://schemas.microsoft.com/office/powerpoint/2010/main" val="112736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72389DD3-B930-5E80-6CB1-D169FA03C346}"/>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6" name="Rectangle 5">
            <a:extLst>
              <a:ext uri="{FF2B5EF4-FFF2-40B4-BE49-F238E27FC236}">
                <a16:creationId xmlns:a16="http://schemas.microsoft.com/office/drawing/2014/main" id="{B0415CA9-893B-2D35-9DEC-2DC5EB1577AB}"/>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7" name="Rectangle 6">
            <a:extLst>
              <a:ext uri="{FF2B5EF4-FFF2-40B4-BE49-F238E27FC236}">
                <a16:creationId xmlns:a16="http://schemas.microsoft.com/office/drawing/2014/main" id="{E0634455-D947-7CE8-84A8-CD7F2FEEA951}"/>
              </a:ext>
            </a:extLst>
          </p:cNvPr>
          <p:cNvSpPr>
            <a:spLocks noGrp="1" noChangeArrowheads="1"/>
          </p:cNvSpPr>
          <p:nvPr>
            <p:ph type="sldNum" sz="quarter" idx="12"/>
          </p:nvPr>
        </p:nvSpPr>
        <p:spPr>
          <a:ln/>
        </p:spPr>
        <p:txBody>
          <a:bodyPr/>
          <a:lstStyle>
            <a:lvl1pPr>
              <a:defRPr/>
            </a:lvl1pPr>
          </a:lstStyle>
          <a:p>
            <a:fld id="{860DAB66-5241-4CF4-B9AC-9C7E9576E7B2}" type="slidenum">
              <a:rPr lang="tr-TR" altLang="tr-TR"/>
              <a:pPr/>
              <a:t>‹#›</a:t>
            </a:fld>
            <a:endParaRPr lang="tr-TR" altLang="tr-TR"/>
          </a:p>
        </p:txBody>
      </p:sp>
    </p:spTree>
    <p:extLst>
      <p:ext uri="{BB962C8B-B14F-4D97-AF65-F5344CB8AC3E}">
        <p14:creationId xmlns:p14="http://schemas.microsoft.com/office/powerpoint/2010/main" val="41293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a:extLst>
              <a:ext uri="{FF2B5EF4-FFF2-40B4-BE49-F238E27FC236}">
                <a16:creationId xmlns:a16="http://schemas.microsoft.com/office/drawing/2014/main" id="{DE8716B7-F970-88D4-3BB3-B86EBD14E433}"/>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8" name="Rectangle 5">
            <a:extLst>
              <a:ext uri="{FF2B5EF4-FFF2-40B4-BE49-F238E27FC236}">
                <a16:creationId xmlns:a16="http://schemas.microsoft.com/office/drawing/2014/main" id="{34E6227A-46FF-AB5E-209B-8C75F81E3993}"/>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9" name="Rectangle 6">
            <a:extLst>
              <a:ext uri="{FF2B5EF4-FFF2-40B4-BE49-F238E27FC236}">
                <a16:creationId xmlns:a16="http://schemas.microsoft.com/office/drawing/2014/main" id="{D907325C-B912-4AF4-197F-B8D398BD0337}"/>
              </a:ext>
            </a:extLst>
          </p:cNvPr>
          <p:cNvSpPr>
            <a:spLocks noGrp="1" noChangeArrowheads="1"/>
          </p:cNvSpPr>
          <p:nvPr>
            <p:ph type="sldNum" sz="quarter" idx="12"/>
          </p:nvPr>
        </p:nvSpPr>
        <p:spPr>
          <a:ln/>
        </p:spPr>
        <p:txBody>
          <a:bodyPr/>
          <a:lstStyle>
            <a:lvl1pPr>
              <a:defRPr/>
            </a:lvl1pPr>
          </a:lstStyle>
          <a:p>
            <a:fld id="{EFDB5064-3B84-406C-9CE8-D546A44435BD}" type="slidenum">
              <a:rPr lang="tr-TR" altLang="tr-TR"/>
              <a:pPr/>
              <a:t>‹#›</a:t>
            </a:fld>
            <a:endParaRPr lang="tr-TR" altLang="tr-TR"/>
          </a:p>
        </p:txBody>
      </p:sp>
    </p:spTree>
    <p:extLst>
      <p:ext uri="{BB962C8B-B14F-4D97-AF65-F5344CB8AC3E}">
        <p14:creationId xmlns:p14="http://schemas.microsoft.com/office/powerpoint/2010/main" val="329860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Rectangle 4">
            <a:extLst>
              <a:ext uri="{FF2B5EF4-FFF2-40B4-BE49-F238E27FC236}">
                <a16:creationId xmlns:a16="http://schemas.microsoft.com/office/drawing/2014/main" id="{D2E4A327-9504-A912-F619-1FC475A59506}"/>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4" name="Rectangle 5">
            <a:extLst>
              <a:ext uri="{FF2B5EF4-FFF2-40B4-BE49-F238E27FC236}">
                <a16:creationId xmlns:a16="http://schemas.microsoft.com/office/drawing/2014/main" id="{72A0D16A-8A97-DDEE-ED80-EF344CBCC9B0}"/>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5" name="Rectangle 6">
            <a:extLst>
              <a:ext uri="{FF2B5EF4-FFF2-40B4-BE49-F238E27FC236}">
                <a16:creationId xmlns:a16="http://schemas.microsoft.com/office/drawing/2014/main" id="{657E32D2-270A-F8CF-8355-2D5D18260D9F}"/>
              </a:ext>
            </a:extLst>
          </p:cNvPr>
          <p:cNvSpPr>
            <a:spLocks noGrp="1" noChangeArrowheads="1"/>
          </p:cNvSpPr>
          <p:nvPr>
            <p:ph type="sldNum" sz="quarter" idx="12"/>
          </p:nvPr>
        </p:nvSpPr>
        <p:spPr>
          <a:ln/>
        </p:spPr>
        <p:txBody>
          <a:bodyPr/>
          <a:lstStyle>
            <a:lvl1pPr>
              <a:defRPr/>
            </a:lvl1pPr>
          </a:lstStyle>
          <a:p>
            <a:fld id="{D68E9B9F-2DCF-4950-B72D-87A2AE4B19E8}" type="slidenum">
              <a:rPr lang="tr-TR" altLang="tr-TR"/>
              <a:pPr/>
              <a:t>‹#›</a:t>
            </a:fld>
            <a:endParaRPr lang="tr-TR" altLang="tr-TR"/>
          </a:p>
        </p:txBody>
      </p:sp>
    </p:spTree>
    <p:extLst>
      <p:ext uri="{BB962C8B-B14F-4D97-AF65-F5344CB8AC3E}">
        <p14:creationId xmlns:p14="http://schemas.microsoft.com/office/powerpoint/2010/main" val="762026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39C4186-B9C4-CC26-0E09-ACB1ED6B5E02}"/>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3" name="Rectangle 5">
            <a:extLst>
              <a:ext uri="{FF2B5EF4-FFF2-40B4-BE49-F238E27FC236}">
                <a16:creationId xmlns:a16="http://schemas.microsoft.com/office/drawing/2014/main" id="{9ABB7975-A313-17AB-33BB-8314A07F3421}"/>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4" name="Rectangle 6">
            <a:extLst>
              <a:ext uri="{FF2B5EF4-FFF2-40B4-BE49-F238E27FC236}">
                <a16:creationId xmlns:a16="http://schemas.microsoft.com/office/drawing/2014/main" id="{2F0109D2-A646-B20F-1CE4-E49BFAC1CDD2}"/>
              </a:ext>
            </a:extLst>
          </p:cNvPr>
          <p:cNvSpPr>
            <a:spLocks noGrp="1" noChangeArrowheads="1"/>
          </p:cNvSpPr>
          <p:nvPr>
            <p:ph type="sldNum" sz="quarter" idx="12"/>
          </p:nvPr>
        </p:nvSpPr>
        <p:spPr>
          <a:ln/>
        </p:spPr>
        <p:txBody>
          <a:bodyPr/>
          <a:lstStyle>
            <a:lvl1pPr>
              <a:defRPr/>
            </a:lvl1pPr>
          </a:lstStyle>
          <a:p>
            <a:fld id="{8F55D257-76BD-4B82-9763-86B515538406}" type="slidenum">
              <a:rPr lang="tr-TR" altLang="tr-TR"/>
              <a:pPr/>
              <a:t>‹#›</a:t>
            </a:fld>
            <a:endParaRPr lang="tr-TR" altLang="tr-TR"/>
          </a:p>
        </p:txBody>
      </p:sp>
    </p:spTree>
    <p:extLst>
      <p:ext uri="{BB962C8B-B14F-4D97-AF65-F5344CB8AC3E}">
        <p14:creationId xmlns:p14="http://schemas.microsoft.com/office/powerpoint/2010/main" val="395158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42B3B562-2434-3B4D-B731-874C1AFA0CAF}"/>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6" name="Rectangle 5">
            <a:extLst>
              <a:ext uri="{FF2B5EF4-FFF2-40B4-BE49-F238E27FC236}">
                <a16:creationId xmlns:a16="http://schemas.microsoft.com/office/drawing/2014/main" id="{6316D19E-1792-85A0-94A0-A7D9B8D57306}"/>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7" name="Rectangle 6">
            <a:extLst>
              <a:ext uri="{FF2B5EF4-FFF2-40B4-BE49-F238E27FC236}">
                <a16:creationId xmlns:a16="http://schemas.microsoft.com/office/drawing/2014/main" id="{3522419F-6624-FA2B-92FF-75B41B50E607}"/>
              </a:ext>
            </a:extLst>
          </p:cNvPr>
          <p:cNvSpPr>
            <a:spLocks noGrp="1" noChangeArrowheads="1"/>
          </p:cNvSpPr>
          <p:nvPr>
            <p:ph type="sldNum" sz="quarter" idx="12"/>
          </p:nvPr>
        </p:nvSpPr>
        <p:spPr>
          <a:ln/>
        </p:spPr>
        <p:txBody>
          <a:bodyPr/>
          <a:lstStyle>
            <a:lvl1pPr>
              <a:defRPr/>
            </a:lvl1pPr>
          </a:lstStyle>
          <a:p>
            <a:fld id="{6BB23D99-D943-4BB6-B4D2-6DCD1336245A}" type="slidenum">
              <a:rPr lang="tr-TR" altLang="tr-TR"/>
              <a:pPr/>
              <a:t>‹#›</a:t>
            </a:fld>
            <a:endParaRPr lang="tr-TR" altLang="tr-TR"/>
          </a:p>
        </p:txBody>
      </p:sp>
    </p:spTree>
    <p:extLst>
      <p:ext uri="{BB962C8B-B14F-4D97-AF65-F5344CB8AC3E}">
        <p14:creationId xmlns:p14="http://schemas.microsoft.com/office/powerpoint/2010/main" val="178700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99D18F00-7A59-5F32-01DA-8186E939819E}"/>
              </a:ext>
            </a:extLst>
          </p:cNvPr>
          <p:cNvSpPr>
            <a:spLocks noGrp="1" noChangeArrowheads="1"/>
          </p:cNvSpPr>
          <p:nvPr>
            <p:ph type="dt" sz="half" idx="10"/>
          </p:nvPr>
        </p:nvSpPr>
        <p:spPr>
          <a:ln/>
        </p:spPr>
        <p:txBody>
          <a:bodyPr/>
          <a:lstStyle>
            <a:lvl1pPr>
              <a:defRPr/>
            </a:lvl1pPr>
          </a:lstStyle>
          <a:p>
            <a:pPr>
              <a:defRPr/>
            </a:pPr>
            <a:endParaRPr lang="tr-TR" altLang="tr-TR"/>
          </a:p>
        </p:txBody>
      </p:sp>
      <p:sp>
        <p:nvSpPr>
          <p:cNvPr id="6" name="Rectangle 5">
            <a:extLst>
              <a:ext uri="{FF2B5EF4-FFF2-40B4-BE49-F238E27FC236}">
                <a16:creationId xmlns:a16="http://schemas.microsoft.com/office/drawing/2014/main" id="{0BF5B2CB-3790-8464-5FFF-AD1E848BA68D}"/>
              </a:ext>
            </a:extLst>
          </p:cNvPr>
          <p:cNvSpPr>
            <a:spLocks noGrp="1" noChangeArrowheads="1"/>
          </p:cNvSpPr>
          <p:nvPr>
            <p:ph type="ftr" sz="quarter" idx="11"/>
          </p:nvPr>
        </p:nvSpPr>
        <p:spPr>
          <a:ln/>
        </p:spPr>
        <p:txBody>
          <a:bodyPr/>
          <a:lstStyle>
            <a:lvl1pPr>
              <a:defRPr/>
            </a:lvl1pPr>
          </a:lstStyle>
          <a:p>
            <a:pPr>
              <a:defRPr/>
            </a:pPr>
            <a:endParaRPr lang="tr-TR" altLang="tr-TR"/>
          </a:p>
        </p:txBody>
      </p:sp>
      <p:sp>
        <p:nvSpPr>
          <p:cNvPr id="7" name="Rectangle 6">
            <a:extLst>
              <a:ext uri="{FF2B5EF4-FFF2-40B4-BE49-F238E27FC236}">
                <a16:creationId xmlns:a16="http://schemas.microsoft.com/office/drawing/2014/main" id="{B9541B29-FEA0-F868-92D1-885CC883AA6A}"/>
              </a:ext>
            </a:extLst>
          </p:cNvPr>
          <p:cNvSpPr>
            <a:spLocks noGrp="1" noChangeArrowheads="1"/>
          </p:cNvSpPr>
          <p:nvPr>
            <p:ph type="sldNum" sz="quarter" idx="12"/>
          </p:nvPr>
        </p:nvSpPr>
        <p:spPr>
          <a:ln/>
        </p:spPr>
        <p:txBody>
          <a:bodyPr/>
          <a:lstStyle>
            <a:lvl1pPr>
              <a:defRPr/>
            </a:lvl1pPr>
          </a:lstStyle>
          <a:p>
            <a:fld id="{61FA0A60-AA91-45B8-ACF8-65837324E1B1}" type="slidenum">
              <a:rPr lang="tr-TR" altLang="tr-TR"/>
              <a:pPr/>
              <a:t>‹#›</a:t>
            </a:fld>
            <a:endParaRPr lang="tr-TR" altLang="tr-TR"/>
          </a:p>
        </p:txBody>
      </p:sp>
    </p:spTree>
    <p:extLst>
      <p:ext uri="{BB962C8B-B14F-4D97-AF65-F5344CB8AC3E}">
        <p14:creationId xmlns:p14="http://schemas.microsoft.com/office/powerpoint/2010/main" val="212572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CCD3B78-106F-E1DE-281D-869741BB961E}"/>
              </a:ext>
            </a:extLst>
          </p:cNvPr>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35843" name="Rectangle 3">
            <a:extLst>
              <a:ext uri="{FF2B5EF4-FFF2-40B4-BE49-F238E27FC236}">
                <a16:creationId xmlns:a16="http://schemas.microsoft.com/office/drawing/2014/main" id="{F4084887-BECD-8421-3014-78F951334A9F}"/>
              </a:ext>
            </a:extLst>
          </p:cNvPr>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35844" name="Rectangle 4">
            <a:extLst>
              <a:ext uri="{FF2B5EF4-FFF2-40B4-BE49-F238E27FC236}">
                <a16:creationId xmlns:a16="http://schemas.microsoft.com/office/drawing/2014/main" id="{3BE16364-C811-7668-60CF-59F8A334873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effectLst>
                  <a:outerShdw blurRad="38100" dist="38100" dir="2700000" algn="tl">
                    <a:srgbClr val="000000"/>
                  </a:outerShdw>
                </a:effectLst>
                <a:latin typeface="Arial" charset="0"/>
              </a:defRPr>
            </a:lvl1pPr>
          </a:lstStyle>
          <a:p>
            <a:pPr>
              <a:defRPr/>
            </a:pPr>
            <a:endParaRPr lang="tr-TR" altLang="tr-TR"/>
          </a:p>
        </p:txBody>
      </p:sp>
      <p:sp>
        <p:nvSpPr>
          <p:cNvPr id="35845" name="Rectangle 5">
            <a:extLst>
              <a:ext uri="{FF2B5EF4-FFF2-40B4-BE49-F238E27FC236}">
                <a16:creationId xmlns:a16="http://schemas.microsoft.com/office/drawing/2014/main" id="{6E8AA988-DDF5-6C61-61ED-322C9E49507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effectLst>
                  <a:outerShdw blurRad="38100" dist="38100" dir="2700000" algn="tl">
                    <a:srgbClr val="000000"/>
                  </a:outerShdw>
                </a:effectLst>
                <a:latin typeface="Arial" charset="0"/>
              </a:defRPr>
            </a:lvl1pPr>
          </a:lstStyle>
          <a:p>
            <a:pPr>
              <a:defRPr/>
            </a:pPr>
            <a:endParaRPr lang="tr-TR" altLang="tr-TR"/>
          </a:p>
        </p:txBody>
      </p:sp>
      <p:sp>
        <p:nvSpPr>
          <p:cNvPr id="35846" name="Rectangle 6">
            <a:extLst>
              <a:ext uri="{FF2B5EF4-FFF2-40B4-BE49-F238E27FC236}">
                <a16:creationId xmlns:a16="http://schemas.microsoft.com/office/drawing/2014/main" id="{5DC394D3-26E1-8C5D-D403-1EDE16D8FA6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anose="020B0604020202020204" pitchFamily="34" charset="0"/>
              </a:defRPr>
            </a:lvl1pPr>
          </a:lstStyle>
          <a:p>
            <a:fld id="{BA16441D-0B49-43CB-BA73-4CB07BB240C7}" type="slidenum">
              <a:rPr lang="tr-TR" altLang="tr-TR"/>
              <a:pPr/>
              <a:t>‹#›</a:t>
            </a:fld>
            <a:endParaRPr lang="tr-TR" altLang="tr-T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com.tr/url?source=imgres&amp;ct=tbn&amp;q=http://www.canlibilimi.com/images/kus-deyip-gecmeyin-goc-eden-kazlar-kuslar.jpg&amp;sa=X&amp;ei=8-v4TI2YCISB4QbgpZ3pBA&amp;ved=0CAUQ8wc4Kw&amp;usg=AFQjCNFGaNBWyNzEiYJ6cHAEarfUOv_dd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tr/imgres?imgurl=http://www.guzelsozler.com/wp-content/uploads/2009/08/Graphic7_500.jpg&amp;imgrefurl=http://www.guzelsozler.com/2009/08/liderlik/&amp;usg=__sO8zHuWvqsafAYmCFEdBgoakuuE=&amp;h=375&amp;w=500&amp;sz=36&amp;hl=tr&amp;start=98&amp;zoom=1&amp;tbnid=dfgLbbSP1wUcHM:&amp;tbnh=98&amp;tbnw=130&amp;prev=/images%3Fq%3Dliderlikl%26start%3D80%26hl%3Dtr%26sa%3DN%26gbv%3D2%26tbs%3Disch:1&amp;itbs=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36D6298-9018-3BC6-B9ED-9349968F220E}"/>
              </a:ext>
            </a:extLst>
          </p:cNvPr>
          <p:cNvSpPr>
            <a:spLocks noGrp="1" noChangeArrowheads="1"/>
          </p:cNvSpPr>
          <p:nvPr>
            <p:ph type="ctrTitle"/>
          </p:nvPr>
        </p:nvSpPr>
        <p:spPr>
          <a:xfrm>
            <a:off x="468313" y="2997200"/>
            <a:ext cx="7772400" cy="2881313"/>
          </a:xfrm>
        </p:spPr>
        <p:txBody>
          <a:bodyPr/>
          <a:lstStyle/>
          <a:p>
            <a:pPr eaLnBrk="1" hangingPunct="1">
              <a:defRPr/>
            </a:pPr>
            <a:r>
              <a:rPr lang="tr-TR" altLang="tr-TR" sz="4000"/>
              <a:t>Kendini lider zannedenin izleyeni yoksa, o kişi yalnız yürüyüşe çıkmıştır.</a:t>
            </a:r>
            <a:br>
              <a:rPr lang="tr-TR" altLang="tr-TR" sz="4000"/>
            </a:br>
            <a:br>
              <a:rPr lang="tr-TR" altLang="tr-TR" sz="4000"/>
            </a:br>
            <a:r>
              <a:rPr lang="tr-TR" altLang="tr-TR" sz="4000"/>
              <a:t>			     John MAXWELL</a:t>
            </a:r>
          </a:p>
        </p:txBody>
      </p:sp>
      <p:sp>
        <p:nvSpPr>
          <p:cNvPr id="2051" name="Rectangle 3">
            <a:extLst>
              <a:ext uri="{FF2B5EF4-FFF2-40B4-BE49-F238E27FC236}">
                <a16:creationId xmlns:a16="http://schemas.microsoft.com/office/drawing/2014/main" id="{BF617101-0D55-866A-D8B8-F965A355C19B}"/>
              </a:ext>
            </a:extLst>
          </p:cNvPr>
          <p:cNvSpPr>
            <a:spLocks noGrp="1" noChangeArrowheads="1"/>
          </p:cNvSpPr>
          <p:nvPr>
            <p:ph type="subTitle" idx="1"/>
          </p:nvPr>
        </p:nvSpPr>
        <p:spPr>
          <a:xfrm>
            <a:off x="1187450" y="188913"/>
            <a:ext cx="4679950" cy="2376487"/>
          </a:xfrm>
        </p:spPr>
        <p:txBody>
          <a:bodyPr/>
          <a:lstStyle/>
          <a:p>
            <a:pPr eaLnBrk="1" hangingPunct="1">
              <a:defRPr/>
            </a:pPr>
            <a:endParaRPr lang="tr-TR" altLang="tr-TR" sz="2400"/>
          </a:p>
          <a:p>
            <a:pPr eaLnBrk="1" hangingPunct="1">
              <a:defRPr/>
            </a:pPr>
            <a:r>
              <a:rPr lang="tr-TR" altLang="tr-TR" sz="4800" b="1"/>
              <a:t>LİDERLİK</a:t>
            </a:r>
          </a:p>
        </p:txBody>
      </p:sp>
      <p:pic>
        <p:nvPicPr>
          <p:cNvPr id="2052" name="Picture 4">
            <a:extLst>
              <a:ext uri="{FF2B5EF4-FFF2-40B4-BE49-F238E27FC236}">
                <a16:creationId xmlns:a16="http://schemas.microsoft.com/office/drawing/2014/main" id="{711973D6-DAAC-A5F8-A07F-C96808397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620713"/>
            <a:ext cx="3097213"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84589C04-9454-ADF6-8059-F27177B18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437063"/>
            <a:ext cx="2592388"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6BDCA3F-9EE8-1F19-D271-B19B39DC6050}"/>
              </a:ext>
            </a:extLst>
          </p:cNvPr>
          <p:cNvSpPr>
            <a:spLocks noGrp="1" noChangeArrowheads="1"/>
          </p:cNvSpPr>
          <p:nvPr>
            <p:ph type="title"/>
          </p:nvPr>
        </p:nvSpPr>
        <p:spPr>
          <a:xfrm>
            <a:off x="457200" y="381000"/>
            <a:ext cx="8229600" cy="815975"/>
          </a:xfrm>
        </p:spPr>
        <p:txBody>
          <a:bodyPr/>
          <a:lstStyle/>
          <a:p>
            <a:pPr eaLnBrk="1" hangingPunct="1">
              <a:defRPr/>
            </a:pPr>
            <a:r>
              <a:rPr lang="tr-TR" altLang="tr-TR"/>
              <a:t>LİDERLİK TÜRLERİ</a:t>
            </a:r>
          </a:p>
        </p:txBody>
      </p:sp>
      <p:sp>
        <p:nvSpPr>
          <p:cNvPr id="75779" name="Rectangle 3">
            <a:extLst>
              <a:ext uri="{FF2B5EF4-FFF2-40B4-BE49-F238E27FC236}">
                <a16:creationId xmlns:a16="http://schemas.microsoft.com/office/drawing/2014/main" id="{4A11D89C-540D-CF31-A121-B88766E571A3}"/>
              </a:ext>
            </a:extLst>
          </p:cNvPr>
          <p:cNvSpPr>
            <a:spLocks noGrp="1" noChangeArrowheads="1"/>
          </p:cNvSpPr>
          <p:nvPr>
            <p:ph type="body" idx="1"/>
          </p:nvPr>
        </p:nvSpPr>
        <p:spPr/>
        <p:txBody>
          <a:bodyPr/>
          <a:lstStyle/>
          <a:p>
            <a:pPr eaLnBrk="1" hangingPunct="1">
              <a:defRPr/>
            </a:pPr>
            <a:r>
              <a:rPr lang="tr-TR" altLang="tr-TR"/>
              <a:t>1. Otokratik--- yetki </a:t>
            </a:r>
          </a:p>
          <a:p>
            <a:pPr eaLnBrk="1" hangingPunct="1">
              <a:buFont typeface="Wingdings" panose="05000000000000000000" pitchFamily="2" charset="2"/>
              <a:buNone/>
              <a:defRPr/>
            </a:pPr>
            <a:endParaRPr lang="tr-TR" altLang="tr-TR"/>
          </a:p>
          <a:p>
            <a:pPr eaLnBrk="1" hangingPunct="1">
              <a:defRPr/>
            </a:pPr>
            <a:r>
              <a:rPr lang="tr-TR" altLang="tr-TR"/>
              <a:t>2. Karizmatik---kişisel güç </a:t>
            </a:r>
          </a:p>
          <a:p>
            <a:pPr eaLnBrk="1" hangingPunct="1">
              <a:buFont typeface="Wingdings" panose="05000000000000000000" pitchFamily="2" charset="2"/>
              <a:buNone/>
              <a:defRPr/>
            </a:pPr>
            <a:endParaRPr lang="tr-TR" altLang="tr-TR"/>
          </a:p>
          <a:p>
            <a:pPr eaLnBrk="1" hangingPunct="1">
              <a:defRPr/>
            </a:pPr>
            <a:r>
              <a:rPr lang="tr-TR" altLang="tr-TR"/>
              <a:t>3. Demokrasi---katılım</a:t>
            </a:r>
          </a:p>
          <a:p>
            <a:pPr eaLnBrk="1" hangingPunct="1">
              <a:buFont typeface="Wingdings" panose="05000000000000000000" pitchFamily="2" charset="2"/>
              <a:buNone/>
              <a:defRPr/>
            </a:pPr>
            <a:endParaRPr lang="tr-TR" altLang="tr-TR"/>
          </a:p>
          <a:p>
            <a:pPr eaLnBrk="1" hangingPunct="1">
              <a:defRPr/>
            </a:pPr>
            <a:r>
              <a:rPr lang="tr-TR" altLang="tr-TR"/>
              <a:t>4. Serbestçi- özgüven ve oto kontrol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7A998EF-A7AB-B483-1BB0-1C73A68DC413}"/>
              </a:ext>
            </a:extLst>
          </p:cNvPr>
          <p:cNvSpPr>
            <a:spLocks noGrp="1" noChangeArrowheads="1"/>
          </p:cNvSpPr>
          <p:nvPr>
            <p:ph type="title"/>
          </p:nvPr>
        </p:nvSpPr>
        <p:spPr>
          <a:xfrm>
            <a:off x="457200" y="381000"/>
            <a:ext cx="8229600" cy="455613"/>
          </a:xfrm>
        </p:spPr>
        <p:txBody>
          <a:bodyPr/>
          <a:lstStyle/>
          <a:p>
            <a:pPr eaLnBrk="1" hangingPunct="1">
              <a:defRPr/>
            </a:pPr>
            <a:r>
              <a:rPr lang="tr-TR" altLang="tr-TR" sz="4000"/>
              <a:t>Liderin Kişilik Özellikleri</a:t>
            </a:r>
          </a:p>
        </p:txBody>
      </p:sp>
      <p:sp>
        <p:nvSpPr>
          <p:cNvPr id="71683" name="Rectangle 3">
            <a:extLst>
              <a:ext uri="{FF2B5EF4-FFF2-40B4-BE49-F238E27FC236}">
                <a16:creationId xmlns:a16="http://schemas.microsoft.com/office/drawing/2014/main" id="{3722874E-2F09-F938-8D4F-DD570A5A5AF7}"/>
              </a:ext>
            </a:extLst>
          </p:cNvPr>
          <p:cNvSpPr>
            <a:spLocks noGrp="1" noChangeArrowheads="1"/>
          </p:cNvSpPr>
          <p:nvPr>
            <p:ph type="body" idx="1"/>
          </p:nvPr>
        </p:nvSpPr>
        <p:spPr>
          <a:xfrm>
            <a:off x="457200" y="1125538"/>
            <a:ext cx="8229600" cy="4970462"/>
          </a:xfrm>
        </p:spPr>
        <p:txBody>
          <a:bodyPr/>
          <a:lstStyle/>
          <a:p>
            <a:pPr eaLnBrk="1" hangingPunct="1">
              <a:defRPr/>
            </a:pPr>
            <a:r>
              <a:rPr lang="tr-TR" altLang="tr-TR" sz="2800"/>
              <a:t>Eylem tarafından yürütülen çalışmada “temel liderlik özellikleri” belirlenmiştir. Bunlar;</a:t>
            </a:r>
          </a:p>
          <a:p>
            <a:pPr eaLnBrk="1" hangingPunct="1">
              <a:buFont typeface="Wingdings" panose="05000000000000000000" pitchFamily="2" charset="2"/>
              <a:buNone/>
              <a:defRPr/>
            </a:pPr>
            <a:r>
              <a:rPr lang="tr-TR" altLang="tr-TR" sz="2800"/>
              <a:t>	*Özgüven	*Tutarlı kişilik	*Samimiyet </a:t>
            </a:r>
          </a:p>
          <a:p>
            <a:pPr eaLnBrk="1" hangingPunct="1">
              <a:buFont typeface="Wingdings" panose="05000000000000000000" pitchFamily="2" charset="2"/>
              <a:buNone/>
              <a:defRPr/>
            </a:pPr>
            <a:r>
              <a:rPr lang="tr-TR" altLang="tr-TR" sz="2800"/>
              <a:t>	*Canlılık		*Canlı ve yaratıcı zeka	*Sağduyu</a:t>
            </a:r>
          </a:p>
          <a:p>
            <a:pPr eaLnBrk="1" hangingPunct="1">
              <a:buFont typeface="Wingdings" panose="05000000000000000000" pitchFamily="2" charset="2"/>
              <a:buNone/>
              <a:defRPr/>
            </a:pPr>
            <a:endParaRPr lang="tr-TR" altLang="tr-TR" sz="2800"/>
          </a:p>
          <a:p>
            <a:pPr eaLnBrk="1" hangingPunct="1">
              <a:buFont typeface="Wingdings" panose="05000000000000000000" pitchFamily="2" charset="2"/>
              <a:buNone/>
              <a:defRPr/>
            </a:pPr>
            <a:r>
              <a:rPr lang="tr-TR" altLang="tr-TR" sz="2800"/>
              <a:t>Goleman tarafından yapılan çalışmada ise etkili liderin özellikleri: </a:t>
            </a:r>
          </a:p>
          <a:p>
            <a:pPr eaLnBrk="1" hangingPunct="1">
              <a:buFont typeface="Wingdings" panose="05000000000000000000" pitchFamily="2" charset="2"/>
              <a:buNone/>
              <a:defRPr/>
            </a:pPr>
            <a:r>
              <a:rPr lang="tr-TR" altLang="tr-TR" sz="2800"/>
              <a:t>*Strateji koyan		         * Motive eden		</a:t>
            </a:r>
          </a:p>
          <a:p>
            <a:pPr eaLnBrk="1" hangingPunct="1">
              <a:buFont typeface="Wingdings" panose="05000000000000000000" pitchFamily="2" charset="2"/>
              <a:buNone/>
              <a:defRPr/>
            </a:pPr>
            <a:r>
              <a:rPr lang="tr-TR" altLang="tr-TR" sz="2800"/>
              <a:t>*Misyon ve vizyon oluşturan	*Kültür inşa eden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
            <a:extLst>
              <a:ext uri="{FF2B5EF4-FFF2-40B4-BE49-F238E27FC236}">
                <a16:creationId xmlns:a16="http://schemas.microsoft.com/office/drawing/2014/main" id="{6A103B0E-603D-3D35-32A7-EEA70B32847A}"/>
              </a:ext>
            </a:extLst>
          </p:cNvPr>
          <p:cNvGrpSpPr>
            <a:grpSpLocks/>
          </p:cNvGrpSpPr>
          <p:nvPr/>
        </p:nvGrpSpPr>
        <p:grpSpPr bwMode="auto">
          <a:xfrm rot="-822003">
            <a:off x="1042988" y="2276475"/>
            <a:ext cx="7026275" cy="2490788"/>
            <a:chOff x="0" y="1616"/>
            <a:chExt cx="4426" cy="1569"/>
          </a:xfrm>
        </p:grpSpPr>
        <p:pic>
          <p:nvPicPr>
            <p:cNvPr id="13320" name="Picture 5">
              <a:extLst>
                <a:ext uri="{FF2B5EF4-FFF2-40B4-BE49-F238E27FC236}">
                  <a16:creationId xmlns:a16="http://schemas.microsoft.com/office/drawing/2014/main" id="{F41539EE-84E3-5744-213E-4AC15CDAC5F0}"/>
                </a:ext>
              </a:extLst>
            </p:cNvPr>
            <p:cNvPicPr>
              <a:picLocks noChangeAspect="1" noChangeArrowheads="1"/>
            </p:cNvPicPr>
            <p:nvPr/>
          </p:nvPicPr>
          <p:blipFill>
            <a:blip r:embed="rId2">
              <a:clrChange>
                <a:clrFrom>
                  <a:srgbClr val="BFBF00"/>
                </a:clrFrom>
                <a:clrTo>
                  <a:srgbClr val="BFBF00">
                    <a:alpha val="0"/>
                  </a:srgbClr>
                </a:clrTo>
              </a:clrChange>
              <a:extLst>
                <a:ext uri="{28A0092B-C50C-407E-A947-70E740481C1C}">
                  <a14:useLocalDpi xmlns:a14="http://schemas.microsoft.com/office/drawing/2010/main" val="0"/>
                </a:ext>
              </a:extLst>
            </a:blip>
            <a:srcRect l="76874" t="26772"/>
            <a:stretch>
              <a:fillRect/>
            </a:stretch>
          </p:blipFill>
          <p:spPr bwMode="auto">
            <a:xfrm>
              <a:off x="3198" y="1752"/>
              <a:ext cx="1228"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1" name="Picture 6">
              <a:extLst>
                <a:ext uri="{FF2B5EF4-FFF2-40B4-BE49-F238E27FC236}">
                  <a16:creationId xmlns:a16="http://schemas.microsoft.com/office/drawing/2014/main" id="{1A764BB9-F8FB-E35A-3D61-04F878E292DE}"/>
                </a:ext>
              </a:extLst>
            </p:cNvPr>
            <p:cNvPicPr>
              <a:picLocks noChangeAspect="1" noChangeArrowheads="1"/>
            </p:cNvPicPr>
            <p:nvPr/>
          </p:nvPicPr>
          <p:blipFill>
            <a:blip r:embed="rId2">
              <a:clrChange>
                <a:clrFrom>
                  <a:srgbClr val="BFBF00"/>
                </a:clrFrom>
                <a:clrTo>
                  <a:srgbClr val="BFBF00">
                    <a:alpha val="0"/>
                  </a:srgbClr>
                </a:clrTo>
              </a:clrChange>
              <a:extLst>
                <a:ext uri="{28A0092B-C50C-407E-A947-70E740481C1C}">
                  <a14:useLocalDpi xmlns:a14="http://schemas.microsoft.com/office/drawing/2010/main" val="0"/>
                </a:ext>
              </a:extLst>
            </a:blip>
            <a:srcRect r="86705"/>
            <a:stretch>
              <a:fillRect/>
            </a:stretch>
          </p:blipFill>
          <p:spPr bwMode="auto">
            <a:xfrm>
              <a:off x="0" y="1661"/>
              <a:ext cx="706"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2" name="Line 7">
              <a:extLst>
                <a:ext uri="{FF2B5EF4-FFF2-40B4-BE49-F238E27FC236}">
                  <a16:creationId xmlns:a16="http://schemas.microsoft.com/office/drawing/2014/main" id="{06752168-8680-99A1-FBF2-060026262E91}"/>
                </a:ext>
              </a:extLst>
            </p:cNvPr>
            <p:cNvSpPr>
              <a:spLocks noChangeShapeType="1"/>
            </p:cNvSpPr>
            <p:nvPr/>
          </p:nvSpPr>
          <p:spPr bwMode="auto">
            <a:xfrm>
              <a:off x="724" y="2155"/>
              <a:ext cx="2519" cy="186"/>
            </a:xfrm>
            <a:prstGeom prst="line">
              <a:avLst/>
            </a:prstGeom>
            <a:noFill/>
            <a:ln w="1682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sp>
          <p:nvSpPr>
            <p:cNvPr id="13323" name="Line 8">
              <a:extLst>
                <a:ext uri="{FF2B5EF4-FFF2-40B4-BE49-F238E27FC236}">
                  <a16:creationId xmlns:a16="http://schemas.microsoft.com/office/drawing/2014/main" id="{C0AAB1B6-2A58-DD37-2EE8-AA2F5623893E}"/>
                </a:ext>
              </a:extLst>
            </p:cNvPr>
            <p:cNvSpPr>
              <a:spLocks noChangeShapeType="1"/>
            </p:cNvSpPr>
            <p:nvPr/>
          </p:nvSpPr>
          <p:spPr bwMode="auto">
            <a:xfrm>
              <a:off x="1292" y="1616"/>
              <a:ext cx="590" cy="635"/>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tr-TR"/>
            </a:p>
          </p:txBody>
        </p:sp>
        <p:sp>
          <p:nvSpPr>
            <p:cNvPr id="13324" name="Line 9">
              <a:extLst>
                <a:ext uri="{FF2B5EF4-FFF2-40B4-BE49-F238E27FC236}">
                  <a16:creationId xmlns:a16="http://schemas.microsoft.com/office/drawing/2014/main" id="{81C6BCAD-BB1D-99CF-57CA-19CB2353FF08}"/>
                </a:ext>
              </a:extLst>
            </p:cNvPr>
            <p:cNvSpPr>
              <a:spLocks noChangeShapeType="1"/>
            </p:cNvSpPr>
            <p:nvPr/>
          </p:nvSpPr>
          <p:spPr bwMode="auto">
            <a:xfrm>
              <a:off x="2200" y="1661"/>
              <a:ext cx="590" cy="635"/>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tr-TR"/>
            </a:p>
          </p:txBody>
        </p:sp>
        <p:sp>
          <p:nvSpPr>
            <p:cNvPr id="13325" name="Line 10">
              <a:extLst>
                <a:ext uri="{FF2B5EF4-FFF2-40B4-BE49-F238E27FC236}">
                  <a16:creationId xmlns:a16="http://schemas.microsoft.com/office/drawing/2014/main" id="{1B3928C5-7873-57A8-E809-91E2E0EB5FD0}"/>
                </a:ext>
              </a:extLst>
            </p:cNvPr>
            <p:cNvSpPr>
              <a:spLocks noChangeShapeType="1"/>
            </p:cNvSpPr>
            <p:nvPr/>
          </p:nvSpPr>
          <p:spPr bwMode="auto">
            <a:xfrm flipH="1">
              <a:off x="1247" y="2251"/>
              <a:ext cx="590" cy="544"/>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sp>
          <p:nvSpPr>
            <p:cNvPr id="13326" name="Line 11">
              <a:extLst>
                <a:ext uri="{FF2B5EF4-FFF2-40B4-BE49-F238E27FC236}">
                  <a16:creationId xmlns:a16="http://schemas.microsoft.com/office/drawing/2014/main" id="{EB22920B-FF61-6B26-D7BF-8520289165A4}"/>
                </a:ext>
              </a:extLst>
            </p:cNvPr>
            <p:cNvSpPr>
              <a:spLocks noChangeShapeType="1"/>
            </p:cNvSpPr>
            <p:nvPr/>
          </p:nvSpPr>
          <p:spPr bwMode="auto">
            <a:xfrm flipH="1">
              <a:off x="2246" y="2342"/>
              <a:ext cx="590" cy="544"/>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tr-TR"/>
            </a:p>
          </p:txBody>
        </p:sp>
      </p:grpSp>
      <p:sp>
        <p:nvSpPr>
          <p:cNvPr id="13315" name="Rectangle 12">
            <a:extLst>
              <a:ext uri="{FF2B5EF4-FFF2-40B4-BE49-F238E27FC236}">
                <a16:creationId xmlns:a16="http://schemas.microsoft.com/office/drawing/2014/main" id="{EE027B90-E0F0-7025-4F74-16D02F531E10}"/>
              </a:ext>
            </a:extLst>
          </p:cNvPr>
          <p:cNvSpPr>
            <a:spLocks noChangeArrowheads="1"/>
          </p:cNvSpPr>
          <p:nvPr>
            <p:ph type="body" idx="1"/>
          </p:nvPr>
        </p:nvSpPr>
        <p:spPr>
          <a:xfrm rot="2171138">
            <a:off x="2079625" y="1182688"/>
            <a:ext cx="2557463" cy="6699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eaLnBrk="1" hangingPunct="1">
              <a:lnSpc>
                <a:spcPct val="110000"/>
              </a:lnSpc>
              <a:spcBef>
                <a:spcPct val="50000"/>
              </a:spcBef>
              <a:buClr>
                <a:srgbClr val="FAFD00"/>
              </a:buClr>
              <a:buSzTx/>
              <a:buFont typeface="Monotype Sorts" pitchFamily="2" charset="2"/>
              <a:buNone/>
            </a:pPr>
            <a:r>
              <a:rPr lang="tr-TR" altLang="tr-TR" sz="1600" b="1">
                <a:effectLst/>
              </a:rPr>
              <a:t>Etkili İletişim Kurma Becerileri</a:t>
            </a:r>
          </a:p>
        </p:txBody>
      </p:sp>
      <p:sp>
        <p:nvSpPr>
          <p:cNvPr id="13316" name="Rectangle 13">
            <a:extLst>
              <a:ext uri="{FF2B5EF4-FFF2-40B4-BE49-F238E27FC236}">
                <a16:creationId xmlns:a16="http://schemas.microsoft.com/office/drawing/2014/main" id="{A5FB1D92-31B3-C492-CDAF-244FF6C3C8DB}"/>
              </a:ext>
            </a:extLst>
          </p:cNvPr>
          <p:cNvSpPr>
            <a:spLocks noChangeArrowheads="1"/>
          </p:cNvSpPr>
          <p:nvPr/>
        </p:nvSpPr>
        <p:spPr bwMode="auto">
          <a:xfrm rot="2199077">
            <a:off x="-323850" y="1412875"/>
            <a:ext cx="3706813" cy="833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İyi Bir Hafıza İle Desteklenmiş</a:t>
            </a:r>
          </a:p>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 Akışkan Bir Zeka</a:t>
            </a:r>
          </a:p>
        </p:txBody>
      </p:sp>
      <p:sp>
        <p:nvSpPr>
          <p:cNvPr id="13317" name="Rectangle 14">
            <a:extLst>
              <a:ext uri="{FF2B5EF4-FFF2-40B4-BE49-F238E27FC236}">
                <a16:creationId xmlns:a16="http://schemas.microsoft.com/office/drawing/2014/main" id="{B0597251-42A1-8BD9-1588-EC091E77A769}"/>
              </a:ext>
            </a:extLst>
          </p:cNvPr>
          <p:cNvSpPr>
            <a:spLocks noChangeArrowheads="1"/>
          </p:cNvSpPr>
          <p:nvPr/>
        </p:nvSpPr>
        <p:spPr bwMode="auto">
          <a:xfrm rot="-3261069">
            <a:off x="1520825" y="4703763"/>
            <a:ext cx="2725737" cy="833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Yoğun Merak ve</a:t>
            </a:r>
          </a:p>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 Bilgi Arzusu</a:t>
            </a:r>
          </a:p>
        </p:txBody>
      </p:sp>
      <p:sp>
        <p:nvSpPr>
          <p:cNvPr id="13318" name="Rectangle 15">
            <a:extLst>
              <a:ext uri="{FF2B5EF4-FFF2-40B4-BE49-F238E27FC236}">
                <a16:creationId xmlns:a16="http://schemas.microsoft.com/office/drawing/2014/main" id="{EED66948-60E8-9422-7CFD-7D2283E2A359}"/>
              </a:ext>
            </a:extLst>
          </p:cNvPr>
          <p:cNvSpPr>
            <a:spLocks noChangeArrowheads="1"/>
          </p:cNvSpPr>
          <p:nvPr/>
        </p:nvSpPr>
        <p:spPr bwMode="auto">
          <a:xfrm rot="-3271490">
            <a:off x="3281363" y="4443413"/>
            <a:ext cx="2581275" cy="695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50000"/>
              </a:spcBef>
              <a:buClr>
                <a:srgbClr val="FAFD00"/>
              </a:buClr>
              <a:buFont typeface="Monotype Sorts" pitchFamily="2" charset="2"/>
              <a:buNone/>
            </a:pPr>
            <a:r>
              <a:rPr lang="tr-TR" altLang="tr-TR" b="1">
                <a:latin typeface="Arial" panose="020B0604020202020204" pitchFamily="34" charset="0"/>
              </a:rPr>
              <a:t>İstek ve Vizyon Yaratma Yeteneği</a:t>
            </a:r>
          </a:p>
        </p:txBody>
      </p:sp>
      <p:sp>
        <p:nvSpPr>
          <p:cNvPr id="13319" name="AutoShape 16">
            <a:extLst>
              <a:ext uri="{FF2B5EF4-FFF2-40B4-BE49-F238E27FC236}">
                <a16:creationId xmlns:a16="http://schemas.microsoft.com/office/drawing/2014/main" id="{1E13E1F3-BCB2-DF45-AE9D-F078BDECCEA3}"/>
              </a:ext>
            </a:extLst>
          </p:cNvPr>
          <p:cNvSpPr>
            <a:spLocks noChangeArrowheads="1"/>
          </p:cNvSpPr>
          <p:nvPr/>
        </p:nvSpPr>
        <p:spPr bwMode="auto">
          <a:xfrm>
            <a:off x="7235825" y="476250"/>
            <a:ext cx="1152525" cy="1008063"/>
          </a:xfrm>
          <a:prstGeom prst="wedgeRoundRectCallout">
            <a:avLst>
              <a:gd name="adj1" fmla="val -36778"/>
              <a:gd name="adj2" fmla="val 134250"/>
              <a:gd name="adj3" fmla="val 16667"/>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tr-TR" altLang="tr-TR" sz="2000" b="1">
                <a:latin typeface="Arial" panose="020B0604020202020204" pitchFamily="34" charset="0"/>
              </a:rPr>
              <a:t>LİDER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26D4299-79D2-C7B6-C43D-EC13AB8029C3}"/>
              </a:ext>
            </a:extLst>
          </p:cNvPr>
          <p:cNvSpPr>
            <a:spLocks noGrp="1" noChangeArrowheads="1"/>
          </p:cNvSpPr>
          <p:nvPr>
            <p:ph type="title"/>
          </p:nvPr>
        </p:nvSpPr>
        <p:spPr/>
        <p:txBody>
          <a:bodyPr/>
          <a:lstStyle/>
          <a:p>
            <a:pPr eaLnBrk="1" hangingPunct="1">
              <a:defRPr/>
            </a:pPr>
            <a:r>
              <a:rPr lang="tr-TR" altLang="tr-TR"/>
              <a:t>Ve </a:t>
            </a:r>
          </a:p>
        </p:txBody>
      </p:sp>
      <p:pic>
        <p:nvPicPr>
          <p:cNvPr id="14339" name="Picture 5" descr="ata084">
            <a:extLst>
              <a:ext uri="{FF2B5EF4-FFF2-40B4-BE49-F238E27FC236}">
                <a16:creationId xmlns:a16="http://schemas.microsoft.com/office/drawing/2014/main" id="{71DD633C-A015-F83A-FE05-BC95E91A8662}"/>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19250" y="1844675"/>
            <a:ext cx="6408738"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Resim2">
            <a:extLst>
              <a:ext uri="{FF2B5EF4-FFF2-40B4-BE49-F238E27FC236}">
                <a16:creationId xmlns:a16="http://schemas.microsoft.com/office/drawing/2014/main" id="{286C4A01-7E8E-C54F-13B7-4210E7CA020C}"/>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95513" y="1341438"/>
            <a:ext cx="4248150" cy="5187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1" name="Rectangle 5">
            <a:extLst>
              <a:ext uri="{FF2B5EF4-FFF2-40B4-BE49-F238E27FC236}">
                <a16:creationId xmlns:a16="http://schemas.microsoft.com/office/drawing/2014/main" id="{5873026B-3464-8DC9-9F2E-4453AD886F5F}"/>
              </a:ext>
            </a:extLst>
          </p:cNvPr>
          <p:cNvSpPr>
            <a:spLocks noGrp="1" noChangeArrowheads="1"/>
          </p:cNvSpPr>
          <p:nvPr>
            <p:ph type="title"/>
          </p:nvPr>
        </p:nvSpPr>
        <p:spPr>
          <a:xfrm>
            <a:off x="457200" y="381000"/>
            <a:ext cx="8229600" cy="744538"/>
          </a:xfrm>
        </p:spPr>
        <p:txBody>
          <a:bodyPr/>
          <a:lstStyle/>
          <a:p>
            <a:pPr eaLnBrk="1" hangingPunct="1">
              <a:defRPr/>
            </a:pPr>
            <a:r>
              <a:rPr lang="tr-TR" altLang="tr-TR" sz="4000"/>
              <a:t>Ve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ACEA7D9-3548-99FC-9CF8-83C80D0744CA}"/>
              </a:ext>
            </a:extLst>
          </p:cNvPr>
          <p:cNvSpPr>
            <a:spLocks noGrp="1" noChangeArrowheads="1"/>
          </p:cNvSpPr>
          <p:nvPr>
            <p:ph type="title"/>
          </p:nvPr>
        </p:nvSpPr>
        <p:spPr/>
        <p:txBody>
          <a:bodyPr/>
          <a:lstStyle/>
          <a:p>
            <a:pPr eaLnBrk="1" hangingPunct="1">
              <a:defRPr/>
            </a:pPr>
            <a:r>
              <a:rPr lang="tr-TR" altLang="tr-TR"/>
              <a:t>VE </a:t>
            </a:r>
          </a:p>
        </p:txBody>
      </p:sp>
      <p:pic>
        <p:nvPicPr>
          <p:cNvPr id="16387" name="Picture 4">
            <a:extLst>
              <a:ext uri="{FF2B5EF4-FFF2-40B4-BE49-F238E27FC236}">
                <a16:creationId xmlns:a16="http://schemas.microsoft.com/office/drawing/2014/main" id="{A8607700-65DC-E15F-CF2C-B00C070BF8F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95513" y="1700213"/>
            <a:ext cx="5038725" cy="40005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41F0F3BF-4ABD-2F42-B059-6763178E5747}"/>
              </a:ext>
            </a:extLst>
          </p:cNvPr>
          <p:cNvSpPr>
            <a:spLocks noGrp="1" noChangeArrowheads="1"/>
          </p:cNvSpPr>
          <p:nvPr>
            <p:ph type="body" idx="1"/>
          </p:nvPr>
        </p:nvSpPr>
        <p:spPr>
          <a:xfrm>
            <a:off x="457200" y="692150"/>
            <a:ext cx="8229600" cy="5403850"/>
          </a:xfrm>
        </p:spPr>
        <p:txBody>
          <a:bodyPr/>
          <a:lstStyle/>
          <a:p>
            <a:pPr eaLnBrk="1" hangingPunct="1">
              <a:defRPr/>
            </a:pPr>
            <a:endParaRPr lang="tr-TR" altLang="tr-TR"/>
          </a:p>
        </p:txBody>
      </p:sp>
      <p:pic>
        <p:nvPicPr>
          <p:cNvPr id="17411" name="Picture 4" descr="liderlik özellikleri">
            <a:extLst>
              <a:ext uri="{FF2B5EF4-FFF2-40B4-BE49-F238E27FC236}">
                <a16:creationId xmlns:a16="http://schemas.microsoft.com/office/drawing/2014/main" id="{F4181D41-C05D-E393-002C-98FF6AE98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20713"/>
            <a:ext cx="8281987"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A77F8DA-EB19-33CC-56B9-5E1DD061E249}"/>
              </a:ext>
            </a:extLst>
          </p:cNvPr>
          <p:cNvSpPr>
            <a:spLocks noGrp="1" noChangeArrowheads="1"/>
          </p:cNvSpPr>
          <p:nvPr>
            <p:ph type="title"/>
          </p:nvPr>
        </p:nvSpPr>
        <p:spPr>
          <a:xfrm>
            <a:off x="468313" y="260350"/>
            <a:ext cx="8229600" cy="647700"/>
          </a:xfrm>
        </p:spPr>
        <p:txBody>
          <a:bodyPr/>
          <a:lstStyle/>
          <a:p>
            <a:pPr eaLnBrk="1" hangingPunct="1">
              <a:defRPr/>
            </a:pPr>
            <a:r>
              <a:rPr lang="tr-TR" altLang="tr-TR" sz="4000"/>
              <a:t>ÇAĞDAŞ LİDERLİK</a:t>
            </a:r>
          </a:p>
        </p:txBody>
      </p:sp>
      <p:sp>
        <p:nvSpPr>
          <p:cNvPr id="78851" name="Rectangle 3">
            <a:extLst>
              <a:ext uri="{FF2B5EF4-FFF2-40B4-BE49-F238E27FC236}">
                <a16:creationId xmlns:a16="http://schemas.microsoft.com/office/drawing/2014/main" id="{D582D144-42EC-5644-65F5-4BD768AC0924}"/>
              </a:ext>
            </a:extLst>
          </p:cNvPr>
          <p:cNvSpPr>
            <a:spLocks noGrp="1" noChangeArrowheads="1"/>
          </p:cNvSpPr>
          <p:nvPr>
            <p:ph type="body" idx="1"/>
          </p:nvPr>
        </p:nvSpPr>
        <p:spPr/>
        <p:txBody>
          <a:bodyPr/>
          <a:lstStyle/>
          <a:p>
            <a:pPr eaLnBrk="1" hangingPunct="1">
              <a:defRPr/>
            </a:pPr>
            <a:endParaRPr lang="tr-TR" altLang="tr-TR"/>
          </a:p>
        </p:txBody>
      </p:sp>
      <p:pic>
        <p:nvPicPr>
          <p:cNvPr id="18436" name="Picture 4" descr="liderlik">
            <a:extLst>
              <a:ext uri="{FF2B5EF4-FFF2-40B4-BE49-F238E27FC236}">
                <a16:creationId xmlns:a16="http://schemas.microsoft.com/office/drawing/2014/main" id="{0CB10B8E-6446-4457-FF90-10ABF79D8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24863"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D51E709-E8ED-0A04-E315-5EBFFCBC7EFF}"/>
              </a:ext>
            </a:extLst>
          </p:cNvPr>
          <p:cNvSpPr>
            <a:spLocks noGrp="1" noChangeArrowheads="1"/>
          </p:cNvSpPr>
          <p:nvPr>
            <p:ph type="title"/>
          </p:nvPr>
        </p:nvSpPr>
        <p:spPr>
          <a:xfrm>
            <a:off x="457200" y="381000"/>
            <a:ext cx="8229600" cy="600075"/>
          </a:xfrm>
        </p:spPr>
        <p:txBody>
          <a:bodyPr/>
          <a:lstStyle/>
          <a:p>
            <a:pPr eaLnBrk="1" hangingPunct="1">
              <a:defRPr/>
            </a:pPr>
            <a:r>
              <a:rPr lang="tr-TR" altLang="tr-TR" sz="4000"/>
              <a:t>ÇAĞDAŞ LİDERLİK</a:t>
            </a:r>
          </a:p>
        </p:txBody>
      </p:sp>
      <p:sp>
        <p:nvSpPr>
          <p:cNvPr id="82947" name="Rectangle 3">
            <a:extLst>
              <a:ext uri="{FF2B5EF4-FFF2-40B4-BE49-F238E27FC236}">
                <a16:creationId xmlns:a16="http://schemas.microsoft.com/office/drawing/2014/main" id="{E47D5827-ABA3-51D8-36AE-5C0671D23D28}"/>
              </a:ext>
            </a:extLst>
          </p:cNvPr>
          <p:cNvSpPr>
            <a:spLocks noGrp="1" noChangeArrowheads="1"/>
          </p:cNvSpPr>
          <p:nvPr>
            <p:ph type="body" idx="1"/>
          </p:nvPr>
        </p:nvSpPr>
        <p:spPr/>
        <p:txBody>
          <a:bodyPr/>
          <a:lstStyle/>
          <a:p>
            <a:pPr eaLnBrk="1" hangingPunct="1">
              <a:defRPr/>
            </a:pPr>
            <a:endParaRPr lang="tr-TR" altLang="tr-TR"/>
          </a:p>
        </p:txBody>
      </p:sp>
      <p:pic>
        <p:nvPicPr>
          <p:cNvPr id="19460" name="Picture 4" descr="Destekçi Liderlik">
            <a:extLst>
              <a:ext uri="{FF2B5EF4-FFF2-40B4-BE49-F238E27FC236}">
                <a16:creationId xmlns:a16="http://schemas.microsoft.com/office/drawing/2014/main" id="{F77F39DE-6144-6024-9DE2-E67100CAA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84313"/>
            <a:ext cx="842486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5F6EC65-A388-499A-3675-F3E9F6633D4F}"/>
              </a:ext>
            </a:extLst>
          </p:cNvPr>
          <p:cNvSpPr>
            <a:spLocks noGrp="1" noChangeArrowheads="1"/>
          </p:cNvSpPr>
          <p:nvPr>
            <p:ph type="title"/>
          </p:nvPr>
        </p:nvSpPr>
        <p:spPr>
          <a:xfrm>
            <a:off x="457200" y="381000"/>
            <a:ext cx="8229600" cy="600075"/>
          </a:xfrm>
        </p:spPr>
        <p:txBody>
          <a:bodyPr/>
          <a:lstStyle/>
          <a:p>
            <a:pPr eaLnBrk="1" hangingPunct="1">
              <a:defRPr/>
            </a:pPr>
            <a:r>
              <a:rPr lang="tr-TR" altLang="tr-TR" sz="4000"/>
              <a:t>ÇAĞDAŞ LİDERLİK</a:t>
            </a:r>
          </a:p>
        </p:txBody>
      </p:sp>
      <p:sp>
        <p:nvSpPr>
          <p:cNvPr id="79875" name="Rectangle 3">
            <a:extLst>
              <a:ext uri="{FF2B5EF4-FFF2-40B4-BE49-F238E27FC236}">
                <a16:creationId xmlns:a16="http://schemas.microsoft.com/office/drawing/2014/main" id="{0047BB6F-0CE6-36E6-ED54-F13F67E7725B}"/>
              </a:ext>
            </a:extLst>
          </p:cNvPr>
          <p:cNvSpPr>
            <a:spLocks noGrp="1" noChangeArrowheads="1"/>
          </p:cNvSpPr>
          <p:nvPr>
            <p:ph type="body" idx="1"/>
          </p:nvPr>
        </p:nvSpPr>
        <p:spPr/>
        <p:txBody>
          <a:bodyPr/>
          <a:lstStyle/>
          <a:p>
            <a:pPr eaLnBrk="1" hangingPunct="1">
              <a:defRPr/>
            </a:pPr>
            <a:endParaRPr lang="tr-TR" altLang="tr-TR"/>
          </a:p>
        </p:txBody>
      </p:sp>
      <p:pic>
        <p:nvPicPr>
          <p:cNvPr id="20484" name="Picture 4" descr="yeni liderlik">
            <a:extLst>
              <a:ext uri="{FF2B5EF4-FFF2-40B4-BE49-F238E27FC236}">
                <a16:creationId xmlns:a16="http://schemas.microsoft.com/office/drawing/2014/main" id="{8045581C-F2D2-4F22-59EA-FCA5D431C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2073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BFE0944-2C54-F986-DB9E-CE53C735ACD5}"/>
              </a:ext>
            </a:extLst>
          </p:cNvPr>
          <p:cNvSpPr>
            <a:spLocks noGrp="1" noChangeArrowheads="1"/>
          </p:cNvSpPr>
          <p:nvPr>
            <p:ph type="title"/>
          </p:nvPr>
        </p:nvSpPr>
        <p:spPr/>
        <p:txBody>
          <a:bodyPr/>
          <a:lstStyle/>
          <a:p>
            <a:pPr eaLnBrk="1" hangingPunct="1">
              <a:defRPr/>
            </a:pPr>
            <a:r>
              <a:rPr lang="tr-TR" altLang="tr-TR" sz="4800">
                <a:solidFill>
                  <a:srgbClr val="FFFF00"/>
                </a:solidFill>
              </a:rPr>
              <a:t>Liderlik;</a:t>
            </a:r>
            <a:r>
              <a:rPr lang="tr-TR" altLang="tr-TR" sz="4800"/>
              <a:t>	En sade tanımıyla insanları etkileyebilme gücü.</a:t>
            </a:r>
          </a:p>
        </p:txBody>
      </p:sp>
      <p:pic>
        <p:nvPicPr>
          <p:cNvPr id="3075" name="Picture 4" descr="213aa9[1]">
            <a:extLst>
              <a:ext uri="{FF2B5EF4-FFF2-40B4-BE49-F238E27FC236}">
                <a16:creationId xmlns:a16="http://schemas.microsoft.com/office/drawing/2014/main" id="{DA2169B7-D2E4-7237-263C-667263C94CF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58888" y="2060575"/>
            <a:ext cx="6408737" cy="4379913"/>
          </a:xfr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C5AF0DA-D0F5-68B1-703A-EB1EA216C6A8}"/>
              </a:ext>
            </a:extLst>
          </p:cNvPr>
          <p:cNvSpPr>
            <a:spLocks noGrp="1" noChangeArrowheads="1"/>
          </p:cNvSpPr>
          <p:nvPr>
            <p:ph type="title"/>
          </p:nvPr>
        </p:nvSpPr>
        <p:spPr/>
        <p:txBody>
          <a:bodyPr/>
          <a:lstStyle/>
          <a:p>
            <a:pPr eaLnBrk="1" hangingPunct="1">
              <a:defRPr/>
            </a:pPr>
            <a:endParaRPr lang="tr-TR" altLang="tr-TR"/>
          </a:p>
        </p:txBody>
      </p:sp>
      <p:sp>
        <p:nvSpPr>
          <p:cNvPr id="86019" name="Rectangle 3">
            <a:extLst>
              <a:ext uri="{FF2B5EF4-FFF2-40B4-BE49-F238E27FC236}">
                <a16:creationId xmlns:a16="http://schemas.microsoft.com/office/drawing/2014/main" id="{883A0B1D-6632-95EC-C37A-0189DD5729AB}"/>
              </a:ext>
            </a:extLst>
          </p:cNvPr>
          <p:cNvSpPr>
            <a:spLocks noGrp="1" noChangeArrowheads="1"/>
          </p:cNvSpPr>
          <p:nvPr>
            <p:ph type="body" idx="1"/>
          </p:nvPr>
        </p:nvSpPr>
        <p:spPr/>
        <p:txBody>
          <a:bodyPr/>
          <a:lstStyle/>
          <a:p>
            <a:pPr eaLnBrk="1" hangingPunct="1">
              <a:defRPr/>
            </a:pPr>
            <a:endParaRPr lang="tr-TR" altLang="tr-TR"/>
          </a:p>
        </p:txBody>
      </p:sp>
      <p:pic>
        <p:nvPicPr>
          <p:cNvPr id="21508" name="Picture 5" descr="Tam boyutlu görseli göster">
            <a:hlinkClick r:id="rId2"/>
            <a:extLst>
              <a:ext uri="{FF2B5EF4-FFF2-40B4-BE49-F238E27FC236}">
                <a16:creationId xmlns:a16="http://schemas.microsoft.com/office/drawing/2014/main" id="{59103D45-A5C9-30B9-7027-335463D5B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33375"/>
            <a:ext cx="835342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97230448-30F2-C989-6D03-E4A92605C1B2}"/>
              </a:ext>
            </a:extLst>
          </p:cNvPr>
          <p:cNvSpPr>
            <a:spLocks noGrp="1" noChangeArrowheads="1"/>
          </p:cNvSpPr>
          <p:nvPr>
            <p:ph type="body" idx="1"/>
          </p:nvPr>
        </p:nvSpPr>
        <p:spPr>
          <a:xfrm>
            <a:off x="457200" y="333375"/>
            <a:ext cx="7859713" cy="3671888"/>
          </a:xfrm>
        </p:spPr>
        <p:txBody>
          <a:bodyPr/>
          <a:lstStyle/>
          <a:p>
            <a:pPr eaLnBrk="1" hangingPunct="1">
              <a:lnSpc>
                <a:spcPct val="80000"/>
              </a:lnSpc>
              <a:buFont typeface="Wingdings" panose="05000000000000000000" pitchFamily="2" charset="2"/>
              <a:buNone/>
              <a:defRPr/>
            </a:pPr>
            <a:r>
              <a:rPr lang="tr-TR" altLang="tr-TR" sz="2800">
                <a:solidFill>
                  <a:srgbClr val="FFFF00"/>
                </a:solidFill>
              </a:rPr>
              <a:t>Organizasyon anlamında Liderlik nedir?</a:t>
            </a:r>
          </a:p>
          <a:p>
            <a:pPr eaLnBrk="1" hangingPunct="1">
              <a:lnSpc>
                <a:spcPct val="80000"/>
              </a:lnSpc>
              <a:buFont typeface="Wingdings" panose="05000000000000000000" pitchFamily="2" charset="2"/>
              <a:buNone/>
              <a:defRPr/>
            </a:pPr>
            <a:r>
              <a:rPr lang="tr-TR" altLang="tr-TR" sz="2800"/>
              <a:t> 	İşletmenin amaçlarına ulaşabilmek için takipçilerinin istekli katılımını sağlayan sosyal etki süreci. </a:t>
            </a:r>
          </a:p>
          <a:p>
            <a:pPr eaLnBrk="1" hangingPunct="1">
              <a:lnSpc>
                <a:spcPct val="80000"/>
              </a:lnSpc>
              <a:buFont typeface="Wingdings" panose="05000000000000000000" pitchFamily="2" charset="2"/>
              <a:buNone/>
              <a:defRPr/>
            </a:pPr>
            <a:endParaRPr lang="tr-TR" altLang="tr-TR" sz="2800"/>
          </a:p>
          <a:p>
            <a:pPr eaLnBrk="1" hangingPunct="1">
              <a:lnSpc>
                <a:spcPct val="80000"/>
              </a:lnSpc>
              <a:buFont typeface="Wingdings" panose="05000000000000000000" pitchFamily="2" charset="2"/>
              <a:buNone/>
              <a:defRPr/>
            </a:pPr>
            <a:r>
              <a:rPr lang="tr-TR" altLang="tr-TR" sz="2800">
                <a:solidFill>
                  <a:srgbClr val="FFFF00"/>
                </a:solidFill>
              </a:rPr>
              <a:t>	Genel tanım;</a:t>
            </a:r>
            <a:r>
              <a:rPr lang="tr-TR" altLang="tr-TR" sz="2800"/>
              <a:t> Bir grup insanı belirli amaçlar etrafında toplayabilme ve bu amaçları gerçekleştirmek için onları harekete geçirme bilgi ve yeteneklerinin toplamıdır. </a:t>
            </a:r>
          </a:p>
          <a:p>
            <a:pPr eaLnBrk="1" hangingPunct="1">
              <a:lnSpc>
                <a:spcPct val="80000"/>
              </a:lnSpc>
              <a:defRPr/>
            </a:pPr>
            <a:endParaRPr lang="tr-TR" altLang="tr-TR" sz="2400"/>
          </a:p>
        </p:txBody>
      </p:sp>
      <p:pic>
        <p:nvPicPr>
          <p:cNvPr id="4099" name="Picture 4">
            <a:extLst>
              <a:ext uri="{FF2B5EF4-FFF2-40B4-BE49-F238E27FC236}">
                <a16:creationId xmlns:a16="http://schemas.microsoft.com/office/drawing/2014/main" id="{8869A3C3-5DA5-4CF6-7BA9-F6A317CA5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149725"/>
            <a:ext cx="54737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8D02846-EB06-EAE4-2EEF-7DBB287D5474}"/>
              </a:ext>
            </a:extLst>
          </p:cNvPr>
          <p:cNvSpPr>
            <a:spLocks noGrp="1" noChangeArrowheads="1"/>
          </p:cNvSpPr>
          <p:nvPr>
            <p:ph type="title"/>
          </p:nvPr>
        </p:nvSpPr>
        <p:spPr/>
        <p:txBody>
          <a:bodyPr/>
          <a:lstStyle/>
          <a:p>
            <a:pPr eaLnBrk="1" hangingPunct="1">
              <a:defRPr/>
            </a:pPr>
            <a:endParaRPr lang="tr-TR" altLang="tr-TR"/>
          </a:p>
        </p:txBody>
      </p:sp>
      <p:sp>
        <p:nvSpPr>
          <p:cNvPr id="84995" name="Rectangle 3">
            <a:extLst>
              <a:ext uri="{FF2B5EF4-FFF2-40B4-BE49-F238E27FC236}">
                <a16:creationId xmlns:a16="http://schemas.microsoft.com/office/drawing/2014/main" id="{18C2A998-CC61-7B1A-42F7-01D801FD73F8}"/>
              </a:ext>
            </a:extLst>
          </p:cNvPr>
          <p:cNvSpPr>
            <a:spLocks noGrp="1" noChangeArrowheads="1"/>
          </p:cNvSpPr>
          <p:nvPr>
            <p:ph type="body" idx="1"/>
          </p:nvPr>
        </p:nvSpPr>
        <p:spPr/>
        <p:txBody>
          <a:bodyPr/>
          <a:lstStyle/>
          <a:p>
            <a:pPr eaLnBrk="1" hangingPunct="1">
              <a:defRPr/>
            </a:pPr>
            <a:endParaRPr lang="tr-TR" altLang="tr-TR"/>
          </a:p>
        </p:txBody>
      </p:sp>
      <p:pic>
        <p:nvPicPr>
          <p:cNvPr id="5124" name="Picture 5" descr="Graphic7_500">
            <a:hlinkClick r:id="rId2"/>
            <a:extLst>
              <a:ext uri="{FF2B5EF4-FFF2-40B4-BE49-F238E27FC236}">
                <a16:creationId xmlns:a16="http://schemas.microsoft.com/office/drawing/2014/main" id="{A168CFB2-AFEE-4010-97E7-CE2F4064B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33375"/>
            <a:ext cx="8351837" cy="611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D9D055B2-2984-A67A-B5AF-EB132C55BA57}"/>
              </a:ext>
            </a:extLst>
          </p:cNvPr>
          <p:cNvSpPr>
            <a:spLocks noGrp="1" noChangeArrowheads="1"/>
          </p:cNvSpPr>
          <p:nvPr>
            <p:ph type="body" idx="1"/>
          </p:nvPr>
        </p:nvSpPr>
        <p:spPr>
          <a:xfrm>
            <a:off x="0" y="549275"/>
            <a:ext cx="5651500" cy="6048375"/>
          </a:xfrm>
        </p:spPr>
        <p:txBody>
          <a:bodyPr/>
          <a:lstStyle/>
          <a:p>
            <a:pPr eaLnBrk="1" hangingPunct="1">
              <a:lnSpc>
                <a:spcPct val="80000"/>
              </a:lnSpc>
              <a:buFont typeface="Wingdings" panose="05000000000000000000" pitchFamily="2" charset="2"/>
              <a:buNone/>
              <a:defRPr/>
            </a:pPr>
            <a:r>
              <a:rPr lang="tr-TR" altLang="tr-TR" sz="2800"/>
              <a:t>	</a:t>
            </a:r>
            <a:r>
              <a:rPr lang="tr-TR" altLang="tr-TR" sz="3600" b="1" u="sng"/>
              <a:t>Liderlik;</a:t>
            </a:r>
          </a:p>
          <a:p>
            <a:pPr eaLnBrk="1" hangingPunct="1">
              <a:lnSpc>
                <a:spcPct val="80000"/>
              </a:lnSpc>
              <a:buFont typeface="Wingdings" panose="05000000000000000000" pitchFamily="2" charset="2"/>
              <a:buNone/>
              <a:defRPr/>
            </a:pPr>
            <a:r>
              <a:rPr lang="tr-TR" altLang="tr-TR" sz="2800"/>
              <a:t>* Kişisel özelliklere bağlı olarak sahip olunan güç,</a:t>
            </a:r>
          </a:p>
          <a:p>
            <a:pPr eaLnBrk="1" hangingPunct="1">
              <a:lnSpc>
                <a:spcPct val="80000"/>
              </a:lnSpc>
              <a:defRPr/>
            </a:pPr>
            <a:r>
              <a:rPr lang="tr-TR" altLang="tr-TR" sz="2800"/>
              <a:t>Karar verme ve verilen kararları uygulayabilme gücü,</a:t>
            </a:r>
          </a:p>
          <a:p>
            <a:pPr eaLnBrk="1" hangingPunct="1">
              <a:lnSpc>
                <a:spcPct val="80000"/>
              </a:lnSpc>
              <a:defRPr/>
            </a:pPr>
            <a:r>
              <a:rPr lang="tr-TR" altLang="tr-TR" sz="2800"/>
              <a:t>Gruba yön verme ve grup içerisinde eşgüdüm sağlama,</a:t>
            </a:r>
          </a:p>
          <a:p>
            <a:pPr eaLnBrk="1" hangingPunct="1">
              <a:lnSpc>
                <a:spcPct val="80000"/>
              </a:lnSpc>
              <a:defRPr/>
            </a:pPr>
            <a:r>
              <a:rPr lang="tr-TR" altLang="tr-TR" sz="2800"/>
              <a:t>Ortak amaçlar doğrultusunda grubu etkileme ve güdüleme</a:t>
            </a:r>
          </a:p>
          <a:p>
            <a:pPr eaLnBrk="1" hangingPunct="1">
              <a:lnSpc>
                <a:spcPct val="80000"/>
              </a:lnSpc>
              <a:defRPr/>
            </a:pPr>
            <a:r>
              <a:rPr lang="tr-TR" altLang="tr-TR" sz="2800"/>
              <a:t>Grupla lider arasında gerçekleşen etkileşim süreci,</a:t>
            </a:r>
          </a:p>
          <a:p>
            <a:pPr eaLnBrk="1" hangingPunct="1">
              <a:lnSpc>
                <a:spcPct val="80000"/>
              </a:lnSpc>
              <a:defRPr/>
            </a:pPr>
            <a:r>
              <a:rPr lang="tr-TR" altLang="tr-TR" sz="2800"/>
              <a:t>Mevcut amaç, yapı, prosedür </a:t>
            </a:r>
          </a:p>
          <a:p>
            <a:pPr eaLnBrk="1" hangingPunct="1">
              <a:lnSpc>
                <a:spcPct val="80000"/>
              </a:lnSpc>
              <a:buFont typeface="Wingdings" panose="05000000000000000000" pitchFamily="2" charset="2"/>
              <a:buNone/>
              <a:defRPr/>
            </a:pPr>
            <a:r>
              <a:rPr lang="tr-TR" altLang="tr-TR" sz="2800"/>
              <a:t>   ve kuralları değiştirebilme yeteneğidir.</a:t>
            </a:r>
          </a:p>
          <a:p>
            <a:pPr eaLnBrk="1" hangingPunct="1">
              <a:lnSpc>
                <a:spcPct val="80000"/>
              </a:lnSpc>
              <a:defRPr/>
            </a:pPr>
            <a:endParaRPr lang="tr-TR" altLang="tr-TR" sz="2800"/>
          </a:p>
        </p:txBody>
      </p:sp>
      <p:pic>
        <p:nvPicPr>
          <p:cNvPr id="6147" name="Picture 4" descr="pic_guzelkonusma2">
            <a:extLst>
              <a:ext uri="{FF2B5EF4-FFF2-40B4-BE49-F238E27FC236}">
                <a16:creationId xmlns:a16="http://schemas.microsoft.com/office/drawing/2014/main" id="{67CC87F3-99BB-DDF8-332A-708CA676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981075"/>
            <a:ext cx="34925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9F81E8E-8CF4-E866-B64F-5DFFE004CC2B}"/>
              </a:ext>
            </a:extLst>
          </p:cNvPr>
          <p:cNvSpPr>
            <a:spLocks noGrp="1" noChangeArrowheads="1"/>
          </p:cNvSpPr>
          <p:nvPr>
            <p:ph type="title"/>
          </p:nvPr>
        </p:nvSpPr>
        <p:spPr>
          <a:xfrm>
            <a:off x="179388" y="381000"/>
            <a:ext cx="8785225" cy="960438"/>
          </a:xfrm>
        </p:spPr>
        <p:txBody>
          <a:bodyPr/>
          <a:lstStyle/>
          <a:p>
            <a:pPr eaLnBrk="1" hangingPunct="1">
              <a:defRPr/>
            </a:pPr>
            <a:r>
              <a:rPr lang="tr-TR" altLang="tr-TR" sz="4000"/>
              <a:t>Liderlik Tanım ve Yaklaşımlarının Gelişimi</a:t>
            </a:r>
          </a:p>
        </p:txBody>
      </p:sp>
      <p:sp>
        <p:nvSpPr>
          <p:cNvPr id="53251" name="Rectangle 3">
            <a:extLst>
              <a:ext uri="{FF2B5EF4-FFF2-40B4-BE49-F238E27FC236}">
                <a16:creationId xmlns:a16="http://schemas.microsoft.com/office/drawing/2014/main" id="{E2A9C4D9-D322-A7D8-8EA7-8BFF9BF96559}"/>
              </a:ext>
            </a:extLst>
          </p:cNvPr>
          <p:cNvSpPr>
            <a:spLocks noGrp="1" noChangeArrowheads="1"/>
          </p:cNvSpPr>
          <p:nvPr>
            <p:ph type="body" idx="1"/>
          </p:nvPr>
        </p:nvSpPr>
        <p:spPr>
          <a:xfrm>
            <a:off x="179388" y="1981200"/>
            <a:ext cx="8785225" cy="4543425"/>
          </a:xfrm>
        </p:spPr>
        <p:txBody>
          <a:bodyPr/>
          <a:lstStyle/>
          <a:p>
            <a:pPr eaLnBrk="1" hangingPunct="1">
              <a:defRPr/>
            </a:pPr>
            <a:r>
              <a:rPr lang="tr-TR" altLang="tr-TR"/>
              <a:t>Yönetim kavramına ilişkin yoğun çalışmaların sanayi devriminin başlamasıyla üretim sistemlerindeki hızlı gelişmelerle ortaya çıktığı düşünülebilir.</a:t>
            </a:r>
          </a:p>
          <a:p>
            <a:pPr eaLnBrk="1" hangingPunct="1">
              <a:defRPr/>
            </a:pPr>
            <a:r>
              <a:rPr lang="tr-TR" altLang="tr-TR"/>
              <a:t> Yönetici ve lider kavramını aynı gören bu döneme dayalı anlayışta, liderlik tanımlarında genellikle gücün tek elde toplanması ve kontrol üzerinde durulmuştur.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878C73C4-C989-93DF-3168-02F450FEFB1D}"/>
              </a:ext>
            </a:extLst>
          </p:cNvPr>
          <p:cNvSpPr>
            <a:spLocks noGrp="1" noChangeArrowheads="1"/>
          </p:cNvSpPr>
          <p:nvPr>
            <p:ph type="body" idx="1"/>
          </p:nvPr>
        </p:nvSpPr>
        <p:spPr>
          <a:xfrm>
            <a:off x="457200" y="549275"/>
            <a:ext cx="8229600" cy="5903913"/>
          </a:xfrm>
        </p:spPr>
        <p:txBody>
          <a:bodyPr/>
          <a:lstStyle/>
          <a:p>
            <a:pPr eaLnBrk="1" hangingPunct="1">
              <a:defRPr/>
            </a:pPr>
            <a:r>
              <a:rPr lang="tr-TR" altLang="tr-TR" sz="2800"/>
              <a:t>Özellikle 1900’lü yıllarda liderliğin ne olduğu üzerinde durulmaya başlanmıştır. Bu dönemde karizmatik özelliklerin lider olabilmek için yeterli olabileceği üzerine araştırmalar yapılmıştır. Karizmatik lider, sahip olduğu etkileyici özellikleri ile başkalarını, hedefleri doğrultusunda yönlendirebilir.</a:t>
            </a:r>
          </a:p>
          <a:p>
            <a:pPr eaLnBrk="1" hangingPunct="1">
              <a:defRPr/>
            </a:pPr>
            <a:endParaRPr lang="tr-TR" altLang="tr-TR" sz="2800"/>
          </a:p>
          <a:p>
            <a:pPr eaLnBrk="1" hangingPunct="1">
              <a:defRPr/>
            </a:pPr>
            <a:r>
              <a:rPr lang="tr-TR" altLang="tr-TR" sz="2800"/>
              <a:t>1930’lu yıllardan itibaren liderlik tanımlarında grup kavramı kullanılmaya başlamış ve liderlik; istenilen hedeflere ulaşmak için grup faaliyetlerini bir araya getirme süreci olarak tanımlanmıştır. </a:t>
            </a:r>
          </a:p>
          <a:p>
            <a:pPr eaLnBrk="1" hangingPunct="1">
              <a:defRPr/>
            </a:pPr>
            <a:endParaRPr lang="tr-TR" altLang="tr-T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36D1DB98-7A86-AE45-F35B-E61BBF6E0BD6}"/>
              </a:ext>
            </a:extLst>
          </p:cNvPr>
          <p:cNvSpPr>
            <a:spLocks noGrp="1" noChangeArrowheads="1"/>
          </p:cNvSpPr>
          <p:nvPr>
            <p:ph type="body" idx="1"/>
          </p:nvPr>
        </p:nvSpPr>
        <p:spPr>
          <a:xfrm>
            <a:off x="457200" y="765175"/>
            <a:ext cx="8229600" cy="5330825"/>
          </a:xfrm>
        </p:spPr>
        <p:txBody>
          <a:bodyPr/>
          <a:lstStyle/>
          <a:p>
            <a:pPr eaLnBrk="1" hangingPunct="1">
              <a:defRPr/>
            </a:pPr>
            <a:r>
              <a:rPr lang="tr-TR" altLang="tr-TR" sz="2800"/>
              <a:t>Liderlik özellikle 20.yy’da yönetim alanında yoğun bilimsel çalışmaların yapıldığı başat konulardan birisi olmuştur. Liderlik esas itibariyle yönetim biliminin bir konusudur.</a:t>
            </a:r>
          </a:p>
          <a:p>
            <a:pPr eaLnBrk="1" hangingPunct="1">
              <a:defRPr/>
            </a:pPr>
            <a:r>
              <a:rPr lang="tr-TR" altLang="tr-TR" sz="2800"/>
              <a:t>Yöneticilik eğitimle kazanılabilen bir beceridir. Alınan eğitim ve tecrübelerle kişi iyi bir yönetici olabilir.</a:t>
            </a:r>
          </a:p>
          <a:p>
            <a:pPr eaLnBrk="1" hangingPunct="1">
              <a:defRPr/>
            </a:pPr>
            <a:r>
              <a:rPr lang="tr-TR" altLang="tr-TR" sz="2800"/>
              <a:t>Liderlik ise geleneksel yönetim anlayışından farklı bir kavramdır. Eğitim yoluyla geliştirilebilir olmakla birlikte, insanların doğal yapısı ve kişilikleriyle ilgilidir.</a:t>
            </a:r>
          </a:p>
          <a:p>
            <a:pPr eaLnBrk="1" hangingPunct="1">
              <a:defRPr/>
            </a:pPr>
            <a:endParaRPr lang="tr-TR" altLang="tr-T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664D27B6-2B6A-D488-B4F5-3B1A310757B1}"/>
              </a:ext>
            </a:extLst>
          </p:cNvPr>
          <p:cNvSpPr>
            <a:spLocks noGrp="1" noChangeArrowheads="1"/>
          </p:cNvSpPr>
          <p:nvPr>
            <p:ph type="body" idx="1"/>
          </p:nvPr>
        </p:nvSpPr>
        <p:spPr>
          <a:xfrm>
            <a:off x="179388" y="549275"/>
            <a:ext cx="8964612" cy="5975350"/>
          </a:xfrm>
        </p:spPr>
        <p:txBody>
          <a:bodyPr/>
          <a:lstStyle/>
          <a:p>
            <a:pPr eaLnBrk="1" hangingPunct="1">
              <a:lnSpc>
                <a:spcPct val="80000"/>
              </a:lnSpc>
              <a:defRPr/>
            </a:pPr>
            <a:r>
              <a:rPr lang="tr-TR" altLang="tr-TR" sz="2800"/>
              <a:t>1930-1940’lı yıllarda liderlik özellikleri belirlenmeye çalışılmıştır.</a:t>
            </a:r>
          </a:p>
          <a:p>
            <a:pPr eaLnBrk="1" hangingPunct="1">
              <a:lnSpc>
                <a:spcPct val="80000"/>
              </a:lnSpc>
              <a:defRPr/>
            </a:pPr>
            <a:endParaRPr lang="tr-TR" altLang="tr-TR" sz="2800"/>
          </a:p>
          <a:p>
            <a:pPr eaLnBrk="1" hangingPunct="1">
              <a:lnSpc>
                <a:spcPct val="80000"/>
              </a:lnSpc>
              <a:defRPr/>
            </a:pPr>
            <a:endParaRPr lang="tr-TR" altLang="tr-TR" sz="2800"/>
          </a:p>
          <a:p>
            <a:pPr eaLnBrk="1" hangingPunct="1">
              <a:lnSpc>
                <a:spcPct val="80000"/>
              </a:lnSpc>
              <a:defRPr/>
            </a:pPr>
            <a:r>
              <a:rPr lang="tr-TR" altLang="tr-TR" sz="2800"/>
              <a:t>1940’lı yıllarda davranışçı yaklaşımlarda başarılı olmuş liderlerin belli davranışları incelenerek, lider insanların yetiştirilebileceği öne sürülmüştür.Yani “lider olarak doğulur.” ilkesi benimsenmemiştir.</a:t>
            </a:r>
          </a:p>
          <a:p>
            <a:pPr eaLnBrk="1" hangingPunct="1">
              <a:lnSpc>
                <a:spcPct val="80000"/>
              </a:lnSpc>
              <a:defRPr/>
            </a:pPr>
            <a:endParaRPr lang="tr-TR" altLang="tr-TR" sz="2800"/>
          </a:p>
          <a:p>
            <a:pPr eaLnBrk="1" hangingPunct="1">
              <a:lnSpc>
                <a:spcPct val="80000"/>
              </a:lnSpc>
              <a:defRPr/>
            </a:pPr>
            <a:r>
              <a:rPr lang="tr-TR" altLang="tr-TR" sz="2800"/>
              <a:t>1960’lı yıllarda durumsallık yaklaşımı ortaya çıkmıştır. Liderlik yere ve zamana göre değişen yönetsel bir rol davranışı olarak algılanmış, ortam ve koşullara bağlı olarak, etkili olabilecek liderlik davranışlarının önceden belirlenmesinin mümkün olamadığına dikkat çekilmiştir. </a:t>
            </a:r>
          </a:p>
          <a:p>
            <a:pPr eaLnBrk="1" hangingPunct="1">
              <a:lnSpc>
                <a:spcPct val="80000"/>
              </a:lnSpc>
              <a:defRPr/>
            </a:pPr>
            <a:endParaRPr lang="tr-TR" altLang="tr-TR" sz="2800"/>
          </a:p>
          <a:p>
            <a:pPr eaLnBrk="1" hangingPunct="1">
              <a:lnSpc>
                <a:spcPct val="80000"/>
              </a:lnSpc>
              <a:defRPr/>
            </a:pPr>
            <a:endParaRPr lang="tr-TR" altLang="tr-TR" sz="2800"/>
          </a:p>
        </p:txBody>
      </p:sp>
    </p:spTree>
  </p:cSld>
  <p:clrMapOvr>
    <a:masterClrMapping/>
  </p:clrMapOvr>
</p:sld>
</file>

<file path=ppt/theme/theme1.xml><?xml version="1.0" encoding="utf-8"?>
<a:theme xmlns:a="http://schemas.openxmlformats.org/drawingml/2006/main" name="Doku">
  <a:themeElements>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Doku">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oku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Doku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Doku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Doku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Doku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Doku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Doku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Doku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360</TotalTime>
  <Words>496</Words>
  <Application>Microsoft Office PowerPoint</Application>
  <PresentationFormat>Ekran Gösterisi (4:3)</PresentationFormat>
  <Paragraphs>60</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Tahoma</vt:lpstr>
      <vt:lpstr>Arial</vt:lpstr>
      <vt:lpstr>Wingdings</vt:lpstr>
      <vt:lpstr>Calibri</vt:lpstr>
      <vt:lpstr>Monotype Sorts</vt:lpstr>
      <vt:lpstr>Doku</vt:lpstr>
      <vt:lpstr>Kendini lider zannedenin izleyeni yoksa, o kişi yalnız yürüyüşe çıkmıştır.          John MAXWELL</vt:lpstr>
      <vt:lpstr>Liderlik; En sade tanımıyla insanları etkileyebilme gücü.</vt:lpstr>
      <vt:lpstr>PowerPoint Sunusu</vt:lpstr>
      <vt:lpstr>PowerPoint Sunusu</vt:lpstr>
      <vt:lpstr>PowerPoint Sunusu</vt:lpstr>
      <vt:lpstr>Liderlik Tanım ve Yaklaşımlarının Gelişimi</vt:lpstr>
      <vt:lpstr>PowerPoint Sunusu</vt:lpstr>
      <vt:lpstr>PowerPoint Sunusu</vt:lpstr>
      <vt:lpstr>PowerPoint Sunusu</vt:lpstr>
      <vt:lpstr>LİDERLİK TÜRLERİ</vt:lpstr>
      <vt:lpstr>Liderin Kişilik Özellikleri</vt:lpstr>
      <vt:lpstr>PowerPoint Sunusu</vt:lpstr>
      <vt:lpstr>Ve </vt:lpstr>
      <vt:lpstr>Ve </vt:lpstr>
      <vt:lpstr>VE </vt:lpstr>
      <vt:lpstr>PowerPoint Sunusu</vt:lpstr>
      <vt:lpstr>ÇAĞDAŞ LİDERLİK</vt:lpstr>
      <vt:lpstr>ÇAĞDAŞ LİDERLİK</vt:lpstr>
      <vt:lpstr>ÇAĞDAŞ LİDERLİK</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Demet ZAFER</dc:creator>
  <cp:lastModifiedBy>Ozan Şentürk</cp:lastModifiedBy>
  <cp:revision>21</cp:revision>
  <dcterms:created xsi:type="dcterms:W3CDTF">2006-01-23T09:15:43Z</dcterms:created>
  <dcterms:modified xsi:type="dcterms:W3CDTF">2024-09-27T10:54:14Z</dcterms:modified>
</cp:coreProperties>
</file>