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0" r:id="rId11"/>
    <p:sldId id="265" r:id="rId12"/>
    <p:sldId id="266" r:id="rId13"/>
    <p:sldId id="267" r:id="rId14"/>
    <p:sldId id="271" r:id="rId15"/>
    <p:sldId id="268" r:id="rId16"/>
    <p:sldId id="269" r:id="rId17"/>
    <p:sldId id="273" r:id="rId18"/>
    <p:sldId id="274" r:id="rId19"/>
    <p:sldId id="275" r:id="rId20"/>
    <p:sldId id="276" r:id="rId21"/>
    <p:sldId id="277" r:id="rId22"/>
    <p:sldId id="278" r:id="rId23"/>
    <p:sldId id="279" r:id="rId24"/>
    <p:sldId id="280" r:id="rId25"/>
    <p:sldId id="281" r:id="rId26"/>
    <p:sldId id="282" r:id="rId27"/>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FFFF66"/>
    <a:srgbClr val="FF3300"/>
    <a:srgbClr val="33CCFF"/>
    <a:srgbClr val="EAEAEA"/>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44" autoAdjust="0"/>
    <p:restoredTop sz="94660"/>
  </p:normalViewPr>
  <p:slideViewPr>
    <p:cSldViewPr snapToGrid="0">
      <p:cViewPr varScale="1">
        <p:scale>
          <a:sx n="105" d="100"/>
          <a:sy n="105" d="100"/>
        </p:scale>
        <p:origin x="1770" y="96"/>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6DE94-C65D-3E05-DD59-B7DE03CAE7E9}"/>
              </a:ext>
            </a:extLst>
          </p:cNvPr>
          <p:cNvSpPr>
            <a:spLocks noGrp="1"/>
          </p:cNvSpPr>
          <p:nvPr>
            <p:ph type="ctrTitle"/>
          </p:nvPr>
        </p:nvSpPr>
        <p:spPr>
          <a:xfrm>
            <a:off x="1143000" y="1122363"/>
            <a:ext cx="6858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9C1E2370-5B16-BE9F-EC3D-CC4F7C41F65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18A3C5D9-941E-7426-5C71-A789E7F77CE1}"/>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273D9EBE-3A58-7DDD-267F-7F7C51307D8B}"/>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1AA72E16-371E-DC94-E7E9-D0DE70166A19}"/>
              </a:ext>
            </a:extLst>
          </p:cNvPr>
          <p:cNvSpPr>
            <a:spLocks noGrp="1"/>
          </p:cNvSpPr>
          <p:nvPr>
            <p:ph type="sldNum" sz="quarter" idx="12"/>
          </p:nvPr>
        </p:nvSpPr>
        <p:spPr/>
        <p:txBody>
          <a:bodyPr/>
          <a:lstStyle>
            <a:lvl1pPr>
              <a:defRPr/>
            </a:lvl1pPr>
          </a:lstStyle>
          <a:p>
            <a:fld id="{08898AEE-8AC2-4CCC-B62D-244591D03CB9}" type="slidenum">
              <a:rPr lang="tr-TR" altLang="tr-TR"/>
              <a:pPr/>
              <a:t>‹#›</a:t>
            </a:fld>
            <a:endParaRPr lang="tr-TR" altLang="tr-TR"/>
          </a:p>
        </p:txBody>
      </p:sp>
    </p:spTree>
    <p:extLst>
      <p:ext uri="{BB962C8B-B14F-4D97-AF65-F5344CB8AC3E}">
        <p14:creationId xmlns:p14="http://schemas.microsoft.com/office/powerpoint/2010/main" val="396278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B394AF1-C443-0B39-7B14-05246FC0AEE5}"/>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F027D2B-65AB-C25B-A5D3-9F00B68A586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F9EEEED6-448F-A950-9F2B-00D8AD7C31F8}"/>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27CEF27D-121C-E566-0150-52F4C2DEFA18}"/>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078ABA0E-E432-3D3B-2E3B-5D1934DBE1F2}"/>
              </a:ext>
            </a:extLst>
          </p:cNvPr>
          <p:cNvSpPr>
            <a:spLocks noGrp="1"/>
          </p:cNvSpPr>
          <p:nvPr>
            <p:ph type="sldNum" sz="quarter" idx="12"/>
          </p:nvPr>
        </p:nvSpPr>
        <p:spPr/>
        <p:txBody>
          <a:bodyPr/>
          <a:lstStyle>
            <a:lvl1pPr>
              <a:defRPr/>
            </a:lvl1pPr>
          </a:lstStyle>
          <a:p>
            <a:fld id="{F77B2C5A-ABC6-4295-803E-FDD247B27901}" type="slidenum">
              <a:rPr lang="tr-TR" altLang="tr-TR"/>
              <a:pPr/>
              <a:t>‹#›</a:t>
            </a:fld>
            <a:endParaRPr lang="tr-TR" altLang="tr-TR"/>
          </a:p>
        </p:txBody>
      </p:sp>
    </p:spTree>
    <p:extLst>
      <p:ext uri="{BB962C8B-B14F-4D97-AF65-F5344CB8AC3E}">
        <p14:creationId xmlns:p14="http://schemas.microsoft.com/office/powerpoint/2010/main" val="398166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2E725631-7CC3-E3B3-B063-BF0419A27A08}"/>
              </a:ext>
            </a:extLst>
          </p:cNvPr>
          <p:cNvSpPr>
            <a:spLocks noGrp="1"/>
          </p:cNvSpPr>
          <p:nvPr>
            <p:ph type="title" orient="vert"/>
          </p:nvPr>
        </p:nvSpPr>
        <p:spPr>
          <a:xfrm>
            <a:off x="6515100" y="609600"/>
            <a:ext cx="1943100" cy="5486400"/>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2F30A3D8-A83F-4D18-7A3D-878A23935331}"/>
              </a:ext>
            </a:extLst>
          </p:cNvPr>
          <p:cNvSpPr>
            <a:spLocks noGrp="1"/>
          </p:cNvSpPr>
          <p:nvPr>
            <p:ph type="body" orient="vert" idx="1"/>
          </p:nvPr>
        </p:nvSpPr>
        <p:spPr>
          <a:xfrm>
            <a:off x="685800" y="609600"/>
            <a:ext cx="5676900" cy="548640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709E769-AC21-E1E0-E7C1-681BE3F5E5CE}"/>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9E4D7538-813C-9839-F26D-215ED390FD53}"/>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93B0E1F2-56A9-E577-0E26-A04839CEDAE5}"/>
              </a:ext>
            </a:extLst>
          </p:cNvPr>
          <p:cNvSpPr>
            <a:spLocks noGrp="1"/>
          </p:cNvSpPr>
          <p:nvPr>
            <p:ph type="sldNum" sz="quarter" idx="12"/>
          </p:nvPr>
        </p:nvSpPr>
        <p:spPr/>
        <p:txBody>
          <a:bodyPr/>
          <a:lstStyle>
            <a:lvl1pPr>
              <a:defRPr/>
            </a:lvl1pPr>
          </a:lstStyle>
          <a:p>
            <a:fld id="{FD1E56C3-9F81-4577-9C8B-1E9492C51E9C}" type="slidenum">
              <a:rPr lang="tr-TR" altLang="tr-TR"/>
              <a:pPr/>
              <a:t>‹#›</a:t>
            </a:fld>
            <a:endParaRPr lang="tr-TR" altLang="tr-TR"/>
          </a:p>
        </p:txBody>
      </p:sp>
    </p:spTree>
    <p:extLst>
      <p:ext uri="{BB962C8B-B14F-4D97-AF65-F5344CB8AC3E}">
        <p14:creationId xmlns:p14="http://schemas.microsoft.com/office/powerpoint/2010/main" val="3982663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8D4B52-2955-1A0F-31B1-A46FDAB45A62}"/>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9BD8590E-D678-706A-4013-ACAE6FA0392D}"/>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920FDEA-0C1F-6E4E-1245-8C58D9218146}"/>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EB4A3886-39F9-D723-EF64-A56DAA74C46F}"/>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0F8B40D5-1CDF-8BB7-7126-B473AE940167}"/>
              </a:ext>
            </a:extLst>
          </p:cNvPr>
          <p:cNvSpPr>
            <a:spLocks noGrp="1"/>
          </p:cNvSpPr>
          <p:nvPr>
            <p:ph type="sldNum" sz="quarter" idx="12"/>
          </p:nvPr>
        </p:nvSpPr>
        <p:spPr/>
        <p:txBody>
          <a:bodyPr/>
          <a:lstStyle>
            <a:lvl1pPr>
              <a:defRPr/>
            </a:lvl1pPr>
          </a:lstStyle>
          <a:p>
            <a:fld id="{E2FDCD1F-0EE4-4BFB-BDE2-87A1DC95FBD2}" type="slidenum">
              <a:rPr lang="tr-TR" altLang="tr-TR"/>
              <a:pPr/>
              <a:t>‹#›</a:t>
            </a:fld>
            <a:endParaRPr lang="tr-TR" altLang="tr-TR"/>
          </a:p>
        </p:txBody>
      </p:sp>
    </p:spTree>
    <p:extLst>
      <p:ext uri="{BB962C8B-B14F-4D97-AF65-F5344CB8AC3E}">
        <p14:creationId xmlns:p14="http://schemas.microsoft.com/office/powerpoint/2010/main" val="741220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95A36E8-AAB0-7A94-E0B3-A645818CDD81}"/>
              </a:ext>
            </a:extLst>
          </p:cNvPr>
          <p:cNvSpPr>
            <a:spLocks noGrp="1"/>
          </p:cNvSpPr>
          <p:nvPr>
            <p:ph type="title"/>
          </p:nvPr>
        </p:nvSpPr>
        <p:spPr>
          <a:xfrm>
            <a:off x="623888" y="1709738"/>
            <a:ext cx="78867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5BF8A9D2-B5B1-30AD-2C92-78D07976CD1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358515A-6417-6444-2500-280EAC813CC9}"/>
              </a:ext>
            </a:extLst>
          </p:cNvPr>
          <p:cNvSpPr>
            <a:spLocks noGrp="1"/>
          </p:cNvSpPr>
          <p:nvPr>
            <p:ph type="dt" sz="half" idx="10"/>
          </p:nvPr>
        </p:nvSpPr>
        <p:spPr/>
        <p:txBody>
          <a:bodyPr/>
          <a:lstStyle>
            <a:lvl1pPr>
              <a:defRPr/>
            </a:lvl1pPr>
          </a:lstStyle>
          <a:p>
            <a:endParaRPr lang="tr-TR" altLang="tr-TR"/>
          </a:p>
        </p:txBody>
      </p:sp>
      <p:sp>
        <p:nvSpPr>
          <p:cNvPr id="5" name="Alt Bilgi Yer Tutucusu 4">
            <a:extLst>
              <a:ext uri="{FF2B5EF4-FFF2-40B4-BE49-F238E27FC236}">
                <a16:creationId xmlns:a16="http://schemas.microsoft.com/office/drawing/2014/main" id="{5FCD139F-D93F-8D35-398F-8FE62B308EDB}"/>
              </a:ext>
            </a:extLst>
          </p:cNvPr>
          <p:cNvSpPr>
            <a:spLocks noGrp="1"/>
          </p:cNvSpPr>
          <p:nvPr>
            <p:ph type="ftr" sz="quarter" idx="11"/>
          </p:nvPr>
        </p:nvSpPr>
        <p:spPr/>
        <p:txBody>
          <a:bodyPr/>
          <a:lstStyle>
            <a:lvl1pPr>
              <a:defRPr/>
            </a:lvl1pPr>
          </a:lstStyle>
          <a:p>
            <a:endParaRPr lang="tr-TR" altLang="tr-TR"/>
          </a:p>
        </p:txBody>
      </p:sp>
      <p:sp>
        <p:nvSpPr>
          <p:cNvPr id="6" name="Slayt Numarası Yer Tutucusu 5">
            <a:extLst>
              <a:ext uri="{FF2B5EF4-FFF2-40B4-BE49-F238E27FC236}">
                <a16:creationId xmlns:a16="http://schemas.microsoft.com/office/drawing/2014/main" id="{D1070839-ACAF-3902-D5AC-312A014B59DC}"/>
              </a:ext>
            </a:extLst>
          </p:cNvPr>
          <p:cNvSpPr>
            <a:spLocks noGrp="1"/>
          </p:cNvSpPr>
          <p:nvPr>
            <p:ph type="sldNum" sz="quarter" idx="12"/>
          </p:nvPr>
        </p:nvSpPr>
        <p:spPr/>
        <p:txBody>
          <a:bodyPr/>
          <a:lstStyle>
            <a:lvl1pPr>
              <a:defRPr/>
            </a:lvl1pPr>
          </a:lstStyle>
          <a:p>
            <a:fld id="{219DF68D-C88A-4AE8-94B9-4057FBE12313}" type="slidenum">
              <a:rPr lang="tr-TR" altLang="tr-TR"/>
              <a:pPr/>
              <a:t>‹#›</a:t>
            </a:fld>
            <a:endParaRPr lang="tr-TR" altLang="tr-TR"/>
          </a:p>
        </p:txBody>
      </p:sp>
    </p:spTree>
    <p:extLst>
      <p:ext uri="{BB962C8B-B14F-4D97-AF65-F5344CB8AC3E}">
        <p14:creationId xmlns:p14="http://schemas.microsoft.com/office/powerpoint/2010/main" val="3320104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CFE61D-D289-1A5F-F208-B7BD2B45BB8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A5D0231-03A7-FCCE-BC3B-FF651897B027}"/>
              </a:ext>
            </a:extLst>
          </p:cNvPr>
          <p:cNvSpPr>
            <a:spLocks noGrp="1"/>
          </p:cNvSpPr>
          <p:nvPr>
            <p:ph sz="half" idx="1"/>
          </p:nvPr>
        </p:nvSpPr>
        <p:spPr>
          <a:xfrm>
            <a:off x="685800" y="1981200"/>
            <a:ext cx="3810000" cy="4114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0004AEB-111E-5128-F9CD-45CB02AEB3C2}"/>
              </a:ext>
            </a:extLst>
          </p:cNvPr>
          <p:cNvSpPr>
            <a:spLocks noGrp="1"/>
          </p:cNvSpPr>
          <p:nvPr>
            <p:ph sz="half" idx="2"/>
          </p:nvPr>
        </p:nvSpPr>
        <p:spPr>
          <a:xfrm>
            <a:off x="4648200" y="1981200"/>
            <a:ext cx="3810000" cy="4114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18AE8389-780D-AD0A-7A75-8AF274045A04}"/>
              </a:ext>
            </a:extLst>
          </p:cNvPr>
          <p:cNvSpPr>
            <a:spLocks noGrp="1"/>
          </p:cNvSpPr>
          <p:nvPr>
            <p:ph type="dt" sz="half" idx="10"/>
          </p:nvPr>
        </p:nvSpPr>
        <p:spPr/>
        <p:txBody>
          <a:bodyPr/>
          <a:lstStyle>
            <a:lvl1pPr>
              <a:defRPr/>
            </a:lvl1pPr>
          </a:lstStyle>
          <a:p>
            <a:endParaRPr lang="tr-TR" altLang="tr-TR"/>
          </a:p>
        </p:txBody>
      </p:sp>
      <p:sp>
        <p:nvSpPr>
          <p:cNvPr id="6" name="Alt Bilgi Yer Tutucusu 5">
            <a:extLst>
              <a:ext uri="{FF2B5EF4-FFF2-40B4-BE49-F238E27FC236}">
                <a16:creationId xmlns:a16="http://schemas.microsoft.com/office/drawing/2014/main" id="{72AEF621-CDD9-C2CA-EB68-48BE5E625619}"/>
              </a:ext>
            </a:extLst>
          </p:cNvPr>
          <p:cNvSpPr>
            <a:spLocks noGrp="1"/>
          </p:cNvSpPr>
          <p:nvPr>
            <p:ph type="ftr" sz="quarter" idx="11"/>
          </p:nvPr>
        </p:nvSpPr>
        <p:spPr/>
        <p:txBody>
          <a:bodyPr/>
          <a:lstStyle>
            <a:lvl1pPr>
              <a:defRPr/>
            </a:lvl1pPr>
          </a:lstStyle>
          <a:p>
            <a:endParaRPr lang="tr-TR" altLang="tr-TR"/>
          </a:p>
        </p:txBody>
      </p:sp>
      <p:sp>
        <p:nvSpPr>
          <p:cNvPr id="7" name="Slayt Numarası Yer Tutucusu 6">
            <a:extLst>
              <a:ext uri="{FF2B5EF4-FFF2-40B4-BE49-F238E27FC236}">
                <a16:creationId xmlns:a16="http://schemas.microsoft.com/office/drawing/2014/main" id="{559587D5-5A06-06DF-148B-A8FB53660199}"/>
              </a:ext>
            </a:extLst>
          </p:cNvPr>
          <p:cNvSpPr>
            <a:spLocks noGrp="1"/>
          </p:cNvSpPr>
          <p:nvPr>
            <p:ph type="sldNum" sz="quarter" idx="12"/>
          </p:nvPr>
        </p:nvSpPr>
        <p:spPr/>
        <p:txBody>
          <a:bodyPr/>
          <a:lstStyle>
            <a:lvl1pPr>
              <a:defRPr/>
            </a:lvl1pPr>
          </a:lstStyle>
          <a:p>
            <a:fld id="{3A3442D2-F0A9-4B05-9DD1-BE93AC3FEDFD}" type="slidenum">
              <a:rPr lang="tr-TR" altLang="tr-TR"/>
              <a:pPr/>
              <a:t>‹#›</a:t>
            </a:fld>
            <a:endParaRPr lang="tr-TR" altLang="tr-TR"/>
          </a:p>
        </p:txBody>
      </p:sp>
    </p:spTree>
    <p:extLst>
      <p:ext uri="{BB962C8B-B14F-4D97-AF65-F5344CB8AC3E}">
        <p14:creationId xmlns:p14="http://schemas.microsoft.com/office/powerpoint/2010/main" val="3082186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5FF29F7-2A2B-FAA2-C63C-92D87493FDFB}"/>
              </a:ext>
            </a:extLst>
          </p:cNvPr>
          <p:cNvSpPr>
            <a:spLocks noGrp="1"/>
          </p:cNvSpPr>
          <p:nvPr>
            <p:ph type="title"/>
          </p:nvPr>
        </p:nvSpPr>
        <p:spPr>
          <a:xfrm>
            <a:off x="630238" y="365125"/>
            <a:ext cx="78867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E90480F4-9F80-EF31-1C76-77446FCA6D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46C8740-3572-E5C3-B0B6-8382FBF44A2E}"/>
              </a:ext>
            </a:extLst>
          </p:cNvPr>
          <p:cNvSpPr>
            <a:spLocks noGrp="1"/>
          </p:cNvSpPr>
          <p:nvPr>
            <p:ph sz="half" idx="2"/>
          </p:nvPr>
        </p:nvSpPr>
        <p:spPr>
          <a:xfrm>
            <a:off x="630238" y="2505075"/>
            <a:ext cx="386873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B5538383-BEC0-2266-D46C-BD5A3241580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6A74D7C8-0EC6-506B-2397-7E5216D4C244}"/>
              </a:ext>
            </a:extLst>
          </p:cNvPr>
          <p:cNvSpPr>
            <a:spLocks noGrp="1"/>
          </p:cNvSpPr>
          <p:nvPr>
            <p:ph sz="quarter" idx="4"/>
          </p:nvPr>
        </p:nvSpPr>
        <p:spPr>
          <a:xfrm>
            <a:off x="4629150" y="2505075"/>
            <a:ext cx="38877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3D1344A1-636C-CE29-7AC5-B795239A0AB7}"/>
              </a:ext>
            </a:extLst>
          </p:cNvPr>
          <p:cNvSpPr>
            <a:spLocks noGrp="1"/>
          </p:cNvSpPr>
          <p:nvPr>
            <p:ph type="dt" sz="half" idx="10"/>
          </p:nvPr>
        </p:nvSpPr>
        <p:spPr/>
        <p:txBody>
          <a:bodyPr/>
          <a:lstStyle>
            <a:lvl1pPr>
              <a:defRPr/>
            </a:lvl1pPr>
          </a:lstStyle>
          <a:p>
            <a:endParaRPr lang="tr-TR" altLang="tr-TR"/>
          </a:p>
        </p:txBody>
      </p:sp>
      <p:sp>
        <p:nvSpPr>
          <p:cNvPr id="8" name="Alt Bilgi Yer Tutucusu 7">
            <a:extLst>
              <a:ext uri="{FF2B5EF4-FFF2-40B4-BE49-F238E27FC236}">
                <a16:creationId xmlns:a16="http://schemas.microsoft.com/office/drawing/2014/main" id="{667E75E2-E79D-8B0C-B372-C8BF553B314F}"/>
              </a:ext>
            </a:extLst>
          </p:cNvPr>
          <p:cNvSpPr>
            <a:spLocks noGrp="1"/>
          </p:cNvSpPr>
          <p:nvPr>
            <p:ph type="ftr" sz="quarter" idx="11"/>
          </p:nvPr>
        </p:nvSpPr>
        <p:spPr/>
        <p:txBody>
          <a:bodyPr/>
          <a:lstStyle>
            <a:lvl1pPr>
              <a:defRPr/>
            </a:lvl1pPr>
          </a:lstStyle>
          <a:p>
            <a:endParaRPr lang="tr-TR" altLang="tr-TR"/>
          </a:p>
        </p:txBody>
      </p:sp>
      <p:sp>
        <p:nvSpPr>
          <p:cNvPr id="9" name="Slayt Numarası Yer Tutucusu 8">
            <a:extLst>
              <a:ext uri="{FF2B5EF4-FFF2-40B4-BE49-F238E27FC236}">
                <a16:creationId xmlns:a16="http://schemas.microsoft.com/office/drawing/2014/main" id="{3FD1FA16-1D56-18EF-B78D-7244CD3B7E6B}"/>
              </a:ext>
            </a:extLst>
          </p:cNvPr>
          <p:cNvSpPr>
            <a:spLocks noGrp="1"/>
          </p:cNvSpPr>
          <p:nvPr>
            <p:ph type="sldNum" sz="quarter" idx="12"/>
          </p:nvPr>
        </p:nvSpPr>
        <p:spPr/>
        <p:txBody>
          <a:bodyPr/>
          <a:lstStyle>
            <a:lvl1pPr>
              <a:defRPr/>
            </a:lvl1pPr>
          </a:lstStyle>
          <a:p>
            <a:fld id="{64762F38-1954-43E2-B5F2-4A417A5BF5C1}" type="slidenum">
              <a:rPr lang="tr-TR" altLang="tr-TR"/>
              <a:pPr/>
              <a:t>‹#›</a:t>
            </a:fld>
            <a:endParaRPr lang="tr-TR" altLang="tr-TR"/>
          </a:p>
        </p:txBody>
      </p:sp>
    </p:spTree>
    <p:extLst>
      <p:ext uri="{BB962C8B-B14F-4D97-AF65-F5344CB8AC3E}">
        <p14:creationId xmlns:p14="http://schemas.microsoft.com/office/powerpoint/2010/main" val="990972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DAB364-92A4-F1FB-107B-A2CE64E9178A}"/>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8BC0204-33BD-FA47-2F4B-18511A7E9BB4}"/>
              </a:ext>
            </a:extLst>
          </p:cNvPr>
          <p:cNvSpPr>
            <a:spLocks noGrp="1"/>
          </p:cNvSpPr>
          <p:nvPr>
            <p:ph type="dt" sz="half" idx="10"/>
          </p:nvPr>
        </p:nvSpPr>
        <p:spPr/>
        <p:txBody>
          <a:bodyPr/>
          <a:lstStyle>
            <a:lvl1pPr>
              <a:defRPr/>
            </a:lvl1pPr>
          </a:lstStyle>
          <a:p>
            <a:endParaRPr lang="tr-TR" altLang="tr-TR"/>
          </a:p>
        </p:txBody>
      </p:sp>
      <p:sp>
        <p:nvSpPr>
          <p:cNvPr id="4" name="Alt Bilgi Yer Tutucusu 3">
            <a:extLst>
              <a:ext uri="{FF2B5EF4-FFF2-40B4-BE49-F238E27FC236}">
                <a16:creationId xmlns:a16="http://schemas.microsoft.com/office/drawing/2014/main" id="{C34C62A1-8CB8-DAF2-D6A2-3A05E2A2DB92}"/>
              </a:ext>
            </a:extLst>
          </p:cNvPr>
          <p:cNvSpPr>
            <a:spLocks noGrp="1"/>
          </p:cNvSpPr>
          <p:nvPr>
            <p:ph type="ftr" sz="quarter" idx="11"/>
          </p:nvPr>
        </p:nvSpPr>
        <p:spPr/>
        <p:txBody>
          <a:bodyPr/>
          <a:lstStyle>
            <a:lvl1pPr>
              <a:defRPr/>
            </a:lvl1pPr>
          </a:lstStyle>
          <a:p>
            <a:endParaRPr lang="tr-TR" altLang="tr-TR"/>
          </a:p>
        </p:txBody>
      </p:sp>
      <p:sp>
        <p:nvSpPr>
          <p:cNvPr id="5" name="Slayt Numarası Yer Tutucusu 4">
            <a:extLst>
              <a:ext uri="{FF2B5EF4-FFF2-40B4-BE49-F238E27FC236}">
                <a16:creationId xmlns:a16="http://schemas.microsoft.com/office/drawing/2014/main" id="{A0B52F80-5162-13BD-82E5-E3DF98DAB4A5}"/>
              </a:ext>
            </a:extLst>
          </p:cNvPr>
          <p:cNvSpPr>
            <a:spLocks noGrp="1"/>
          </p:cNvSpPr>
          <p:nvPr>
            <p:ph type="sldNum" sz="quarter" idx="12"/>
          </p:nvPr>
        </p:nvSpPr>
        <p:spPr/>
        <p:txBody>
          <a:bodyPr/>
          <a:lstStyle>
            <a:lvl1pPr>
              <a:defRPr/>
            </a:lvl1pPr>
          </a:lstStyle>
          <a:p>
            <a:fld id="{2B5285D3-BC11-410B-A471-16FED83486CC}" type="slidenum">
              <a:rPr lang="tr-TR" altLang="tr-TR"/>
              <a:pPr/>
              <a:t>‹#›</a:t>
            </a:fld>
            <a:endParaRPr lang="tr-TR" altLang="tr-TR"/>
          </a:p>
        </p:txBody>
      </p:sp>
    </p:spTree>
    <p:extLst>
      <p:ext uri="{BB962C8B-B14F-4D97-AF65-F5344CB8AC3E}">
        <p14:creationId xmlns:p14="http://schemas.microsoft.com/office/powerpoint/2010/main" val="23389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200BE1F5-CD9E-12A4-EA90-D071FBBCE0E6}"/>
              </a:ext>
            </a:extLst>
          </p:cNvPr>
          <p:cNvSpPr>
            <a:spLocks noGrp="1"/>
          </p:cNvSpPr>
          <p:nvPr>
            <p:ph type="dt" sz="half" idx="10"/>
          </p:nvPr>
        </p:nvSpPr>
        <p:spPr/>
        <p:txBody>
          <a:bodyPr/>
          <a:lstStyle>
            <a:lvl1pPr>
              <a:defRPr/>
            </a:lvl1pPr>
          </a:lstStyle>
          <a:p>
            <a:endParaRPr lang="tr-TR" altLang="tr-TR"/>
          </a:p>
        </p:txBody>
      </p:sp>
      <p:sp>
        <p:nvSpPr>
          <p:cNvPr id="3" name="Alt Bilgi Yer Tutucusu 2">
            <a:extLst>
              <a:ext uri="{FF2B5EF4-FFF2-40B4-BE49-F238E27FC236}">
                <a16:creationId xmlns:a16="http://schemas.microsoft.com/office/drawing/2014/main" id="{58BC337F-5DCB-372D-1823-D6553CF24837}"/>
              </a:ext>
            </a:extLst>
          </p:cNvPr>
          <p:cNvSpPr>
            <a:spLocks noGrp="1"/>
          </p:cNvSpPr>
          <p:nvPr>
            <p:ph type="ftr" sz="quarter" idx="11"/>
          </p:nvPr>
        </p:nvSpPr>
        <p:spPr/>
        <p:txBody>
          <a:bodyPr/>
          <a:lstStyle>
            <a:lvl1pPr>
              <a:defRPr/>
            </a:lvl1pPr>
          </a:lstStyle>
          <a:p>
            <a:endParaRPr lang="tr-TR" altLang="tr-TR"/>
          </a:p>
        </p:txBody>
      </p:sp>
      <p:sp>
        <p:nvSpPr>
          <p:cNvPr id="4" name="Slayt Numarası Yer Tutucusu 3">
            <a:extLst>
              <a:ext uri="{FF2B5EF4-FFF2-40B4-BE49-F238E27FC236}">
                <a16:creationId xmlns:a16="http://schemas.microsoft.com/office/drawing/2014/main" id="{F2E397C1-2DFE-63DA-9F3E-26D9CF82767E}"/>
              </a:ext>
            </a:extLst>
          </p:cNvPr>
          <p:cNvSpPr>
            <a:spLocks noGrp="1"/>
          </p:cNvSpPr>
          <p:nvPr>
            <p:ph type="sldNum" sz="quarter" idx="12"/>
          </p:nvPr>
        </p:nvSpPr>
        <p:spPr/>
        <p:txBody>
          <a:bodyPr/>
          <a:lstStyle>
            <a:lvl1pPr>
              <a:defRPr/>
            </a:lvl1pPr>
          </a:lstStyle>
          <a:p>
            <a:fld id="{C40F2B0E-A81D-4D31-B2F4-07691E1162A4}" type="slidenum">
              <a:rPr lang="tr-TR" altLang="tr-TR"/>
              <a:pPr/>
              <a:t>‹#›</a:t>
            </a:fld>
            <a:endParaRPr lang="tr-TR" altLang="tr-TR"/>
          </a:p>
        </p:txBody>
      </p:sp>
    </p:spTree>
    <p:extLst>
      <p:ext uri="{BB962C8B-B14F-4D97-AF65-F5344CB8AC3E}">
        <p14:creationId xmlns:p14="http://schemas.microsoft.com/office/powerpoint/2010/main" val="323245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5A6C16F-9341-C356-5DD9-47FF5CB820D3}"/>
              </a:ext>
            </a:extLst>
          </p:cNvPr>
          <p:cNvSpPr>
            <a:spLocks noGrp="1"/>
          </p:cNvSpPr>
          <p:nvPr>
            <p:ph type="title"/>
          </p:nvPr>
        </p:nvSpPr>
        <p:spPr>
          <a:xfrm>
            <a:off x="630238" y="457200"/>
            <a:ext cx="2949575"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94BD9E5D-5AB9-2A91-FF6E-82B565C13E4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1A0DF81-3D88-E939-4B9D-C5EC5348173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97C5C83-991A-128E-7586-F4A853B11F59}"/>
              </a:ext>
            </a:extLst>
          </p:cNvPr>
          <p:cNvSpPr>
            <a:spLocks noGrp="1"/>
          </p:cNvSpPr>
          <p:nvPr>
            <p:ph type="dt" sz="half" idx="10"/>
          </p:nvPr>
        </p:nvSpPr>
        <p:spPr/>
        <p:txBody>
          <a:bodyPr/>
          <a:lstStyle>
            <a:lvl1pPr>
              <a:defRPr/>
            </a:lvl1pPr>
          </a:lstStyle>
          <a:p>
            <a:endParaRPr lang="tr-TR" altLang="tr-TR"/>
          </a:p>
        </p:txBody>
      </p:sp>
      <p:sp>
        <p:nvSpPr>
          <p:cNvPr id="6" name="Alt Bilgi Yer Tutucusu 5">
            <a:extLst>
              <a:ext uri="{FF2B5EF4-FFF2-40B4-BE49-F238E27FC236}">
                <a16:creationId xmlns:a16="http://schemas.microsoft.com/office/drawing/2014/main" id="{E5FD585F-4D96-306A-B189-4CBC2CBAF1C8}"/>
              </a:ext>
            </a:extLst>
          </p:cNvPr>
          <p:cNvSpPr>
            <a:spLocks noGrp="1"/>
          </p:cNvSpPr>
          <p:nvPr>
            <p:ph type="ftr" sz="quarter" idx="11"/>
          </p:nvPr>
        </p:nvSpPr>
        <p:spPr/>
        <p:txBody>
          <a:bodyPr/>
          <a:lstStyle>
            <a:lvl1pPr>
              <a:defRPr/>
            </a:lvl1pPr>
          </a:lstStyle>
          <a:p>
            <a:endParaRPr lang="tr-TR" altLang="tr-TR"/>
          </a:p>
        </p:txBody>
      </p:sp>
      <p:sp>
        <p:nvSpPr>
          <p:cNvPr id="7" name="Slayt Numarası Yer Tutucusu 6">
            <a:extLst>
              <a:ext uri="{FF2B5EF4-FFF2-40B4-BE49-F238E27FC236}">
                <a16:creationId xmlns:a16="http://schemas.microsoft.com/office/drawing/2014/main" id="{CABEDF3F-FA04-BFFB-41C9-B66BED6DC496}"/>
              </a:ext>
            </a:extLst>
          </p:cNvPr>
          <p:cNvSpPr>
            <a:spLocks noGrp="1"/>
          </p:cNvSpPr>
          <p:nvPr>
            <p:ph type="sldNum" sz="quarter" idx="12"/>
          </p:nvPr>
        </p:nvSpPr>
        <p:spPr/>
        <p:txBody>
          <a:bodyPr/>
          <a:lstStyle>
            <a:lvl1pPr>
              <a:defRPr/>
            </a:lvl1pPr>
          </a:lstStyle>
          <a:p>
            <a:fld id="{7371420F-2073-408B-9F5D-C5310B3C81AB}" type="slidenum">
              <a:rPr lang="tr-TR" altLang="tr-TR"/>
              <a:pPr/>
              <a:t>‹#›</a:t>
            </a:fld>
            <a:endParaRPr lang="tr-TR" altLang="tr-TR"/>
          </a:p>
        </p:txBody>
      </p:sp>
    </p:spTree>
    <p:extLst>
      <p:ext uri="{BB962C8B-B14F-4D97-AF65-F5344CB8AC3E}">
        <p14:creationId xmlns:p14="http://schemas.microsoft.com/office/powerpoint/2010/main" val="1718981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31A7BE-10F6-09AA-8AB6-B64A01DCEFFC}"/>
              </a:ext>
            </a:extLst>
          </p:cNvPr>
          <p:cNvSpPr>
            <a:spLocks noGrp="1"/>
          </p:cNvSpPr>
          <p:nvPr>
            <p:ph type="title"/>
          </p:nvPr>
        </p:nvSpPr>
        <p:spPr>
          <a:xfrm>
            <a:off x="630238" y="457200"/>
            <a:ext cx="2949575"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58F46165-1793-F80F-C71B-F37556F9110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33C3D7FA-B964-A01F-D08B-0639820EE16F}"/>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961B774-D6BE-2802-15DE-220A33E22D55}"/>
              </a:ext>
            </a:extLst>
          </p:cNvPr>
          <p:cNvSpPr>
            <a:spLocks noGrp="1"/>
          </p:cNvSpPr>
          <p:nvPr>
            <p:ph type="dt" sz="half" idx="10"/>
          </p:nvPr>
        </p:nvSpPr>
        <p:spPr/>
        <p:txBody>
          <a:bodyPr/>
          <a:lstStyle>
            <a:lvl1pPr>
              <a:defRPr/>
            </a:lvl1pPr>
          </a:lstStyle>
          <a:p>
            <a:endParaRPr lang="tr-TR" altLang="tr-TR"/>
          </a:p>
        </p:txBody>
      </p:sp>
      <p:sp>
        <p:nvSpPr>
          <p:cNvPr id="6" name="Alt Bilgi Yer Tutucusu 5">
            <a:extLst>
              <a:ext uri="{FF2B5EF4-FFF2-40B4-BE49-F238E27FC236}">
                <a16:creationId xmlns:a16="http://schemas.microsoft.com/office/drawing/2014/main" id="{9CDD09DC-BAF6-8709-23C4-534253C955FB}"/>
              </a:ext>
            </a:extLst>
          </p:cNvPr>
          <p:cNvSpPr>
            <a:spLocks noGrp="1"/>
          </p:cNvSpPr>
          <p:nvPr>
            <p:ph type="ftr" sz="quarter" idx="11"/>
          </p:nvPr>
        </p:nvSpPr>
        <p:spPr/>
        <p:txBody>
          <a:bodyPr/>
          <a:lstStyle>
            <a:lvl1pPr>
              <a:defRPr/>
            </a:lvl1pPr>
          </a:lstStyle>
          <a:p>
            <a:endParaRPr lang="tr-TR" altLang="tr-TR"/>
          </a:p>
        </p:txBody>
      </p:sp>
      <p:sp>
        <p:nvSpPr>
          <p:cNvPr id="7" name="Slayt Numarası Yer Tutucusu 6">
            <a:extLst>
              <a:ext uri="{FF2B5EF4-FFF2-40B4-BE49-F238E27FC236}">
                <a16:creationId xmlns:a16="http://schemas.microsoft.com/office/drawing/2014/main" id="{996783AA-AF4F-0282-17B9-28D5427329B9}"/>
              </a:ext>
            </a:extLst>
          </p:cNvPr>
          <p:cNvSpPr>
            <a:spLocks noGrp="1"/>
          </p:cNvSpPr>
          <p:nvPr>
            <p:ph type="sldNum" sz="quarter" idx="12"/>
          </p:nvPr>
        </p:nvSpPr>
        <p:spPr/>
        <p:txBody>
          <a:bodyPr/>
          <a:lstStyle>
            <a:lvl1pPr>
              <a:defRPr/>
            </a:lvl1pPr>
          </a:lstStyle>
          <a:p>
            <a:fld id="{40D07CD3-CD3E-4D45-9C63-56A63F045A5D}" type="slidenum">
              <a:rPr lang="tr-TR" altLang="tr-TR"/>
              <a:pPr/>
              <a:t>‹#›</a:t>
            </a:fld>
            <a:endParaRPr lang="tr-TR" altLang="tr-TR"/>
          </a:p>
        </p:txBody>
      </p:sp>
    </p:spTree>
    <p:extLst>
      <p:ext uri="{BB962C8B-B14F-4D97-AF65-F5344CB8AC3E}">
        <p14:creationId xmlns:p14="http://schemas.microsoft.com/office/powerpoint/2010/main" val="720863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437B028-0136-CBC6-A748-3346A9B26DE6}"/>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tr-TR" altLang="tr-TR"/>
              <a:t>Asıl başlık stili için tıklatın</a:t>
            </a:r>
          </a:p>
        </p:txBody>
      </p:sp>
      <p:sp>
        <p:nvSpPr>
          <p:cNvPr id="1027" name="Rectangle 3">
            <a:extLst>
              <a:ext uri="{FF2B5EF4-FFF2-40B4-BE49-F238E27FC236}">
                <a16:creationId xmlns:a16="http://schemas.microsoft.com/office/drawing/2014/main" id="{53C443F0-EECB-0590-B3E1-8D4FB8B1018C}"/>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tr-TR" altLang="tr-TR"/>
              <a:t>Asıl metin stillerini düzenlemek için tıklatın</a:t>
            </a:r>
          </a:p>
          <a:p>
            <a:pPr lvl="1"/>
            <a:r>
              <a:rPr lang="tr-TR" altLang="tr-TR"/>
              <a:t>İkinci düzey</a:t>
            </a:r>
          </a:p>
          <a:p>
            <a:pPr lvl="2"/>
            <a:r>
              <a:rPr lang="tr-TR" altLang="tr-TR"/>
              <a:t>Üçüncü düzey</a:t>
            </a:r>
          </a:p>
          <a:p>
            <a:pPr lvl="3"/>
            <a:r>
              <a:rPr lang="tr-TR" altLang="tr-TR"/>
              <a:t>Dördüncü düzey</a:t>
            </a:r>
          </a:p>
          <a:p>
            <a:pPr lvl="4"/>
            <a:r>
              <a:rPr lang="tr-TR" altLang="tr-TR"/>
              <a:t>Beşinci düzey</a:t>
            </a:r>
          </a:p>
        </p:txBody>
      </p:sp>
      <p:sp>
        <p:nvSpPr>
          <p:cNvPr id="1028" name="Rectangle 4">
            <a:extLst>
              <a:ext uri="{FF2B5EF4-FFF2-40B4-BE49-F238E27FC236}">
                <a16:creationId xmlns:a16="http://schemas.microsoft.com/office/drawing/2014/main" id="{25BB1978-8D6A-5DD6-DEF0-8E8508253E08}"/>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tr-TR" altLang="tr-TR"/>
          </a:p>
        </p:txBody>
      </p:sp>
      <p:sp>
        <p:nvSpPr>
          <p:cNvPr id="1029" name="Rectangle 5">
            <a:extLst>
              <a:ext uri="{FF2B5EF4-FFF2-40B4-BE49-F238E27FC236}">
                <a16:creationId xmlns:a16="http://schemas.microsoft.com/office/drawing/2014/main" id="{3255FF7D-4E4F-B126-54C7-636B8B2FC089}"/>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tr-TR" altLang="tr-TR"/>
          </a:p>
        </p:txBody>
      </p:sp>
      <p:sp>
        <p:nvSpPr>
          <p:cNvPr id="1030" name="Rectangle 6">
            <a:extLst>
              <a:ext uri="{FF2B5EF4-FFF2-40B4-BE49-F238E27FC236}">
                <a16:creationId xmlns:a16="http://schemas.microsoft.com/office/drawing/2014/main" id="{F77CF95B-AC97-0D99-FB33-F80F7A9E28B2}"/>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5B36C8B-B485-42E6-B8A4-61C29532A73A}" type="slidenum">
              <a:rPr lang="tr-TR" altLang="tr-TR"/>
              <a:pPr/>
              <a:t>‹#›</a:t>
            </a:fld>
            <a:endParaRPr lang="tr-TR" alt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4.xml"/><Relationship Id="rId6" Type="http://schemas.openxmlformats.org/officeDocument/2006/relationships/oleObject" Target="../embeddings/oleObject3.bin"/><Relationship Id="rId5" Type="http://schemas.openxmlformats.org/officeDocument/2006/relationships/image" Target="../media/image14.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gi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hyperlink" Target="http://www.marineturbines.com/technical.htm" TargetMode="External"/><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9.gif"/><Relationship Id="rId5" Type="http://schemas.openxmlformats.org/officeDocument/2006/relationships/hyperlink" Target="http://www.swanturbines.co.uk/" TargetMode="External"/><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B5DCC97-AADC-7491-484B-123E80015CED}"/>
              </a:ext>
            </a:extLst>
          </p:cNvPr>
          <p:cNvSpPr>
            <a:spLocks noGrp="1" noChangeArrowheads="1"/>
          </p:cNvSpPr>
          <p:nvPr>
            <p:ph type="ctrTitle"/>
          </p:nvPr>
        </p:nvSpPr>
        <p:spPr>
          <a:xfrm>
            <a:off x="684213" y="692150"/>
            <a:ext cx="7772400" cy="1470025"/>
          </a:xfrm>
        </p:spPr>
        <p:txBody>
          <a:bodyPr anchor="ctr"/>
          <a:lstStyle/>
          <a:p>
            <a:r>
              <a:rPr lang="tr-TR" altLang="tr-TR" sz="2800"/>
              <a:t> </a:t>
            </a:r>
            <a:r>
              <a:rPr lang="tr-TR" altLang="tr-TR" sz="2800" b="1">
                <a:solidFill>
                  <a:schemeClr val="accent2"/>
                </a:solidFill>
              </a:rPr>
              <a:t>YENİLENEBİLİR ENERJİ KAYNAKLARI İLE ELEKTRİK ENERJİSİ ÜRETİMİ</a:t>
            </a:r>
          </a:p>
        </p:txBody>
      </p:sp>
      <p:sp>
        <p:nvSpPr>
          <p:cNvPr id="5123" name="Rectangle 3">
            <a:extLst>
              <a:ext uri="{FF2B5EF4-FFF2-40B4-BE49-F238E27FC236}">
                <a16:creationId xmlns:a16="http://schemas.microsoft.com/office/drawing/2014/main" id="{FB4C98FB-6B57-5B8C-C2EB-04B7A57B9DA3}"/>
              </a:ext>
            </a:extLst>
          </p:cNvPr>
          <p:cNvSpPr>
            <a:spLocks noGrp="1" noChangeArrowheads="1"/>
          </p:cNvSpPr>
          <p:nvPr>
            <p:ph type="subTitle" idx="1"/>
          </p:nvPr>
        </p:nvSpPr>
        <p:spPr>
          <a:xfrm>
            <a:off x="971550" y="2420938"/>
            <a:ext cx="7200900" cy="3600450"/>
          </a:xfrm>
        </p:spPr>
        <p:txBody>
          <a:bodyPr/>
          <a:lstStyle/>
          <a:p>
            <a:r>
              <a:rPr lang="tr-TR" altLang="tr-TR">
                <a:solidFill>
                  <a:schemeClr val="accent2"/>
                </a:solidFill>
              </a:rPr>
              <a:t>Yrd. Doç. Dr. Özcan ATLAM</a:t>
            </a:r>
          </a:p>
          <a:p>
            <a:r>
              <a:rPr lang="tr-TR" altLang="tr-TR" sz="2000">
                <a:solidFill>
                  <a:schemeClr val="accent2"/>
                </a:solidFill>
              </a:rPr>
              <a:t>oatlam@kou.edu.tr</a:t>
            </a:r>
          </a:p>
          <a:p>
            <a:endParaRPr lang="tr-TR" altLang="tr-TR">
              <a:solidFill>
                <a:schemeClr val="accent2"/>
              </a:solidFill>
            </a:endParaRPr>
          </a:p>
          <a:p>
            <a:r>
              <a:rPr lang="tr-TR" altLang="tr-TR" sz="2000"/>
              <a:t>KOCAELİ ÜNİVERSİTESİ-TEKNİK EĞİTİM FAKÜLTESİ- </a:t>
            </a:r>
          </a:p>
          <a:p>
            <a:r>
              <a:rPr lang="tr-TR" altLang="tr-TR" sz="2000"/>
              <a:t>ELEKTRİK BÖLÜMÜ</a:t>
            </a:r>
          </a:p>
          <a:p>
            <a:endParaRPr lang="tr-TR" altLang="tr-TR" sz="2000"/>
          </a:p>
          <a:p>
            <a:endParaRPr lang="tr-TR" altLang="tr-TR" sz="2000"/>
          </a:p>
          <a:p>
            <a:r>
              <a:rPr lang="tr-TR" altLang="tr-TR" sz="2000"/>
              <a:t>09.04.2007</a:t>
            </a:r>
          </a:p>
          <a:p>
            <a:endParaRPr lang="tr-TR" altLang="tr-TR" sz="2000"/>
          </a:p>
          <a:p>
            <a:endParaRPr lang="tr-TR" altLang="tr-T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78" name="AutoShape 50">
            <a:extLst>
              <a:ext uri="{FF2B5EF4-FFF2-40B4-BE49-F238E27FC236}">
                <a16:creationId xmlns:a16="http://schemas.microsoft.com/office/drawing/2014/main" id="{38D7DEF8-3124-4EED-6BD0-78AB41127BDA}"/>
              </a:ext>
            </a:extLst>
          </p:cNvPr>
          <p:cNvSpPr>
            <a:spLocks noChangeArrowheads="1"/>
          </p:cNvSpPr>
          <p:nvPr/>
        </p:nvSpPr>
        <p:spPr bwMode="auto">
          <a:xfrm>
            <a:off x="6677025" y="2259013"/>
            <a:ext cx="234950" cy="388937"/>
          </a:xfrm>
          <a:prstGeom prst="curvedLeftArrow">
            <a:avLst>
              <a:gd name="adj1" fmla="val 33108"/>
              <a:gd name="adj2" fmla="val 66216"/>
              <a:gd name="adj3" fmla="val 33333"/>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53" name="Rectangle 25">
            <a:extLst>
              <a:ext uri="{FF2B5EF4-FFF2-40B4-BE49-F238E27FC236}">
                <a16:creationId xmlns:a16="http://schemas.microsoft.com/office/drawing/2014/main" id="{BA2E107F-BBBD-7E21-FD7A-C2145B8C9ABD}"/>
              </a:ext>
            </a:extLst>
          </p:cNvPr>
          <p:cNvSpPr>
            <a:spLocks noChangeArrowheads="1"/>
          </p:cNvSpPr>
          <p:nvPr/>
        </p:nvSpPr>
        <p:spPr bwMode="auto">
          <a:xfrm>
            <a:off x="2371725" y="4826000"/>
            <a:ext cx="4613275" cy="2032000"/>
          </a:xfrm>
          <a:prstGeom prst="rect">
            <a:avLst/>
          </a:prstGeom>
          <a:solidFill>
            <a:srgbClr val="00CCFF"/>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30" name="Rectangle 2">
            <a:extLst>
              <a:ext uri="{FF2B5EF4-FFF2-40B4-BE49-F238E27FC236}">
                <a16:creationId xmlns:a16="http://schemas.microsoft.com/office/drawing/2014/main" id="{1B6BA257-7CD0-80F9-451B-CD85D4D9B113}"/>
              </a:ext>
            </a:extLst>
          </p:cNvPr>
          <p:cNvSpPr>
            <a:spLocks noGrp="1" noChangeArrowheads="1"/>
          </p:cNvSpPr>
          <p:nvPr>
            <p:ph type="title"/>
          </p:nvPr>
        </p:nvSpPr>
        <p:spPr>
          <a:xfrm>
            <a:off x="755650" y="260350"/>
            <a:ext cx="7772400" cy="360363"/>
          </a:xfrm>
        </p:spPr>
        <p:txBody>
          <a:bodyPr/>
          <a:lstStyle/>
          <a:p>
            <a:r>
              <a:rPr lang="tr-TR" altLang="tr-TR" sz="2800">
                <a:solidFill>
                  <a:schemeClr val="accent2"/>
                </a:solidFill>
              </a:rPr>
              <a:t>Denizlerdeki dalga enerjisinden elektrik </a:t>
            </a:r>
          </a:p>
        </p:txBody>
      </p:sp>
      <p:sp>
        <p:nvSpPr>
          <p:cNvPr id="22531" name="Rectangle 3">
            <a:extLst>
              <a:ext uri="{FF2B5EF4-FFF2-40B4-BE49-F238E27FC236}">
                <a16:creationId xmlns:a16="http://schemas.microsoft.com/office/drawing/2014/main" id="{8BA3D51A-BF72-53EC-3E54-69B9522EFD70}"/>
              </a:ext>
            </a:extLst>
          </p:cNvPr>
          <p:cNvSpPr>
            <a:spLocks noGrp="1" noChangeArrowheads="1"/>
          </p:cNvSpPr>
          <p:nvPr>
            <p:ph type="body" sz="half" idx="1"/>
          </p:nvPr>
        </p:nvSpPr>
        <p:spPr>
          <a:xfrm>
            <a:off x="528638" y="969963"/>
            <a:ext cx="2828925" cy="2160587"/>
          </a:xfrm>
          <a:solidFill>
            <a:schemeClr val="bg1"/>
          </a:solidFill>
        </p:spPr>
        <p:txBody>
          <a:bodyPr/>
          <a:lstStyle/>
          <a:p>
            <a:pPr algn="just">
              <a:buFontTx/>
              <a:buNone/>
            </a:pPr>
            <a:r>
              <a:rPr lang="tr-TR" altLang="tr-TR" sz="2400"/>
              <a:t>     Dalga sütunlu sistemler, dalga enerjisiyle elektrik üretiminin diğer bir uygulamasıdır. </a:t>
            </a:r>
          </a:p>
        </p:txBody>
      </p:sp>
      <p:sp>
        <p:nvSpPr>
          <p:cNvPr id="22551" name="Freeform 23">
            <a:extLst>
              <a:ext uri="{FF2B5EF4-FFF2-40B4-BE49-F238E27FC236}">
                <a16:creationId xmlns:a16="http://schemas.microsoft.com/office/drawing/2014/main" id="{504D0FA9-3D87-0021-6B63-823FEF788D7D}"/>
              </a:ext>
            </a:extLst>
          </p:cNvPr>
          <p:cNvSpPr>
            <a:spLocks/>
          </p:cNvSpPr>
          <p:nvPr/>
        </p:nvSpPr>
        <p:spPr bwMode="auto">
          <a:xfrm>
            <a:off x="5070475" y="6178550"/>
            <a:ext cx="2211388" cy="706438"/>
          </a:xfrm>
          <a:custGeom>
            <a:avLst/>
            <a:gdLst>
              <a:gd name="T0" fmla="*/ 1362 w 1393"/>
              <a:gd name="T1" fmla="*/ 0 h 445"/>
              <a:gd name="T2" fmla="*/ 1239 w 1393"/>
              <a:gd name="T3" fmla="*/ 245 h 445"/>
              <a:gd name="T4" fmla="*/ 437 w 1393"/>
              <a:gd name="T5" fmla="*/ 419 h 445"/>
              <a:gd name="T6" fmla="*/ 0 w 1393"/>
              <a:gd name="T7" fmla="*/ 402 h 445"/>
            </a:gdLst>
            <a:ahLst/>
            <a:cxnLst>
              <a:cxn ang="0">
                <a:pos x="T0" y="T1"/>
              </a:cxn>
              <a:cxn ang="0">
                <a:pos x="T2" y="T3"/>
              </a:cxn>
              <a:cxn ang="0">
                <a:pos x="T4" y="T5"/>
              </a:cxn>
              <a:cxn ang="0">
                <a:pos x="T6" y="T7"/>
              </a:cxn>
            </a:cxnLst>
            <a:rect l="0" t="0" r="r" b="b"/>
            <a:pathLst>
              <a:path w="1393" h="445">
                <a:moveTo>
                  <a:pt x="1362" y="0"/>
                </a:moveTo>
                <a:cubicBezTo>
                  <a:pt x="1377" y="87"/>
                  <a:pt x="1393" y="175"/>
                  <a:pt x="1239" y="245"/>
                </a:cubicBezTo>
                <a:cubicBezTo>
                  <a:pt x="1085" y="315"/>
                  <a:pt x="643" y="393"/>
                  <a:pt x="437" y="419"/>
                </a:cubicBezTo>
                <a:cubicBezTo>
                  <a:pt x="231" y="445"/>
                  <a:pt x="74" y="405"/>
                  <a:pt x="0" y="402"/>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nvGrpSpPr>
          <p:cNvPr id="22539" name="Group 11">
            <a:extLst>
              <a:ext uri="{FF2B5EF4-FFF2-40B4-BE49-F238E27FC236}">
                <a16:creationId xmlns:a16="http://schemas.microsoft.com/office/drawing/2014/main" id="{77935227-23DA-4979-C458-A0927CEF6E5A}"/>
              </a:ext>
            </a:extLst>
          </p:cNvPr>
          <p:cNvGrpSpPr>
            <a:grpSpLocks/>
          </p:cNvGrpSpPr>
          <p:nvPr/>
        </p:nvGrpSpPr>
        <p:grpSpPr bwMode="auto">
          <a:xfrm>
            <a:off x="6335713" y="2697163"/>
            <a:ext cx="617537" cy="511175"/>
            <a:chOff x="2788" y="2429"/>
            <a:chExt cx="493" cy="314"/>
          </a:xfrm>
        </p:grpSpPr>
        <p:sp>
          <p:nvSpPr>
            <p:cNvPr id="22537" name="Freeform 9">
              <a:extLst>
                <a:ext uri="{FF2B5EF4-FFF2-40B4-BE49-F238E27FC236}">
                  <a16:creationId xmlns:a16="http://schemas.microsoft.com/office/drawing/2014/main" id="{89F3B7AE-2C5D-594D-AEE5-B7E2F9DBB03B}"/>
                </a:ext>
              </a:extLst>
            </p:cNvPr>
            <p:cNvSpPr>
              <a:spLocks/>
            </p:cNvSpPr>
            <p:nvPr/>
          </p:nvSpPr>
          <p:spPr bwMode="auto">
            <a:xfrm rot="-26724036">
              <a:off x="2967" y="2349"/>
              <a:ext cx="135" cy="493"/>
            </a:xfrm>
            <a:custGeom>
              <a:avLst/>
              <a:gdLst>
                <a:gd name="T0" fmla="*/ 30 w 332"/>
                <a:gd name="T1" fmla="*/ 182 h 1270"/>
                <a:gd name="T2" fmla="*/ 120 w 332"/>
                <a:gd name="T3" fmla="*/ 0 h 1270"/>
                <a:gd name="T4" fmla="*/ 256 w 332"/>
                <a:gd name="T5" fmla="*/ 182 h 1270"/>
                <a:gd name="T6" fmla="*/ 120 w 332"/>
                <a:gd name="T7" fmla="*/ 953 h 1270"/>
                <a:gd name="T8" fmla="*/ 211 w 332"/>
                <a:gd name="T9" fmla="*/ 1270 h 1270"/>
                <a:gd name="T10" fmla="*/ 302 w 332"/>
                <a:gd name="T11" fmla="*/ 953 h 1270"/>
                <a:gd name="T12" fmla="*/ 30 w 332"/>
                <a:gd name="T13" fmla="*/ 182 h 1270"/>
              </a:gdLst>
              <a:ahLst/>
              <a:cxnLst>
                <a:cxn ang="0">
                  <a:pos x="T0" y="T1"/>
                </a:cxn>
                <a:cxn ang="0">
                  <a:pos x="T2" y="T3"/>
                </a:cxn>
                <a:cxn ang="0">
                  <a:pos x="T4" y="T5"/>
                </a:cxn>
                <a:cxn ang="0">
                  <a:pos x="T6" y="T7"/>
                </a:cxn>
                <a:cxn ang="0">
                  <a:pos x="T8" y="T9"/>
                </a:cxn>
                <a:cxn ang="0">
                  <a:pos x="T10" y="T11"/>
                </a:cxn>
                <a:cxn ang="0">
                  <a:pos x="T12" y="T13"/>
                </a:cxn>
              </a:cxnLst>
              <a:rect l="0" t="0" r="r" b="b"/>
              <a:pathLst>
                <a:path w="332" h="1270">
                  <a:moveTo>
                    <a:pt x="30" y="182"/>
                  </a:moveTo>
                  <a:cubicBezTo>
                    <a:pt x="0" y="23"/>
                    <a:pt x="82" y="0"/>
                    <a:pt x="120" y="0"/>
                  </a:cubicBezTo>
                  <a:cubicBezTo>
                    <a:pt x="158" y="0"/>
                    <a:pt x="256" y="23"/>
                    <a:pt x="256" y="182"/>
                  </a:cubicBezTo>
                  <a:cubicBezTo>
                    <a:pt x="256" y="341"/>
                    <a:pt x="127" y="772"/>
                    <a:pt x="120" y="953"/>
                  </a:cubicBezTo>
                  <a:cubicBezTo>
                    <a:pt x="113" y="1134"/>
                    <a:pt x="181" y="1270"/>
                    <a:pt x="211" y="1270"/>
                  </a:cubicBezTo>
                  <a:cubicBezTo>
                    <a:pt x="241" y="1270"/>
                    <a:pt x="332" y="1134"/>
                    <a:pt x="302" y="953"/>
                  </a:cubicBezTo>
                  <a:cubicBezTo>
                    <a:pt x="272" y="772"/>
                    <a:pt x="60" y="341"/>
                    <a:pt x="30" y="182"/>
                  </a:cubicBezTo>
                  <a:close/>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38" name="Freeform 10">
              <a:extLst>
                <a:ext uri="{FF2B5EF4-FFF2-40B4-BE49-F238E27FC236}">
                  <a16:creationId xmlns:a16="http://schemas.microsoft.com/office/drawing/2014/main" id="{5D18681F-371C-CC8D-B4AD-170BFD85CA41}"/>
                </a:ext>
              </a:extLst>
            </p:cNvPr>
            <p:cNvSpPr>
              <a:spLocks/>
            </p:cNvSpPr>
            <p:nvPr/>
          </p:nvSpPr>
          <p:spPr bwMode="auto">
            <a:xfrm rot="-30703674">
              <a:off x="2960" y="2429"/>
              <a:ext cx="139" cy="314"/>
            </a:xfrm>
            <a:custGeom>
              <a:avLst/>
              <a:gdLst>
                <a:gd name="T0" fmla="*/ 30 w 332"/>
                <a:gd name="T1" fmla="*/ 182 h 1270"/>
                <a:gd name="T2" fmla="*/ 120 w 332"/>
                <a:gd name="T3" fmla="*/ 0 h 1270"/>
                <a:gd name="T4" fmla="*/ 256 w 332"/>
                <a:gd name="T5" fmla="*/ 182 h 1270"/>
                <a:gd name="T6" fmla="*/ 120 w 332"/>
                <a:gd name="T7" fmla="*/ 953 h 1270"/>
                <a:gd name="T8" fmla="*/ 211 w 332"/>
                <a:gd name="T9" fmla="*/ 1270 h 1270"/>
                <a:gd name="T10" fmla="*/ 302 w 332"/>
                <a:gd name="T11" fmla="*/ 953 h 1270"/>
                <a:gd name="T12" fmla="*/ 30 w 332"/>
                <a:gd name="T13" fmla="*/ 182 h 1270"/>
              </a:gdLst>
              <a:ahLst/>
              <a:cxnLst>
                <a:cxn ang="0">
                  <a:pos x="T0" y="T1"/>
                </a:cxn>
                <a:cxn ang="0">
                  <a:pos x="T2" y="T3"/>
                </a:cxn>
                <a:cxn ang="0">
                  <a:pos x="T4" y="T5"/>
                </a:cxn>
                <a:cxn ang="0">
                  <a:pos x="T6" y="T7"/>
                </a:cxn>
                <a:cxn ang="0">
                  <a:pos x="T8" y="T9"/>
                </a:cxn>
                <a:cxn ang="0">
                  <a:pos x="T10" y="T11"/>
                </a:cxn>
                <a:cxn ang="0">
                  <a:pos x="T12" y="T13"/>
                </a:cxn>
              </a:cxnLst>
              <a:rect l="0" t="0" r="r" b="b"/>
              <a:pathLst>
                <a:path w="332" h="1270">
                  <a:moveTo>
                    <a:pt x="30" y="182"/>
                  </a:moveTo>
                  <a:cubicBezTo>
                    <a:pt x="0" y="23"/>
                    <a:pt x="82" y="0"/>
                    <a:pt x="120" y="0"/>
                  </a:cubicBezTo>
                  <a:cubicBezTo>
                    <a:pt x="158" y="0"/>
                    <a:pt x="256" y="23"/>
                    <a:pt x="256" y="182"/>
                  </a:cubicBezTo>
                  <a:cubicBezTo>
                    <a:pt x="256" y="341"/>
                    <a:pt x="127" y="772"/>
                    <a:pt x="120" y="953"/>
                  </a:cubicBezTo>
                  <a:cubicBezTo>
                    <a:pt x="113" y="1134"/>
                    <a:pt x="181" y="1270"/>
                    <a:pt x="211" y="1270"/>
                  </a:cubicBezTo>
                  <a:cubicBezTo>
                    <a:pt x="241" y="1270"/>
                    <a:pt x="332" y="1134"/>
                    <a:pt x="302" y="953"/>
                  </a:cubicBezTo>
                  <a:cubicBezTo>
                    <a:pt x="272" y="772"/>
                    <a:pt x="60" y="341"/>
                    <a:pt x="30" y="182"/>
                  </a:cubicBezTo>
                  <a:close/>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2540" name="Rectangle 12">
            <a:extLst>
              <a:ext uri="{FF2B5EF4-FFF2-40B4-BE49-F238E27FC236}">
                <a16:creationId xmlns:a16="http://schemas.microsoft.com/office/drawing/2014/main" id="{855F0CBB-CF55-3B32-1AA0-EFE8FFE9E234}"/>
              </a:ext>
            </a:extLst>
          </p:cNvPr>
          <p:cNvSpPr>
            <a:spLocks noChangeArrowheads="1"/>
          </p:cNvSpPr>
          <p:nvPr/>
        </p:nvSpPr>
        <p:spPr bwMode="auto">
          <a:xfrm>
            <a:off x="6599238" y="2074863"/>
            <a:ext cx="42862" cy="8985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41" name="Rectangle 13">
            <a:extLst>
              <a:ext uri="{FF2B5EF4-FFF2-40B4-BE49-F238E27FC236}">
                <a16:creationId xmlns:a16="http://schemas.microsoft.com/office/drawing/2014/main" id="{9D48E967-7ED2-2AC4-2CE0-5337A8EC11A8}"/>
              </a:ext>
            </a:extLst>
          </p:cNvPr>
          <p:cNvSpPr>
            <a:spLocks noChangeArrowheads="1"/>
          </p:cNvSpPr>
          <p:nvPr/>
        </p:nvSpPr>
        <p:spPr bwMode="auto">
          <a:xfrm>
            <a:off x="6223000" y="1593850"/>
            <a:ext cx="788988" cy="457200"/>
          </a:xfrm>
          <a:prstGeom prst="rect">
            <a:avLst/>
          </a:prstGeom>
          <a:solidFill>
            <a:schemeClr val="folHlink"/>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42" name="Line 14">
            <a:extLst>
              <a:ext uri="{FF2B5EF4-FFF2-40B4-BE49-F238E27FC236}">
                <a16:creationId xmlns:a16="http://schemas.microsoft.com/office/drawing/2014/main" id="{7257D762-926B-F888-D70F-FBB95E7D8E7A}"/>
              </a:ext>
            </a:extLst>
          </p:cNvPr>
          <p:cNvSpPr>
            <a:spLocks noChangeShapeType="1"/>
          </p:cNvSpPr>
          <p:nvPr/>
        </p:nvSpPr>
        <p:spPr bwMode="auto">
          <a:xfrm>
            <a:off x="6246813" y="2320925"/>
            <a:ext cx="0" cy="30321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3" name="Line 15">
            <a:extLst>
              <a:ext uri="{FF2B5EF4-FFF2-40B4-BE49-F238E27FC236}">
                <a16:creationId xmlns:a16="http://schemas.microsoft.com/office/drawing/2014/main" id="{0E944C85-F0E0-75A6-60C8-20F8FB9D5F1A}"/>
              </a:ext>
            </a:extLst>
          </p:cNvPr>
          <p:cNvSpPr>
            <a:spLocks noChangeShapeType="1"/>
          </p:cNvSpPr>
          <p:nvPr/>
        </p:nvSpPr>
        <p:spPr bwMode="auto">
          <a:xfrm flipH="1">
            <a:off x="6983413" y="2306638"/>
            <a:ext cx="14287" cy="3686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4" name="Rectangle 16">
            <a:extLst>
              <a:ext uri="{FF2B5EF4-FFF2-40B4-BE49-F238E27FC236}">
                <a16:creationId xmlns:a16="http://schemas.microsoft.com/office/drawing/2014/main" id="{445B0CDE-C871-4012-49DC-DF1AA019EF0D}"/>
              </a:ext>
            </a:extLst>
          </p:cNvPr>
          <p:cNvSpPr>
            <a:spLocks noChangeArrowheads="1"/>
          </p:cNvSpPr>
          <p:nvPr/>
        </p:nvSpPr>
        <p:spPr bwMode="auto">
          <a:xfrm>
            <a:off x="6096000" y="2063750"/>
            <a:ext cx="1109663" cy="271463"/>
          </a:xfrm>
          <a:prstGeom prst="rect">
            <a:avLst/>
          </a:prstGeom>
          <a:noFill/>
          <a:ln w="2857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45" name="Line 17">
            <a:extLst>
              <a:ext uri="{FF2B5EF4-FFF2-40B4-BE49-F238E27FC236}">
                <a16:creationId xmlns:a16="http://schemas.microsoft.com/office/drawing/2014/main" id="{B0D438B9-21B8-E1D1-D5D1-DFCC852195CE}"/>
              </a:ext>
            </a:extLst>
          </p:cNvPr>
          <p:cNvSpPr>
            <a:spLocks noChangeShapeType="1"/>
          </p:cNvSpPr>
          <p:nvPr/>
        </p:nvSpPr>
        <p:spPr bwMode="auto">
          <a:xfrm flipH="1">
            <a:off x="6081713" y="2036763"/>
            <a:ext cx="125412" cy="14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6" name="Line 18">
            <a:extLst>
              <a:ext uri="{FF2B5EF4-FFF2-40B4-BE49-F238E27FC236}">
                <a16:creationId xmlns:a16="http://schemas.microsoft.com/office/drawing/2014/main" id="{056510AE-5790-E4F6-9ED9-9D5B3FD82632}"/>
              </a:ext>
            </a:extLst>
          </p:cNvPr>
          <p:cNvSpPr>
            <a:spLocks noChangeShapeType="1"/>
          </p:cNvSpPr>
          <p:nvPr/>
        </p:nvSpPr>
        <p:spPr bwMode="auto">
          <a:xfrm flipH="1">
            <a:off x="6110288" y="2335213"/>
            <a:ext cx="11112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7" name="Line 19">
            <a:extLst>
              <a:ext uri="{FF2B5EF4-FFF2-40B4-BE49-F238E27FC236}">
                <a16:creationId xmlns:a16="http://schemas.microsoft.com/office/drawing/2014/main" id="{E952177D-C5C5-B5F0-61AA-EDB9245E3C85}"/>
              </a:ext>
            </a:extLst>
          </p:cNvPr>
          <p:cNvSpPr>
            <a:spLocks noChangeShapeType="1"/>
          </p:cNvSpPr>
          <p:nvPr/>
        </p:nvSpPr>
        <p:spPr bwMode="auto">
          <a:xfrm>
            <a:off x="7024688" y="2051050"/>
            <a:ext cx="1666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8" name="Line 20">
            <a:extLst>
              <a:ext uri="{FF2B5EF4-FFF2-40B4-BE49-F238E27FC236}">
                <a16:creationId xmlns:a16="http://schemas.microsoft.com/office/drawing/2014/main" id="{64E84B25-5125-D724-9198-ED3033C4EA0D}"/>
              </a:ext>
            </a:extLst>
          </p:cNvPr>
          <p:cNvSpPr>
            <a:spLocks noChangeShapeType="1"/>
          </p:cNvSpPr>
          <p:nvPr/>
        </p:nvSpPr>
        <p:spPr bwMode="auto">
          <a:xfrm>
            <a:off x="7010400" y="2306638"/>
            <a:ext cx="1809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49" name="Line 21">
            <a:extLst>
              <a:ext uri="{FF2B5EF4-FFF2-40B4-BE49-F238E27FC236}">
                <a16:creationId xmlns:a16="http://schemas.microsoft.com/office/drawing/2014/main" id="{FC85506A-AF2A-2B5F-6C8D-FBE8AFB96F5B}"/>
              </a:ext>
            </a:extLst>
          </p:cNvPr>
          <p:cNvSpPr>
            <a:spLocks noChangeShapeType="1"/>
          </p:cNvSpPr>
          <p:nvPr/>
        </p:nvSpPr>
        <p:spPr bwMode="auto">
          <a:xfrm flipH="1">
            <a:off x="7204075" y="2063750"/>
            <a:ext cx="14288" cy="87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50" name="Line 22">
            <a:extLst>
              <a:ext uri="{FF2B5EF4-FFF2-40B4-BE49-F238E27FC236}">
                <a16:creationId xmlns:a16="http://schemas.microsoft.com/office/drawing/2014/main" id="{7DE9E039-4242-002C-1CEF-49821B940B44}"/>
              </a:ext>
            </a:extLst>
          </p:cNvPr>
          <p:cNvSpPr>
            <a:spLocks noChangeShapeType="1"/>
          </p:cNvSpPr>
          <p:nvPr/>
        </p:nvSpPr>
        <p:spPr bwMode="auto">
          <a:xfrm>
            <a:off x="6081713" y="2036763"/>
            <a:ext cx="0" cy="984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52" name="Freeform 24">
            <a:extLst>
              <a:ext uri="{FF2B5EF4-FFF2-40B4-BE49-F238E27FC236}">
                <a16:creationId xmlns:a16="http://schemas.microsoft.com/office/drawing/2014/main" id="{B3C9C266-BA1D-DB5B-6BA8-14036E10B670}"/>
              </a:ext>
            </a:extLst>
          </p:cNvPr>
          <p:cNvSpPr>
            <a:spLocks/>
          </p:cNvSpPr>
          <p:nvPr/>
        </p:nvSpPr>
        <p:spPr bwMode="auto">
          <a:xfrm>
            <a:off x="4003675" y="4375150"/>
            <a:ext cx="2244725" cy="984250"/>
          </a:xfrm>
          <a:custGeom>
            <a:avLst/>
            <a:gdLst>
              <a:gd name="T0" fmla="*/ 1414 w 1414"/>
              <a:gd name="T1" fmla="*/ 573 h 603"/>
              <a:gd name="T2" fmla="*/ 847 w 1414"/>
              <a:gd name="T3" fmla="*/ 521 h 603"/>
              <a:gd name="T4" fmla="*/ 402 w 1414"/>
              <a:gd name="T5" fmla="*/ 84 h 603"/>
              <a:gd name="T6" fmla="*/ 0 w 1414"/>
              <a:gd name="T7" fmla="*/ 15 h 603"/>
            </a:gdLst>
            <a:ahLst/>
            <a:cxnLst>
              <a:cxn ang="0">
                <a:pos x="T0" y="T1"/>
              </a:cxn>
              <a:cxn ang="0">
                <a:pos x="T2" y="T3"/>
              </a:cxn>
              <a:cxn ang="0">
                <a:pos x="T4" y="T5"/>
              </a:cxn>
              <a:cxn ang="0">
                <a:pos x="T6" y="T7"/>
              </a:cxn>
            </a:cxnLst>
            <a:rect l="0" t="0" r="r" b="b"/>
            <a:pathLst>
              <a:path w="1414" h="603">
                <a:moveTo>
                  <a:pt x="1414" y="573"/>
                </a:moveTo>
                <a:cubicBezTo>
                  <a:pt x="1215" y="588"/>
                  <a:pt x="1016" y="603"/>
                  <a:pt x="847" y="521"/>
                </a:cubicBezTo>
                <a:cubicBezTo>
                  <a:pt x="678" y="439"/>
                  <a:pt x="543" y="168"/>
                  <a:pt x="402" y="84"/>
                </a:cubicBezTo>
                <a:cubicBezTo>
                  <a:pt x="261" y="0"/>
                  <a:pt x="130" y="7"/>
                  <a:pt x="0" y="15"/>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54" name="Freeform 26">
            <a:extLst>
              <a:ext uri="{FF2B5EF4-FFF2-40B4-BE49-F238E27FC236}">
                <a16:creationId xmlns:a16="http://schemas.microsoft.com/office/drawing/2014/main" id="{D43EAC94-D30F-4C85-E263-D58A545D5454}"/>
              </a:ext>
            </a:extLst>
          </p:cNvPr>
          <p:cNvSpPr>
            <a:spLocks/>
          </p:cNvSpPr>
          <p:nvPr/>
        </p:nvSpPr>
        <p:spPr bwMode="auto">
          <a:xfrm>
            <a:off x="2341563" y="4214813"/>
            <a:ext cx="2644775" cy="696912"/>
          </a:xfrm>
          <a:custGeom>
            <a:avLst/>
            <a:gdLst>
              <a:gd name="T0" fmla="*/ 0 w 1361"/>
              <a:gd name="T1" fmla="*/ 392 h 427"/>
              <a:gd name="T2" fmla="*/ 236 w 1361"/>
              <a:gd name="T3" fmla="*/ 113 h 427"/>
              <a:gd name="T4" fmla="*/ 358 w 1361"/>
              <a:gd name="T5" fmla="*/ 43 h 427"/>
              <a:gd name="T6" fmla="*/ 689 w 1361"/>
              <a:gd name="T7" fmla="*/ 374 h 427"/>
              <a:gd name="T8" fmla="*/ 969 w 1361"/>
              <a:gd name="T9" fmla="*/ 17 h 427"/>
              <a:gd name="T10" fmla="*/ 1361 w 1361"/>
              <a:gd name="T11" fmla="*/ 427 h 427"/>
            </a:gdLst>
            <a:ahLst/>
            <a:cxnLst>
              <a:cxn ang="0">
                <a:pos x="T0" y="T1"/>
              </a:cxn>
              <a:cxn ang="0">
                <a:pos x="T2" y="T3"/>
              </a:cxn>
              <a:cxn ang="0">
                <a:pos x="T4" y="T5"/>
              </a:cxn>
              <a:cxn ang="0">
                <a:pos x="T6" y="T7"/>
              </a:cxn>
              <a:cxn ang="0">
                <a:pos x="T8" y="T9"/>
              </a:cxn>
              <a:cxn ang="0">
                <a:pos x="T10" y="T11"/>
              </a:cxn>
            </a:cxnLst>
            <a:rect l="0" t="0" r="r" b="b"/>
            <a:pathLst>
              <a:path w="1361" h="427">
                <a:moveTo>
                  <a:pt x="0" y="392"/>
                </a:moveTo>
                <a:cubicBezTo>
                  <a:pt x="88" y="281"/>
                  <a:pt x="176" y="171"/>
                  <a:pt x="236" y="113"/>
                </a:cubicBezTo>
                <a:cubicBezTo>
                  <a:pt x="296" y="55"/>
                  <a:pt x="283" y="0"/>
                  <a:pt x="358" y="43"/>
                </a:cubicBezTo>
                <a:cubicBezTo>
                  <a:pt x="433" y="86"/>
                  <a:pt x="587" y="378"/>
                  <a:pt x="689" y="374"/>
                </a:cubicBezTo>
                <a:cubicBezTo>
                  <a:pt x="791" y="370"/>
                  <a:pt x="857" y="8"/>
                  <a:pt x="969" y="17"/>
                </a:cubicBezTo>
                <a:cubicBezTo>
                  <a:pt x="1081" y="26"/>
                  <a:pt x="1221" y="226"/>
                  <a:pt x="1361" y="427"/>
                </a:cubicBezTo>
              </a:path>
            </a:pathLst>
          </a:cu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55" name="Line 27">
            <a:extLst>
              <a:ext uri="{FF2B5EF4-FFF2-40B4-BE49-F238E27FC236}">
                <a16:creationId xmlns:a16="http://schemas.microsoft.com/office/drawing/2014/main" id="{E70D2C86-19F3-00DE-FC98-2716C961A6F9}"/>
              </a:ext>
            </a:extLst>
          </p:cNvPr>
          <p:cNvSpPr>
            <a:spLocks noChangeShapeType="1"/>
          </p:cNvSpPr>
          <p:nvPr/>
        </p:nvSpPr>
        <p:spPr bwMode="auto">
          <a:xfrm>
            <a:off x="3490913" y="5324475"/>
            <a:ext cx="1871662" cy="52705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57" name="Freeform 29">
            <a:extLst>
              <a:ext uri="{FF2B5EF4-FFF2-40B4-BE49-F238E27FC236}">
                <a16:creationId xmlns:a16="http://schemas.microsoft.com/office/drawing/2014/main" id="{F45D5ADC-82C4-3D25-236C-D617D8ADD561}"/>
              </a:ext>
            </a:extLst>
          </p:cNvPr>
          <p:cNvSpPr>
            <a:spLocks/>
          </p:cNvSpPr>
          <p:nvPr/>
        </p:nvSpPr>
        <p:spPr bwMode="auto">
          <a:xfrm>
            <a:off x="6330950" y="4640263"/>
            <a:ext cx="425450" cy="1054100"/>
          </a:xfrm>
          <a:custGeom>
            <a:avLst/>
            <a:gdLst>
              <a:gd name="T0" fmla="*/ 0 w 268"/>
              <a:gd name="T1" fmla="*/ 646 h 646"/>
              <a:gd name="T2" fmla="*/ 227 w 268"/>
              <a:gd name="T3" fmla="*/ 480 h 646"/>
              <a:gd name="T4" fmla="*/ 245 w 268"/>
              <a:gd name="T5" fmla="*/ 0 h 646"/>
            </a:gdLst>
            <a:ahLst/>
            <a:cxnLst>
              <a:cxn ang="0">
                <a:pos x="T0" y="T1"/>
              </a:cxn>
              <a:cxn ang="0">
                <a:pos x="T2" y="T3"/>
              </a:cxn>
              <a:cxn ang="0">
                <a:pos x="T4" y="T5"/>
              </a:cxn>
            </a:cxnLst>
            <a:rect l="0" t="0" r="r" b="b"/>
            <a:pathLst>
              <a:path w="268" h="646">
                <a:moveTo>
                  <a:pt x="0" y="646"/>
                </a:moveTo>
                <a:cubicBezTo>
                  <a:pt x="93" y="617"/>
                  <a:pt x="186" y="588"/>
                  <a:pt x="227" y="480"/>
                </a:cubicBezTo>
                <a:cubicBezTo>
                  <a:pt x="268" y="372"/>
                  <a:pt x="256" y="186"/>
                  <a:pt x="245" y="0"/>
                </a:cubicBezTo>
              </a:path>
            </a:pathLst>
          </a:custGeom>
          <a:noFill/>
          <a:ln w="9525">
            <a:solidFill>
              <a:schemeClr val="accent2"/>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58" name="Text Box 30">
            <a:extLst>
              <a:ext uri="{FF2B5EF4-FFF2-40B4-BE49-F238E27FC236}">
                <a16:creationId xmlns:a16="http://schemas.microsoft.com/office/drawing/2014/main" id="{83C32CF0-D883-8621-39FB-B7566D6A5883}"/>
              </a:ext>
            </a:extLst>
          </p:cNvPr>
          <p:cNvSpPr txBox="1">
            <a:spLocks noChangeArrowheads="1"/>
          </p:cNvSpPr>
          <p:nvPr/>
        </p:nvSpPr>
        <p:spPr bwMode="auto">
          <a:xfrm>
            <a:off x="4657725" y="2284413"/>
            <a:ext cx="1112838" cy="73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sz="1400"/>
              <a:t>Her  iki akış </a:t>
            </a:r>
          </a:p>
          <a:p>
            <a:r>
              <a:rPr lang="tr-TR" altLang="tr-TR" sz="1400"/>
              <a:t>yönüne göre </a:t>
            </a:r>
          </a:p>
          <a:p>
            <a:r>
              <a:rPr lang="tr-TR" altLang="tr-TR" sz="1400"/>
              <a:t>dönen türbin</a:t>
            </a:r>
          </a:p>
        </p:txBody>
      </p:sp>
      <p:sp>
        <p:nvSpPr>
          <p:cNvPr id="22559" name="Text Box 31">
            <a:extLst>
              <a:ext uri="{FF2B5EF4-FFF2-40B4-BE49-F238E27FC236}">
                <a16:creationId xmlns:a16="http://schemas.microsoft.com/office/drawing/2014/main" id="{AB54F4FD-E28B-F46B-F945-E96188DAA7E8}"/>
              </a:ext>
            </a:extLst>
          </p:cNvPr>
          <p:cNvSpPr txBox="1">
            <a:spLocks noChangeArrowheads="1"/>
          </p:cNvSpPr>
          <p:nvPr/>
        </p:nvSpPr>
        <p:spPr bwMode="auto">
          <a:xfrm>
            <a:off x="5530850" y="957263"/>
            <a:ext cx="8556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sz="1400"/>
              <a:t>generatör</a:t>
            </a:r>
          </a:p>
        </p:txBody>
      </p:sp>
      <p:sp>
        <p:nvSpPr>
          <p:cNvPr id="22560" name="Freeform 32">
            <a:extLst>
              <a:ext uri="{FF2B5EF4-FFF2-40B4-BE49-F238E27FC236}">
                <a16:creationId xmlns:a16="http://schemas.microsoft.com/office/drawing/2014/main" id="{FD6D781C-AF9F-C792-76F2-965ACB8A3FA8}"/>
              </a:ext>
            </a:extLst>
          </p:cNvPr>
          <p:cNvSpPr>
            <a:spLocks/>
          </p:cNvSpPr>
          <p:nvPr/>
        </p:nvSpPr>
        <p:spPr bwMode="auto">
          <a:xfrm>
            <a:off x="6553200" y="698500"/>
            <a:ext cx="1511300" cy="895350"/>
          </a:xfrm>
          <a:custGeom>
            <a:avLst/>
            <a:gdLst>
              <a:gd name="T0" fmla="*/ 0 w 952"/>
              <a:gd name="T1" fmla="*/ 549 h 549"/>
              <a:gd name="T2" fmla="*/ 157 w 952"/>
              <a:gd name="T3" fmla="*/ 305 h 549"/>
              <a:gd name="T4" fmla="*/ 602 w 952"/>
              <a:gd name="T5" fmla="*/ 340 h 549"/>
              <a:gd name="T6" fmla="*/ 777 w 952"/>
              <a:gd name="T7" fmla="*/ 61 h 549"/>
              <a:gd name="T8" fmla="*/ 952 w 952"/>
              <a:gd name="T9" fmla="*/ 0 h 549"/>
            </a:gdLst>
            <a:ahLst/>
            <a:cxnLst>
              <a:cxn ang="0">
                <a:pos x="T0" y="T1"/>
              </a:cxn>
              <a:cxn ang="0">
                <a:pos x="T2" y="T3"/>
              </a:cxn>
              <a:cxn ang="0">
                <a:pos x="T4" y="T5"/>
              </a:cxn>
              <a:cxn ang="0">
                <a:pos x="T6" y="T7"/>
              </a:cxn>
              <a:cxn ang="0">
                <a:pos x="T8" y="T9"/>
              </a:cxn>
            </a:cxnLst>
            <a:rect l="0" t="0" r="r" b="b"/>
            <a:pathLst>
              <a:path w="952" h="549">
                <a:moveTo>
                  <a:pt x="0" y="549"/>
                </a:moveTo>
                <a:cubicBezTo>
                  <a:pt x="28" y="444"/>
                  <a:pt x="57" y="340"/>
                  <a:pt x="157" y="305"/>
                </a:cubicBezTo>
                <a:cubicBezTo>
                  <a:pt x="257" y="270"/>
                  <a:pt x="499" y="381"/>
                  <a:pt x="602" y="340"/>
                </a:cubicBezTo>
                <a:cubicBezTo>
                  <a:pt x="705" y="299"/>
                  <a:pt x="719" y="118"/>
                  <a:pt x="777" y="61"/>
                </a:cubicBezTo>
                <a:cubicBezTo>
                  <a:pt x="835" y="4"/>
                  <a:pt x="893" y="2"/>
                  <a:pt x="952" y="0"/>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61" name="Freeform 33">
            <a:extLst>
              <a:ext uri="{FF2B5EF4-FFF2-40B4-BE49-F238E27FC236}">
                <a16:creationId xmlns:a16="http://schemas.microsoft.com/office/drawing/2014/main" id="{A54BE969-960A-4377-E644-ACE8D0196D45}"/>
              </a:ext>
            </a:extLst>
          </p:cNvPr>
          <p:cNvSpPr>
            <a:spLocks/>
          </p:cNvSpPr>
          <p:nvPr/>
        </p:nvSpPr>
        <p:spPr bwMode="auto">
          <a:xfrm>
            <a:off x="6792913" y="698500"/>
            <a:ext cx="1366837" cy="852488"/>
          </a:xfrm>
          <a:custGeom>
            <a:avLst/>
            <a:gdLst>
              <a:gd name="T0" fmla="*/ 15 w 861"/>
              <a:gd name="T1" fmla="*/ 523 h 523"/>
              <a:gd name="T2" fmla="*/ 67 w 861"/>
              <a:gd name="T3" fmla="*/ 349 h 523"/>
              <a:gd name="T4" fmla="*/ 416 w 861"/>
              <a:gd name="T5" fmla="*/ 392 h 523"/>
              <a:gd name="T6" fmla="*/ 582 w 861"/>
              <a:gd name="T7" fmla="*/ 78 h 523"/>
              <a:gd name="T8" fmla="*/ 861 w 861"/>
              <a:gd name="T9" fmla="*/ 0 h 523"/>
            </a:gdLst>
            <a:ahLst/>
            <a:cxnLst>
              <a:cxn ang="0">
                <a:pos x="T0" y="T1"/>
              </a:cxn>
              <a:cxn ang="0">
                <a:pos x="T2" y="T3"/>
              </a:cxn>
              <a:cxn ang="0">
                <a:pos x="T4" y="T5"/>
              </a:cxn>
              <a:cxn ang="0">
                <a:pos x="T6" y="T7"/>
              </a:cxn>
              <a:cxn ang="0">
                <a:pos x="T8" y="T9"/>
              </a:cxn>
            </a:cxnLst>
            <a:rect l="0" t="0" r="r" b="b"/>
            <a:pathLst>
              <a:path w="861" h="523">
                <a:moveTo>
                  <a:pt x="15" y="523"/>
                </a:moveTo>
                <a:cubicBezTo>
                  <a:pt x="7" y="447"/>
                  <a:pt x="0" y="371"/>
                  <a:pt x="67" y="349"/>
                </a:cubicBezTo>
                <a:cubicBezTo>
                  <a:pt x="134" y="327"/>
                  <a:pt x="330" y="437"/>
                  <a:pt x="416" y="392"/>
                </a:cubicBezTo>
                <a:cubicBezTo>
                  <a:pt x="502" y="347"/>
                  <a:pt x="508" y="143"/>
                  <a:pt x="582" y="78"/>
                </a:cubicBezTo>
                <a:cubicBezTo>
                  <a:pt x="656" y="13"/>
                  <a:pt x="758" y="6"/>
                  <a:pt x="861" y="0"/>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62" name="Rectangle 34">
            <a:extLst>
              <a:ext uri="{FF2B5EF4-FFF2-40B4-BE49-F238E27FC236}">
                <a16:creationId xmlns:a16="http://schemas.microsoft.com/office/drawing/2014/main" id="{3E4098CE-7E2C-2150-9663-D27A82842C30}"/>
              </a:ext>
            </a:extLst>
          </p:cNvPr>
          <p:cNvSpPr>
            <a:spLocks noChangeArrowheads="1"/>
          </p:cNvSpPr>
          <p:nvPr/>
        </p:nvSpPr>
        <p:spPr bwMode="auto">
          <a:xfrm>
            <a:off x="7005638" y="2335213"/>
            <a:ext cx="1717675" cy="4522787"/>
          </a:xfrm>
          <a:prstGeom prst="rect">
            <a:avLst/>
          </a:prstGeom>
          <a:pattFill prst="horzBrick">
            <a:fgClr>
              <a:schemeClr val="folHlink"/>
            </a:fgClr>
            <a:bgClr>
              <a:schemeClr val="bg1"/>
            </a:bgClr>
          </a:patt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tr-TR" altLang="tr-TR" sz="1800"/>
              <a:t>Bent veya</a:t>
            </a:r>
          </a:p>
          <a:p>
            <a:pPr algn="ctr"/>
            <a:r>
              <a:rPr lang="tr-TR" altLang="tr-TR" sz="1800"/>
              <a:t>sarp kara</a:t>
            </a:r>
          </a:p>
        </p:txBody>
      </p:sp>
      <p:sp>
        <p:nvSpPr>
          <p:cNvPr id="22563" name="Freeform 35">
            <a:extLst>
              <a:ext uri="{FF2B5EF4-FFF2-40B4-BE49-F238E27FC236}">
                <a16:creationId xmlns:a16="http://schemas.microsoft.com/office/drawing/2014/main" id="{F86E3BD9-4EF6-8E5E-6490-06DA982ED1E1}"/>
              </a:ext>
            </a:extLst>
          </p:cNvPr>
          <p:cNvSpPr>
            <a:spLocks/>
          </p:cNvSpPr>
          <p:nvPr/>
        </p:nvSpPr>
        <p:spPr bwMode="auto">
          <a:xfrm>
            <a:off x="5792788" y="2078038"/>
            <a:ext cx="401637" cy="214312"/>
          </a:xfrm>
          <a:custGeom>
            <a:avLst/>
            <a:gdLst>
              <a:gd name="T0" fmla="*/ 0 w 253"/>
              <a:gd name="T1" fmla="*/ 0 h 218"/>
              <a:gd name="T2" fmla="*/ 175 w 253"/>
              <a:gd name="T3" fmla="*/ 52 h 218"/>
              <a:gd name="T4" fmla="*/ 253 w 253"/>
              <a:gd name="T5" fmla="*/ 218 h 218"/>
            </a:gdLst>
            <a:ahLst/>
            <a:cxnLst>
              <a:cxn ang="0">
                <a:pos x="T0" y="T1"/>
              </a:cxn>
              <a:cxn ang="0">
                <a:pos x="T2" y="T3"/>
              </a:cxn>
              <a:cxn ang="0">
                <a:pos x="T4" y="T5"/>
              </a:cxn>
            </a:cxnLst>
            <a:rect l="0" t="0" r="r" b="b"/>
            <a:pathLst>
              <a:path w="253" h="218">
                <a:moveTo>
                  <a:pt x="0" y="0"/>
                </a:moveTo>
                <a:cubicBezTo>
                  <a:pt x="66" y="8"/>
                  <a:pt x="133" y="16"/>
                  <a:pt x="175" y="52"/>
                </a:cubicBezTo>
                <a:cubicBezTo>
                  <a:pt x="217" y="88"/>
                  <a:pt x="235" y="153"/>
                  <a:pt x="253" y="218"/>
                </a:cubicBezTo>
              </a:path>
            </a:pathLst>
          </a:custGeom>
          <a:noFill/>
          <a:ln w="9525">
            <a:solidFill>
              <a:schemeClr val="accent2"/>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64" name="Text Box 36">
            <a:extLst>
              <a:ext uri="{FF2B5EF4-FFF2-40B4-BE49-F238E27FC236}">
                <a16:creationId xmlns:a16="http://schemas.microsoft.com/office/drawing/2014/main" id="{7B8AFC78-8132-D794-4057-855E2E50E822}"/>
              </a:ext>
            </a:extLst>
          </p:cNvPr>
          <p:cNvSpPr txBox="1">
            <a:spLocks noChangeArrowheads="1"/>
          </p:cNvSpPr>
          <p:nvPr/>
        </p:nvSpPr>
        <p:spPr bwMode="auto">
          <a:xfrm>
            <a:off x="4087813" y="3465513"/>
            <a:ext cx="19304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sz="1400"/>
              <a:t>Dalgayla hava sıkışarak </a:t>
            </a:r>
          </a:p>
          <a:p>
            <a:r>
              <a:rPr lang="tr-TR" altLang="tr-TR" sz="1400"/>
              <a:t>basınç yapar</a:t>
            </a:r>
          </a:p>
        </p:txBody>
      </p:sp>
      <p:sp>
        <p:nvSpPr>
          <p:cNvPr id="22565" name="Line 37">
            <a:extLst>
              <a:ext uri="{FF2B5EF4-FFF2-40B4-BE49-F238E27FC236}">
                <a16:creationId xmlns:a16="http://schemas.microsoft.com/office/drawing/2014/main" id="{8250AC99-A4A8-4D78-9DD3-BA96102EEF53}"/>
              </a:ext>
            </a:extLst>
          </p:cNvPr>
          <p:cNvSpPr>
            <a:spLocks noChangeShapeType="1"/>
          </p:cNvSpPr>
          <p:nvPr/>
        </p:nvSpPr>
        <p:spPr bwMode="auto">
          <a:xfrm>
            <a:off x="5721350" y="2578100"/>
            <a:ext cx="776288" cy="3127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66" name="Line 38">
            <a:extLst>
              <a:ext uri="{FF2B5EF4-FFF2-40B4-BE49-F238E27FC236}">
                <a16:creationId xmlns:a16="http://schemas.microsoft.com/office/drawing/2014/main" id="{A3465156-2728-1B0B-031E-616D42DE87F3}"/>
              </a:ext>
            </a:extLst>
          </p:cNvPr>
          <p:cNvSpPr>
            <a:spLocks noChangeShapeType="1"/>
          </p:cNvSpPr>
          <p:nvPr/>
        </p:nvSpPr>
        <p:spPr bwMode="auto">
          <a:xfrm>
            <a:off x="6081713" y="1281113"/>
            <a:ext cx="319087"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68" name="Freeform 40">
            <a:extLst>
              <a:ext uri="{FF2B5EF4-FFF2-40B4-BE49-F238E27FC236}">
                <a16:creationId xmlns:a16="http://schemas.microsoft.com/office/drawing/2014/main" id="{57712493-15BA-AE98-62B4-945669E67DEC}"/>
              </a:ext>
            </a:extLst>
          </p:cNvPr>
          <p:cNvSpPr>
            <a:spLocks/>
          </p:cNvSpPr>
          <p:nvPr/>
        </p:nvSpPr>
        <p:spPr bwMode="auto">
          <a:xfrm rot="6141003">
            <a:off x="6965157" y="2008981"/>
            <a:ext cx="412750" cy="207963"/>
          </a:xfrm>
          <a:custGeom>
            <a:avLst/>
            <a:gdLst>
              <a:gd name="T0" fmla="*/ 0 w 253"/>
              <a:gd name="T1" fmla="*/ 0 h 218"/>
              <a:gd name="T2" fmla="*/ 175 w 253"/>
              <a:gd name="T3" fmla="*/ 52 h 218"/>
              <a:gd name="T4" fmla="*/ 253 w 253"/>
              <a:gd name="T5" fmla="*/ 218 h 218"/>
            </a:gdLst>
            <a:ahLst/>
            <a:cxnLst>
              <a:cxn ang="0">
                <a:pos x="T0" y="T1"/>
              </a:cxn>
              <a:cxn ang="0">
                <a:pos x="T2" y="T3"/>
              </a:cxn>
              <a:cxn ang="0">
                <a:pos x="T4" y="T5"/>
              </a:cxn>
            </a:cxnLst>
            <a:rect l="0" t="0" r="r" b="b"/>
            <a:pathLst>
              <a:path w="253" h="218">
                <a:moveTo>
                  <a:pt x="0" y="0"/>
                </a:moveTo>
                <a:cubicBezTo>
                  <a:pt x="66" y="8"/>
                  <a:pt x="133" y="16"/>
                  <a:pt x="175" y="52"/>
                </a:cubicBezTo>
                <a:cubicBezTo>
                  <a:pt x="217" y="88"/>
                  <a:pt x="235" y="153"/>
                  <a:pt x="253" y="218"/>
                </a:cubicBezTo>
              </a:path>
            </a:pathLst>
          </a:custGeom>
          <a:noFill/>
          <a:ln w="9525">
            <a:solidFill>
              <a:schemeClr val="accent2"/>
            </a:solidFill>
            <a:round/>
            <a:headEnd type="stealth" w="med" len="me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69" name="AutoShape 41">
            <a:extLst>
              <a:ext uri="{FF2B5EF4-FFF2-40B4-BE49-F238E27FC236}">
                <a16:creationId xmlns:a16="http://schemas.microsoft.com/office/drawing/2014/main" id="{4AFE1312-C22F-53A1-9201-2E8FF026D65F}"/>
              </a:ext>
            </a:extLst>
          </p:cNvPr>
          <p:cNvSpPr>
            <a:spLocks noChangeArrowheads="1"/>
          </p:cNvSpPr>
          <p:nvPr/>
        </p:nvSpPr>
        <p:spPr bwMode="auto">
          <a:xfrm>
            <a:off x="6429375" y="3516313"/>
            <a:ext cx="319088" cy="611187"/>
          </a:xfrm>
          <a:prstGeom prst="upDownArrow">
            <a:avLst>
              <a:gd name="adj1" fmla="val 50000"/>
              <a:gd name="adj2" fmla="val 383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70" name="AutoShape 42">
            <a:extLst>
              <a:ext uri="{FF2B5EF4-FFF2-40B4-BE49-F238E27FC236}">
                <a16:creationId xmlns:a16="http://schemas.microsoft.com/office/drawing/2014/main" id="{3CB02D44-22E0-AFC3-8B43-A2326FFEB32C}"/>
              </a:ext>
            </a:extLst>
          </p:cNvPr>
          <p:cNvSpPr>
            <a:spLocks noChangeArrowheads="1"/>
          </p:cNvSpPr>
          <p:nvPr/>
        </p:nvSpPr>
        <p:spPr bwMode="auto">
          <a:xfrm>
            <a:off x="7994650" y="455613"/>
            <a:ext cx="277813" cy="12954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71" name="Line 43">
            <a:extLst>
              <a:ext uri="{FF2B5EF4-FFF2-40B4-BE49-F238E27FC236}">
                <a16:creationId xmlns:a16="http://schemas.microsoft.com/office/drawing/2014/main" id="{A59B6135-FA53-AEA4-1B5A-81DD6D743655}"/>
              </a:ext>
            </a:extLst>
          </p:cNvPr>
          <p:cNvSpPr>
            <a:spLocks noChangeShapeType="1"/>
          </p:cNvSpPr>
          <p:nvPr/>
        </p:nvSpPr>
        <p:spPr bwMode="auto">
          <a:xfrm flipV="1">
            <a:off x="7897813" y="711200"/>
            <a:ext cx="4572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72" name="Rectangle 44">
            <a:extLst>
              <a:ext uri="{FF2B5EF4-FFF2-40B4-BE49-F238E27FC236}">
                <a16:creationId xmlns:a16="http://schemas.microsoft.com/office/drawing/2014/main" id="{270B2222-C8FD-D33E-4D2D-9419AACB4A52}"/>
              </a:ext>
            </a:extLst>
          </p:cNvPr>
          <p:cNvSpPr>
            <a:spLocks noChangeArrowheads="1"/>
          </p:cNvSpPr>
          <p:nvPr/>
        </p:nvSpPr>
        <p:spPr bwMode="auto">
          <a:xfrm>
            <a:off x="8285163" y="1438275"/>
            <a:ext cx="304800" cy="31273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2573" name="Line 45">
            <a:extLst>
              <a:ext uri="{FF2B5EF4-FFF2-40B4-BE49-F238E27FC236}">
                <a16:creationId xmlns:a16="http://schemas.microsoft.com/office/drawing/2014/main" id="{9441AB1D-485C-4DC7-CA67-E942796CD42D}"/>
              </a:ext>
            </a:extLst>
          </p:cNvPr>
          <p:cNvSpPr>
            <a:spLocks noChangeShapeType="1"/>
          </p:cNvSpPr>
          <p:nvPr/>
        </p:nvSpPr>
        <p:spPr bwMode="auto">
          <a:xfrm>
            <a:off x="8091488" y="954088"/>
            <a:ext cx="111125" cy="1127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74" name="Line 46">
            <a:extLst>
              <a:ext uri="{FF2B5EF4-FFF2-40B4-BE49-F238E27FC236}">
                <a16:creationId xmlns:a16="http://schemas.microsoft.com/office/drawing/2014/main" id="{3166384A-EB66-318C-9025-4B23CF6D2025}"/>
              </a:ext>
            </a:extLst>
          </p:cNvPr>
          <p:cNvSpPr>
            <a:spLocks noChangeShapeType="1"/>
          </p:cNvSpPr>
          <p:nvPr/>
        </p:nvSpPr>
        <p:spPr bwMode="auto">
          <a:xfrm flipH="1">
            <a:off x="8077200" y="1082675"/>
            <a:ext cx="125413" cy="2270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75" name="Line 47">
            <a:extLst>
              <a:ext uri="{FF2B5EF4-FFF2-40B4-BE49-F238E27FC236}">
                <a16:creationId xmlns:a16="http://schemas.microsoft.com/office/drawing/2014/main" id="{184D34B4-C233-371C-CF67-904ED0316CE1}"/>
              </a:ext>
            </a:extLst>
          </p:cNvPr>
          <p:cNvSpPr>
            <a:spLocks noChangeShapeType="1"/>
          </p:cNvSpPr>
          <p:nvPr/>
        </p:nvSpPr>
        <p:spPr bwMode="auto">
          <a:xfrm>
            <a:off x="8050213" y="1338263"/>
            <a:ext cx="179387" cy="128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2576" name="Line 48">
            <a:extLst>
              <a:ext uri="{FF2B5EF4-FFF2-40B4-BE49-F238E27FC236}">
                <a16:creationId xmlns:a16="http://schemas.microsoft.com/office/drawing/2014/main" id="{83597830-9EC4-48EE-D6F7-E1841D4A21DC}"/>
              </a:ext>
            </a:extLst>
          </p:cNvPr>
          <p:cNvSpPr>
            <a:spLocks noChangeShapeType="1"/>
          </p:cNvSpPr>
          <p:nvPr/>
        </p:nvSpPr>
        <p:spPr bwMode="auto">
          <a:xfrm>
            <a:off x="5278438" y="3914775"/>
            <a:ext cx="1303337" cy="5556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0CDF87B-5BB5-2A63-38BE-ED112CFBE9F9}"/>
              </a:ext>
            </a:extLst>
          </p:cNvPr>
          <p:cNvSpPr>
            <a:spLocks noGrp="1" noChangeArrowheads="1"/>
          </p:cNvSpPr>
          <p:nvPr>
            <p:ph type="title"/>
          </p:nvPr>
        </p:nvSpPr>
        <p:spPr>
          <a:xfrm>
            <a:off x="755650" y="260350"/>
            <a:ext cx="7772400" cy="215900"/>
          </a:xfrm>
        </p:spPr>
        <p:txBody>
          <a:bodyPr/>
          <a:lstStyle/>
          <a:p>
            <a:r>
              <a:rPr lang="tr-TR" altLang="tr-TR" sz="2800">
                <a:solidFill>
                  <a:schemeClr val="accent2"/>
                </a:solidFill>
              </a:rPr>
              <a:t>Jeotermal Enerji ile elektrik </a:t>
            </a:r>
          </a:p>
        </p:txBody>
      </p:sp>
      <p:sp>
        <p:nvSpPr>
          <p:cNvPr id="17411" name="Rectangle 3">
            <a:extLst>
              <a:ext uri="{FF2B5EF4-FFF2-40B4-BE49-F238E27FC236}">
                <a16:creationId xmlns:a16="http://schemas.microsoft.com/office/drawing/2014/main" id="{F7EC23EF-A3D9-F7D1-DBB8-A0B218FF187C}"/>
              </a:ext>
            </a:extLst>
          </p:cNvPr>
          <p:cNvSpPr>
            <a:spLocks noGrp="1" noChangeArrowheads="1"/>
          </p:cNvSpPr>
          <p:nvPr>
            <p:ph type="body" sz="half" idx="1"/>
          </p:nvPr>
        </p:nvSpPr>
        <p:spPr>
          <a:xfrm>
            <a:off x="179388" y="692150"/>
            <a:ext cx="3384550" cy="5949950"/>
          </a:xfrm>
          <a:solidFill>
            <a:schemeClr val="bg1"/>
          </a:solidFill>
        </p:spPr>
        <p:txBody>
          <a:bodyPr/>
          <a:lstStyle/>
          <a:p>
            <a:pPr algn="just">
              <a:lnSpc>
                <a:spcPct val="80000"/>
              </a:lnSpc>
            </a:pPr>
            <a:r>
              <a:rPr lang="tr-TR" altLang="tr-TR" sz="1600"/>
              <a:t>Jeotermal kaynak kısaca yer ısısı olup, yerkabuğunun çeşitli derinliklerinde birikmiş ısının oluşturduğu, kimyasallar içeren sıcak su, buhar ve gazlardır. Jeotermal enerji ise jeotermal kaynaklardan doğrudan veya dolaylı her türlü faydalanmayı kapsamaktadır. </a:t>
            </a:r>
          </a:p>
          <a:p>
            <a:pPr algn="just">
              <a:lnSpc>
                <a:spcPct val="80000"/>
              </a:lnSpc>
              <a:buFontTx/>
              <a:buNone/>
            </a:pPr>
            <a:endParaRPr lang="tr-TR" altLang="tr-TR" sz="1600"/>
          </a:p>
          <a:p>
            <a:pPr algn="just">
              <a:lnSpc>
                <a:spcPct val="80000"/>
              </a:lnSpc>
            </a:pPr>
            <a:r>
              <a:rPr lang="tr-TR" altLang="tr-TR" sz="1600"/>
              <a:t>Ancak, jeotermal rezervuarlardan yapılan sondajlı üretimlerde jeotermal akışkanın çevreye atılmaması ve rezervuarı beslemesi bakımından, işlevi tamamlandıktan sonra tekrar yeraltına gönderilmesi (reenjeksiyon) zorunludur. Reenjeksiyon birçok ülkede yasalarla zorunlu hale getirilmiştir.</a:t>
            </a:r>
          </a:p>
          <a:p>
            <a:pPr algn="just">
              <a:lnSpc>
                <a:spcPct val="80000"/>
              </a:lnSpc>
              <a:buFontTx/>
              <a:buNone/>
            </a:pPr>
            <a:r>
              <a:rPr lang="tr-TR" altLang="tr-TR" sz="1600"/>
              <a:t> </a:t>
            </a:r>
          </a:p>
          <a:p>
            <a:pPr algn="just">
              <a:lnSpc>
                <a:spcPct val="80000"/>
              </a:lnSpc>
            </a:pPr>
            <a:r>
              <a:rPr lang="tr-TR" altLang="tr-TR" sz="1600"/>
              <a:t>Elde edilen ısı doğrudan ısı enerjisi olarak kullanılabileceği gibi , elde edilen buhardan bir takım işlevler sonucu türbinler döndürülerek generatörler sürülebilir.</a:t>
            </a:r>
          </a:p>
        </p:txBody>
      </p:sp>
      <p:pic>
        <p:nvPicPr>
          <p:cNvPr id="17415" name="Picture 7" descr="hotrock">
            <a:extLst>
              <a:ext uri="{FF2B5EF4-FFF2-40B4-BE49-F238E27FC236}">
                <a16:creationId xmlns:a16="http://schemas.microsoft.com/office/drawing/2014/main" id="{097B2F8A-2045-8DF0-9C99-635A599E5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268413"/>
            <a:ext cx="5040312"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B4BF13D-7099-9923-96C9-9010E0C6D634}"/>
              </a:ext>
            </a:extLst>
          </p:cNvPr>
          <p:cNvSpPr>
            <a:spLocks noGrp="1" noChangeArrowheads="1"/>
          </p:cNvSpPr>
          <p:nvPr>
            <p:ph type="title"/>
          </p:nvPr>
        </p:nvSpPr>
        <p:spPr>
          <a:xfrm>
            <a:off x="796925" y="260350"/>
            <a:ext cx="7731125" cy="161925"/>
          </a:xfrm>
        </p:spPr>
        <p:txBody>
          <a:bodyPr/>
          <a:lstStyle/>
          <a:p>
            <a:r>
              <a:rPr lang="tr-TR" altLang="tr-TR" sz="2400">
                <a:solidFill>
                  <a:schemeClr val="accent2"/>
                </a:solidFill>
              </a:rPr>
              <a:t>Rüzgar Enerjisi ile elektrik</a:t>
            </a:r>
            <a:r>
              <a:rPr lang="tr-TR" altLang="tr-TR" sz="2800">
                <a:solidFill>
                  <a:schemeClr val="accent2"/>
                </a:solidFill>
              </a:rPr>
              <a:t> </a:t>
            </a:r>
          </a:p>
        </p:txBody>
      </p:sp>
      <p:sp>
        <p:nvSpPr>
          <p:cNvPr id="18435" name="Rectangle 3">
            <a:extLst>
              <a:ext uri="{FF2B5EF4-FFF2-40B4-BE49-F238E27FC236}">
                <a16:creationId xmlns:a16="http://schemas.microsoft.com/office/drawing/2014/main" id="{BB0F904E-37AC-2FB1-4F68-4A32674406FB}"/>
              </a:ext>
            </a:extLst>
          </p:cNvPr>
          <p:cNvSpPr>
            <a:spLocks noGrp="1" noChangeArrowheads="1"/>
          </p:cNvSpPr>
          <p:nvPr>
            <p:ph type="body" sz="half" idx="1"/>
          </p:nvPr>
        </p:nvSpPr>
        <p:spPr>
          <a:xfrm>
            <a:off x="249238" y="733425"/>
            <a:ext cx="3452812" cy="5935663"/>
          </a:xfrm>
          <a:solidFill>
            <a:schemeClr val="bg1"/>
          </a:solidFill>
        </p:spPr>
        <p:txBody>
          <a:bodyPr/>
          <a:lstStyle/>
          <a:p>
            <a:pPr algn="just">
              <a:lnSpc>
                <a:spcPct val="80000"/>
              </a:lnSpc>
            </a:pPr>
            <a:r>
              <a:rPr lang="tr-TR" altLang="tr-TR" sz="1600"/>
              <a:t>Rüzgar Türbini ile elde edilen mekanik enerjinin elektrik enerjisine dönüştürülmesi ile elde edilir. Rüzgar enerjisi Betz teoremine göre max. %59,3 etkinlikle mekanik enerjiye çevrilebilir. Bu çevirim, rüzgar türbini tarafından yapılır. Böyle bir türbinin; çevredeki engellerin rüzgarı kesemeyecek kadar yükseklikte bir kule üzerinde bulunması gerekir. Ayrıca yüksek verim için geniş düzlükler bu enerji kaynakları için daha elverişlidir.</a:t>
            </a:r>
          </a:p>
          <a:p>
            <a:pPr algn="just">
              <a:lnSpc>
                <a:spcPct val="80000"/>
              </a:lnSpc>
            </a:pPr>
            <a:r>
              <a:rPr lang="tr-TR" altLang="tr-TR" sz="1600"/>
              <a:t>Bazı durumlarda türbinin rüzgara göre yönlendirilmesi için arka bölgede bir kanat bulunur. Bu kanat rüzgar yönüne göre dönerek sürekli türbinin rüzgara bakmasını sağlar. </a:t>
            </a:r>
          </a:p>
          <a:p>
            <a:pPr algn="just">
              <a:lnSpc>
                <a:spcPct val="80000"/>
              </a:lnSpc>
            </a:pPr>
            <a:r>
              <a:rPr lang="tr-TR" altLang="tr-TR" sz="1600"/>
              <a:t>Açık alan ve vadilerde çok sayıda rüzgar türbinlerinin bulunduğu rüzgar çiftlikleri kurulur. Bu rüzgar türbinleri denizlere de kurulabilmektedir.</a:t>
            </a:r>
          </a:p>
          <a:p>
            <a:pPr algn="just">
              <a:lnSpc>
                <a:spcPct val="80000"/>
              </a:lnSpc>
            </a:pPr>
            <a:r>
              <a:rPr lang="tr-TR" altLang="tr-TR" sz="1600"/>
              <a:t>Üretilen enerji rüzgar hızına , türbin kanat alanına ve generatör büyüklüğüne göre değişir.</a:t>
            </a:r>
          </a:p>
          <a:p>
            <a:pPr algn="just">
              <a:lnSpc>
                <a:spcPct val="80000"/>
              </a:lnSpc>
              <a:buFontTx/>
              <a:buNone/>
            </a:pPr>
            <a:endParaRPr lang="tr-TR" altLang="tr-TR" sz="1600"/>
          </a:p>
        </p:txBody>
      </p:sp>
      <p:pic>
        <p:nvPicPr>
          <p:cNvPr id="18437" name="Picture 5" descr="wind_turbine">
            <a:extLst>
              <a:ext uri="{FF2B5EF4-FFF2-40B4-BE49-F238E27FC236}">
                <a16:creationId xmlns:a16="http://schemas.microsoft.com/office/drawing/2014/main" id="{5CEAA15A-EC0B-9C44-0B98-F38B7AB55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338" y="215900"/>
            <a:ext cx="2035175"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6">
            <a:extLst>
              <a:ext uri="{FF2B5EF4-FFF2-40B4-BE49-F238E27FC236}">
                <a16:creationId xmlns:a16="http://schemas.microsoft.com/office/drawing/2014/main" id="{785C91B3-B734-30E2-3837-EABD6E86E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6550" y="3071813"/>
            <a:ext cx="29638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689D97A-A4D8-8658-25C8-56F8C43DCCF1}"/>
              </a:ext>
            </a:extLst>
          </p:cNvPr>
          <p:cNvSpPr>
            <a:spLocks noGrp="1" noChangeArrowheads="1"/>
          </p:cNvSpPr>
          <p:nvPr>
            <p:ph type="title"/>
          </p:nvPr>
        </p:nvSpPr>
        <p:spPr>
          <a:xfrm>
            <a:off x="728663" y="176213"/>
            <a:ext cx="7772400" cy="215900"/>
          </a:xfrm>
        </p:spPr>
        <p:txBody>
          <a:bodyPr/>
          <a:lstStyle/>
          <a:p>
            <a:r>
              <a:rPr lang="tr-TR" altLang="tr-TR" sz="2400">
                <a:solidFill>
                  <a:schemeClr val="accent2"/>
                </a:solidFill>
              </a:rPr>
              <a:t>Fotovoltaik Güneş Panelleri</a:t>
            </a:r>
            <a:r>
              <a:rPr lang="tr-TR" altLang="tr-TR" sz="2800">
                <a:solidFill>
                  <a:schemeClr val="accent2"/>
                </a:solidFill>
              </a:rPr>
              <a:t> </a:t>
            </a:r>
          </a:p>
        </p:txBody>
      </p:sp>
      <p:sp>
        <p:nvSpPr>
          <p:cNvPr id="19459" name="Rectangle 3">
            <a:extLst>
              <a:ext uri="{FF2B5EF4-FFF2-40B4-BE49-F238E27FC236}">
                <a16:creationId xmlns:a16="http://schemas.microsoft.com/office/drawing/2014/main" id="{AEDF9AC2-598F-79AA-A0D1-5B5323F33012}"/>
              </a:ext>
            </a:extLst>
          </p:cNvPr>
          <p:cNvSpPr>
            <a:spLocks noGrp="1" noChangeArrowheads="1"/>
          </p:cNvSpPr>
          <p:nvPr>
            <p:ph type="body" sz="half" idx="1"/>
          </p:nvPr>
        </p:nvSpPr>
        <p:spPr>
          <a:xfrm>
            <a:off x="179388" y="574675"/>
            <a:ext cx="3730625" cy="6061075"/>
          </a:xfrm>
          <a:solidFill>
            <a:schemeClr val="bg1"/>
          </a:solidFill>
        </p:spPr>
        <p:txBody>
          <a:bodyPr/>
          <a:lstStyle/>
          <a:p>
            <a:pPr algn="just">
              <a:lnSpc>
                <a:spcPct val="80000"/>
              </a:lnSpc>
            </a:pPr>
            <a:r>
              <a:rPr lang="tr-TR" altLang="tr-TR" sz="1600">
                <a:solidFill>
                  <a:schemeClr val="accent2"/>
                </a:solidFill>
              </a:rPr>
              <a:t>Fotovoltaik Güneş pili:</a:t>
            </a:r>
          </a:p>
          <a:p>
            <a:pPr algn="just">
              <a:lnSpc>
                <a:spcPct val="80000"/>
              </a:lnSpc>
              <a:buFontTx/>
              <a:buNone/>
            </a:pPr>
            <a:r>
              <a:rPr lang="tr-TR" altLang="tr-TR" sz="500">
                <a:solidFill>
                  <a:schemeClr val="accent2"/>
                </a:solidFill>
              </a:rPr>
              <a:t>                   </a:t>
            </a:r>
            <a:r>
              <a:rPr lang="tr-TR" altLang="tr-TR" sz="1400"/>
              <a:t>Güneş ışığını doğrudan elektrik enerjisine çeviren aygıtlardır.</a:t>
            </a:r>
          </a:p>
          <a:p>
            <a:pPr algn="just">
              <a:lnSpc>
                <a:spcPct val="80000"/>
              </a:lnSpc>
              <a:buFontTx/>
              <a:buNone/>
            </a:pPr>
            <a:r>
              <a:rPr lang="tr-TR" altLang="tr-TR" sz="1400"/>
              <a:t>         Bu pillerin çalışma temelinde fotovoltaik  olay yatmaktadır. Işık fotonları malzemelerde elektronlarla çarpışarak enerjilerini elektronlara aktarır ve sonuçta elektronlar bağlarından koparak serbest hale geçer. Bu olay soğurulma adını alır. Fotovoltaik olayda , fotonla uyarılan negatif (-) yüklü elektronlar gerilerinde pozitif (+) yüklü boşluklar bırakır. Üretilen bu ek yükler sistem içerisinde ayrı taraflara toplandığında bir potansiyel fark(gerilim) üretilebilmektedir.</a:t>
            </a:r>
          </a:p>
          <a:p>
            <a:pPr algn="just">
              <a:lnSpc>
                <a:spcPct val="80000"/>
              </a:lnSpc>
              <a:buFontTx/>
              <a:buNone/>
            </a:pPr>
            <a:r>
              <a:rPr lang="tr-TR" altLang="tr-TR" sz="1200"/>
              <a:t>        </a:t>
            </a:r>
            <a:r>
              <a:rPr lang="tr-TR" altLang="tr-TR" sz="1400"/>
              <a:t>Güneş pilleri ışığa duyarlı silisyum gibi yarı iletken malzemelerden yapılır. Silisyum da esasen kumdan yapılır. ! Işık etkinliği için geniş yüzeyli fakat kalınlıkları çok incedir. Uygun güç artırımı için önceden üretilen çok sayıda pil hücreleri bir araya getirilerek panelleri oluşturur.</a:t>
            </a:r>
          </a:p>
          <a:p>
            <a:pPr algn="just">
              <a:lnSpc>
                <a:spcPct val="80000"/>
              </a:lnSpc>
              <a:buFontTx/>
              <a:buNone/>
            </a:pPr>
            <a:r>
              <a:rPr lang="tr-TR" altLang="tr-TR" sz="1200"/>
              <a:t>      </a:t>
            </a:r>
          </a:p>
          <a:p>
            <a:pPr algn="just">
              <a:lnSpc>
                <a:spcPct val="80000"/>
              </a:lnSpc>
              <a:buFontTx/>
              <a:buNone/>
            </a:pPr>
            <a:r>
              <a:rPr lang="tr-TR" altLang="tr-TR" sz="1200"/>
              <a:t>        </a:t>
            </a:r>
            <a:r>
              <a:rPr lang="tr-TR" altLang="tr-TR" sz="1400"/>
              <a:t>Üretilen enerji ışık şiddetine ve pil alanına bağlıdır.  Güneşin bir metrekaredeki ışınım gücü yaklaşık 1 kilowatlık motoru çalıştırabilecek bir enerjiye sahipken, ne yazık ki günümüz olanakları ile bu enerjinin güneş pilleri ile sadece % 10-15 ‘ini çevirebilmekteyiz. Buna rağmen kolay elde edilebilir bir enerji olduğundan hesap makinalarından yüksek güçlü santraller ve portatif araçlara kadar belirli sınırlar içinde güneş pillerinden faydalanılmaktadır.     </a:t>
            </a:r>
          </a:p>
          <a:p>
            <a:pPr algn="just">
              <a:lnSpc>
                <a:spcPct val="80000"/>
              </a:lnSpc>
              <a:buFontTx/>
              <a:buNone/>
            </a:pPr>
            <a:r>
              <a:rPr lang="tr-TR" altLang="tr-TR" sz="500"/>
              <a:t>   </a:t>
            </a:r>
          </a:p>
        </p:txBody>
      </p:sp>
      <p:sp>
        <p:nvSpPr>
          <p:cNvPr id="19463" name="Rectangle 7">
            <a:extLst>
              <a:ext uri="{FF2B5EF4-FFF2-40B4-BE49-F238E27FC236}">
                <a16:creationId xmlns:a16="http://schemas.microsoft.com/office/drawing/2014/main" id="{16058C28-93C0-D61B-6489-8CDE31B5B6EF}"/>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aphicFrame>
        <p:nvGraphicFramePr>
          <p:cNvPr id="19462" name="Object 6">
            <a:extLst>
              <a:ext uri="{FF2B5EF4-FFF2-40B4-BE49-F238E27FC236}">
                <a16:creationId xmlns:a16="http://schemas.microsoft.com/office/drawing/2014/main" id="{FC4F891B-F29B-72CA-6F20-5A98022E5F42}"/>
              </a:ext>
            </a:extLst>
          </p:cNvPr>
          <p:cNvGraphicFramePr>
            <a:graphicFrameLocks noChangeAspect="1"/>
          </p:cNvGraphicFramePr>
          <p:nvPr/>
        </p:nvGraphicFramePr>
        <p:xfrm>
          <a:off x="4110038" y="684213"/>
          <a:ext cx="5033962" cy="2281237"/>
        </p:xfrm>
        <a:graphic>
          <a:graphicData uri="http://schemas.openxmlformats.org/presentationml/2006/ole">
            <mc:AlternateContent xmlns:mc="http://schemas.openxmlformats.org/markup-compatibility/2006">
              <mc:Choice xmlns:v="urn:schemas-microsoft-com:vml" Requires="v">
                <p:oleObj name="Resim" r:id="rId2" imgW="4315968" imgH="1667256" progId="Word.Picture.8">
                  <p:embed/>
                </p:oleObj>
              </mc:Choice>
              <mc:Fallback>
                <p:oleObj name="Resim" r:id="rId2" imgW="4315968" imgH="1667256"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0038" y="684213"/>
                        <a:ext cx="5033962" cy="228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5" name="Rectangle 9">
            <a:extLst>
              <a:ext uri="{FF2B5EF4-FFF2-40B4-BE49-F238E27FC236}">
                <a16:creationId xmlns:a16="http://schemas.microsoft.com/office/drawing/2014/main" id="{CEF860DC-608E-9782-5FFC-468126FD20FD}"/>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aphicFrame>
        <p:nvGraphicFramePr>
          <p:cNvPr id="19464" name="Object 8">
            <a:extLst>
              <a:ext uri="{FF2B5EF4-FFF2-40B4-BE49-F238E27FC236}">
                <a16:creationId xmlns:a16="http://schemas.microsoft.com/office/drawing/2014/main" id="{4D75695D-19F1-31B5-F531-E4F20812DDD8}"/>
              </a:ext>
            </a:extLst>
          </p:cNvPr>
          <p:cNvGraphicFramePr>
            <a:graphicFrameLocks noChangeAspect="1"/>
          </p:cNvGraphicFramePr>
          <p:nvPr/>
        </p:nvGraphicFramePr>
        <p:xfrm>
          <a:off x="4427538" y="2708275"/>
          <a:ext cx="3657600" cy="1819275"/>
        </p:xfrm>
        <a:graphic>
          <a:graphicData uri="http://schemas.openxmlformats.org/presentationml/2006/ole">
            <mc:AlternateContent xmlns:mc="http://schemas.openxmlformats.org/markup-compatibility/2006">
              <mc:Choice xmlns:v="urn:schemas-microsoft-com:vml" Requires="v">
                <p:oleObj name="Resim" r:id="rId4" imgW="3980688" imgH="1962912" progId="Word.Picture.8">
                  <p:embed/>
                </p:oleObj>
              </mc:Choice>
              <mc:Fallback>
                <p:oleObj name="Resim" r:id="rId4" imgW="3980688" imgH="1962912"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2708275"/>
                        <a:ext cx="3657600" cy="1819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7" name="Rectangle 11">
            <a:extLst>
              <a:ext uri="{FF2B5EF4-FFF2-40B4-BE49-F238E27FC236}">
                <a16:creationId xmlns:a16="http://schemas.microsoft.com/office/drawing/2014/main" id="{2A41F9A4-07BA-44D7-BE84-3BF469096AE5}"/>
              </a:ext>
            </a:extLst>
          </p:cNvPr>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aphicFrame>
        <p:nvGraphicFramePr>
          <p:cNvPr id="19466" name="Object 10">
            <a:extLst>
              <a:ext uri="{FF2B5EF4-FFF2-40B4-BE49-F238E27FC236}">
                <a16:creationId xmlns:a16="http://schemas.microsoft.com/office/drawing/2014/main" id="{73AAFE55-DA0B-3533-42CC-2285DAA38784}"/>
              </a:ext>
            </a:extLst>
          </p:cNvPr>
          <p:cNvGraphicFramePr>
            <a:graphicFrameLocks noChangeAspect="1"/>
          </p:cNvGraphicFramePr>
          <p:nvPr/>
        </p:nvGraphicFramePr>
        <p:xfrm>
          <a:off x="4211638" y="4581525"/>
          <a:ext cx="4362450" cy="2105025"/>
        </p:xfrm>
        <a:graphic>
          <a:graphicData uri="http://schemas.openxmlformats.org/presentationml/2006/ole">
            <mc:AlternateContent xmlns:mc="http://schemas.openxmlformats.org/markup-compatibility/2006">
              <mc:Choice xmlns:v="urn:schemas-microsoft-com:vml" Requires="v">
                <p:oleObj name="Resim" r:id="rId6" imgW="4361688" imgH="2176272" progId="Word.Picture.8">
                  <p:embed/>
                </p:oleObj>
              </mc:Choice>
              <mc:Fallback>
                <p:oleObj name="Resim" r:id="rId6" imgW="4361688" imgH="2176272"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638" y="4581525"/>
                        <a:ext cx="4362450" cy="210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40C3C1A-03DE-601E-11C7-D1B1E5D1E3C6}"/>
              </a:ext>
            </a:extLst>
          </p:cNvPr>
          <p:cNvSpPr>
            <a:spLocks noGrp="1" noChangeArrowheads="1"/>
          </p:cNvSpPr>
          <p:nvPr>
            <p:ph type="title"/>
          </p:nvPr>
        </p:nvSpPr>
        <p:spPr>
          <a:xfrm>
            <a:off x="755650" y="260350"/>
            <a:ext cx="7772400" cy="215900"/>
          </a:xfrm>
        </p:spPr>
        <p:txBody>
          <a:bodyPr/>
          <a:lstStyle/>
          <a:p>
            <a:r>
              <a:rPr lang="tr-TR" altLang="tr-TR" sz="2800">
                <a:solidFill>
                  <a:schemeClr val="accent2"/>
                </a:solidFill>
              </a:rPr>
              <a:t>Fotovoltaik Güneş Pili –Çalışma Prensibi </a:t>
            </a:r>
          </a:p>
        </p:txBody>
      </p:sp>
      <p:sp>
        <p:nvSpPr>
          <p:cNvPr id="23555" name="Rectangle 3">
            <a:extLst>
              <a:ext uri="{FF2B5EF4-FFF2-40B4-BE49-F238E27FC236}">
                <a16:creationId xmlns:a16="http://schemas.microsoft.com/office/drawing/2014/main" id="{F232EAB6-BB2C-EC95-8981-B8BFC93FF7B5}"/>
              </a:ext>
            </a:extLst>
          </p:cNvPr>
          <p:cNvSpPr>
            <a:spLocks noGrp="1" noChangeArrowheads="1"/>
          </p:cNvSpPr>
          <p:nvPr>
            <p:ph type="body" sz="half" idx="1"/>
          </p:nvPr>
        </p:nvSpPr>
        <p:spPr>
          <a:xfrm>
            <a:off x="263525" y="3876675"/>
            <a:ext cx="3117850" cy="2590800"/>
          </a:xfrm>
          <a:solidFill>
            <a:schemeClr val="bg1"/>
          </a:solidFill>
        </p:spPr>
        <p:txBody>
          <a:bodyPr/>
          <a:lstStyle/>
          <a:p>
            <a:pPr algn="just">
              <a:lnSpc>
                <a:spcPct val="80000"/>
              </a:lnSpc>
            </a:pPr>
            <a:r>
              <a:rPr lang="tr-TR" altLang="tr-TR" sz="1600"/>
              <a:t>Güneş pilinde yükler bir engelle ayrılmış durumdadır. Bu enerji engeli bilyelerin bulunduğu bir yokuş olarak görülebilir. Bilye hareketi gibi elektronlar da bir potansiyel farkla (+) yüklerden ayrılır, (+) yüklü kutba dış devredeki bir lamba veya motor üzerinden akarak akım oluşturur. Işık sürekli geldiğinden elektronların hareketi ve böylece elektrik akımı devam eder. </a:t>
            </a:r>
          </a:p>
        </p:txBody>
      </p:sp>
      <p:sp>
        <p:nvSpPr>
          <p:cNvPr id="23556" name="Rectangle 4">
            <a:extLst>
              <a:ext uri="{FF2B5EF4-FFF2-40B4-BE49-F238E27FC236}">
                <a16:creationId xmlns:a16="http://schemas.microsoft.com/office/drawing/2014/main" id="{ECEF4C3D-BA1A-2494-33A4-69FB0C49FEDD}"/>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3558" name="Rectangle 6">
            <a:extLst>
              <a:ext uri="{FF2B5EF4-FFF2-40B4-BE49-F238E27FC236}">
                <a16:creationId xmlns:a16="http://schemas.microsoft.com/office/drawing/2014/main" id="{A1751A5C-5ADF-7DD3-97D9-F8938234BA46}"/>
              </a:ext>
            </a:extLst>
          </p:cNvPr>
          <p:cNvSpPr>
            <a:spLocks noChangeArrowheads="1"/>
          </p:cNvSpPr>
          <p:nvPr/>
        </p:nvSpPr>
        <p:spPr bwMode="auto">
          <a:xfrm>
            <a:off x="236538" y="731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3560" name="Rectangle 8">
            <a:extLst>
              <a:ext uri="{FF2B5EF4-FFF2-40B4-BE49-F238E27FC236}">
                <a16:creationId xmlns:a16="http://schemas.microsoft.com/office/drawing/2014/main" id="{590DA9F4-F1FF-F77E-632F-7AA1300C7E41}"/>
              </a:ext>
            </a:extLst>
          </p:cNvPr>
          <p:cNvSpPr>
            <a:spLocks noChangeArrowheads="1"/>
          </p:cNvSpPr>
          <p:nvPr/>
        </p:nvSpPr>
        <p:spPr bwMode="auto">
          <a:xfrm>
            <a:off x="0" y="11160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3563" name="Rectangle 11">
            <a:extLst>
              <a:ext uri="{FF2B5EF4-FFF2-40B4-BE49-F238E27FC236}">
                <a16:creationId xmlns:a16="http://schemas.microsoft.com/office/drawing/2014/main" id="{1367F6CB-5228-12D4-01D9-E93C4472CCF6}"/>
              </a:ext>
            </a:extLst>
          </p:cNvPr>
          <p:cNvSpPr>
            <a:spLocks noChangeArrowheads="1"/>
          </p:cNvSpPr>
          <p:nvPr/>
        </p:nvSpPr>
        <p:spPr bwMode="auto">
          <a:xfrm>
            <a:off x="0" y="23431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3625" name="Freeform 73">
            <a:extLst>
              <a:ext uri="{FF2B5EF4-FFF2-40B4-BE49-F238E27FC236}">
                <a16:creationId xmlns:a16="http://schemas.microsoft.com/office/drawing/2014/main" id="{EDA11F64-EE17-04AE-B68D-B601635C867E}"/>
              </a:ext>
            </a:extLst>
          </p:cNvPr>
          <p:cNvSpPr>
            <a:spLocks/>
          </p:cNvSpPr>
          <p:nvPr/>
        </p:nvSpPr>
        <p:spPr bwMode="auto">
          <a:xfrm>
            <a:off x="1631950" y="1825625"/>
            <a:ext cx="2316163" cy="903288"/>
          </a:xfrm>
          <a:custGeom>
            <a:avLst/>
            <a:gdLst>
              <a:gd name="T0" fmla="*/ 211 w 1459"/>
              <a:gd name="T1" fmla="*/ 569 h 569"/>
              <a:gd name="T2" fmla="*/ 141 w 1459"/>
              <a:gd name="T3" fmla="*/ 342 h 569"/>
              <a:gd name="T4" fmla="*/ 1058 w 1459"/>
              <a:gd name="T5" fmla="*/ 28 h 569"/>
              <a:gd name="T6" fmla="*/ 1259 w 1459"/>
              <a:gd name="T7" fmla="*/ 177 h 569"/>
              <a:gd name="T8" fmla="*/ 1459 w 1459"/>
              <a:gd name="T9" fmla="*/ 98 h 569"/>
            </a:gdLst>
            <a:ahLst/>
            <a:cxnLst>
              <a:cxn ang="0">
                <a:pos x="T0" y="T1"/>
              </a:cxn>
              <a:cxn ang="0">
                <a:pos x="T2" y="T3"/>
              </a:cxn>
              <a:cxn ang="0">
                <a:pos x="T4" y="T5"/>
              </a:cxn>
              <a:cxn ang="0">
                <a:pos x="T6" y="T7"/>
              </a:cxn>
              <a:cxn ang="0">
                <a:pos x="T8" y="T9"/>
              </a:cxn>
            </a:cxnLst>
            <a:rect l="0" t="0" r="r" b="b"/>
            <a:pathLst>
              <a:path w="1459" h="569">
                <a:moveTo>
                  <a:pt x="211" y="569"/>
                </a:moveTo>
                <a:cubicBezTo>
                  <a:pt x="105" y="500"/>
                  <a:pt x="0" y="432"/>
                  <a:pt x="141" y="342"/>
                </a:cubicBezTo>
                <a:cubicBezTo>
                  <a:pt x="282" y="252"/>
                  <a:pt x="872" y="56"/>
                  <a:pt x="1058" y="28"/>
                </a:cubicBezTo>
                <a:cubicBezTo>
                  <a:pt x="1244" y="0"/>
                  <a:pt x="1192" y="165"/>
                  <a:pt x="1259" y="177"/>
                </a:cubicBezTo>
                <a:cubicBezTo>
                  <a:pt x="1326" y="189"/>
                  <a:pt x="1392" y="143"/>
                  <a:pt x="1459" y="98"/>
                </a:cubicBezTo>
              </a:path>
            </a:pathLst>
          </a:custGeom>
          <a:noFill/>
          <a:ln w="9525" cap="flat">
            <a:solidFill>
              <a:srgbClr val="FF6699"/>
            </a:solidFill>
            <a:prstDash val="dash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aphicFrame>
        <p:nvGraphicFramePr>
          <p:cNvPr id="23562" name="Object 10">
            <a:extLst>
              <a:ext uri="{FF2B5EF4-FFF2-40B4-BE49-F238E27FC236}">
                <a16:creationId xmlns:a16="http://schemas.microsoft.com/office/drawing/2014/main" id="{A92E97BB-1EB0-C891-8107-1621029A3D1F}"/>
              </a:ext>
            </a:extLst>
          </p:cNvPr>
          <p:cNvGraphicFramePr>
            <a:graphicFrameLocks noChangeAspect="1"/>
          </p:cNvGraphicFramePr>
          <p:nvPr/>
        </p:nvGraphicFramePr>
        <p:xfrm>
          <a:off x="4625975" y="1179513"/>
          <a:ext cx="3994150" cy="3959225"/>
        </p:xfrm>
        <a:graphic>
          <a:graphicData uri="http://schemas.openxmlformats.org/presentationml/2006/ole">
            <mc:AlternateContent xmlns:mc="http://schemas.openxmlformats.org/markup-compatibility/2006">
              <mc:Choice xmlns:v="urn:schemas-microsoft-com:vml" Requires="v">
                <p:oleObj name="Resim" r:id="rId2" imgW="2554224" imgH="2173224" progId="Word.Picture.8">
                  <p:embed/>
                </p:oleObj>
              </mc:Choice>
              <mc:Fallback>
                <p:oleObj name="Resim" r:id="rId2" imgW="2554224" imgH="2173224"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5975" y="1179513"/>
                        <a:ext cx="3994150" cy="3959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3589" name="Group 37">
            <a:extLst>
              <a:ext uri="{FF2B5EF4-FFF2-40B4-BE49-F238E27FC236}">
                <a16:creationId xmlns:a16="http://schemas.microsoft.com/office/drawing/2014/main" id="{9815CC4F-BA89-0D86-A0A7-8A5154C058B7}"/>
              </a:ext>
            </a:extLst>
          </p:cNvPr>
          <p:cNvGrpSpPr>
            <a:grpSpLocks/>
          </p:cNvGrpSpPr>
          <p:nvPr/>
        </p:nvGrpSpPr>
        <p:grpSpPr bwMode="auto">
          <a:xfrm rot="10130963">
            <a:off x="2951163" y="2308225"/>
            <a:ext cx="790575" cy="485775"/>
            <a:chOff x="4513" y="9097"/>
            <a:chExt cx="1542" cy="912"/>
          </a:xfrm>
        </p:grpSpPr>
        <p:sp>
          <p:nvSpPr>
            <p:cNvPr id="23590" name="AutoShape 38">
              <a:extLst>
                <a:ext uri="{FF2B5EF4-FFF2-40B4-BE49-F238E27FC236}">
                  <a16:creationId xmlns:a16="http://schemas.microsoft.com/office/drawing/2014/main" id="{1A7906FC-0F9E-DAB2-891A-ACF88D6702D4}"/>
                </a:ext>
              </a:extLst>
            </p:cNvPr>
            <p:cNvSpPr>
              <a:spLocks noChangeArrowheads="1"/>
            </p:cNvSpPr>
            <p:nvPr/>
          </p:nvSpPr>
          <p:spPr bwMode="auto">
            <a:xfrm rot="5400000">
              <a:off x="4672" y="9238"/>
              <a:ext cx="804" cy="738"/>
            </a:xfrm>
            <a:prstGeom prst="can">
              <a:avLst>
                <a:gd name="adj" fmla="val 25000"/>
              </a:avLst>
            </a:prstGeom>
            <a:solidFill>
              <a:srgbClr val="FFFFFF"/>
            </a:solidFill>
            <a:ln w="9525">
              <a:solidFill>
                <a:srgbClr val="000000"/>
              </a:solidFill>
              <a:round/>
              <a:headEnd/>
              <a:tailEnd/>
            </a:ln>
          </p:spPr>
          <p:txBody>
            <a:bodyPr/>
            <a:lstStyle/>
            <a:p>
              <a:endParaRPr lang="tr-TR"/>
            </a:p>
          </p:txBody>
        </p:sp>
        <p:sp>
          <p:nvSpPr>
            <p:cNvPr id="23591" name="Rectangle 39">
              <a:extLst>
                <a:ext uri="{FF2B5EF4-FFF2-40B4-BE49-F238E27FC236}">
                  <a16:creationId xmlns:a16="http://schemas.microsoft.com/office/drawing/2014/main" id="{3F470EF1-6F08-908F-1DA6-4FA4B5464955}"/>
                </a:ext>
              </a:extLst>
            </p:cNvPr>
            <p:cNvSpPr>
              <a:spLocks noChangeArrowheads="1"/>
            </p:cNvSpPr>
            <p:nvPr/>
          </p:nvSpPr>
          <p:spPr bwMode="auto">
            <a:xfrm>
              <a:off x="5359" y="9601"/>
              <a:ext cx="438" cy="78"/>
            </a:xfrm>
            <a:prstGeom prst="rect">
              <a:avLst/>
            </a:prstGeom>
            <a:solidFill>
              <a:srgbClr val="FFFFFF"/>
            </a:solidFill>
            <a:ln w="9525">
              <a:solidFill>
                <a:srgbClr val="000000"/>
              </a:solidFill>
              <a:miter lim="800000"/>
              <a:headEnd/>
              <a:tailEnd/>
            </a:ln>
          </p:spPr>
          <p:txBody>
            <a:bodyPr/>
            <a:lstStyle/>
            <a:p>
              <a:endParaRPr lang="tr-TR"/>
            </a:p>
          </p:txBody>
        </p:sp>
        <p:sp>
          <p:nvSpPr>
            <p:cNvPr id="23592" name="Rectangle 40">
              <a:extLst>
                <a:ext uri="{FF2B5EF4-FFF2-40B4-BE49-F238E27FC236}">
                  <a16:creationId xmlns:a16="http://schemas.microsoft.com/office/drawing/2014/main" id="{4AAB140F-3C84-2039-CBCC-195F5E43462B}"/>
                </a:ext>
              </a:extLst>
            </p:cNvPr>
            <p:cNvSpPr>
              <a:spLocks noChangeArrowheads="1"/>
            </p:cNvSpPr>
            <p:nvPr/>
          </p:nvSpPr>
          <p:spPr bwMode="auto">
            <a:xfrm>
              <a:off x="4513" y="9343"/>
              <a:ext cx="222" cy="78"/>
            </a:xfrm>
            <a:prstGeom prst="rect">
              <a:avLst/>
            </a:prstGeom>
            <a:solidFill>
              <a:srgbClr val="FFFFFF"/>
            </a:solidFill>
            <a:ln w="9525">
              <a:solidFill>
                <a:srgbClr val="000000"/>
              </a:solidFill>
              <a:miter lim="800000"/>
              <a:headEnd/>
              <a:tailEnd/>
            </a:ln>
          </p:spPr>
          <p:txBody>
            <a:bodyPr/>
            <a:lstStyle/>
            <a:p>
              <a:endParaRPr lang="tr-TR"/>
            </a:p>
          </p:txBody>
        </p:sp>
        <p:sp>
          <p:nvSpPr>
            <p:cNvPr id="23593" name="Rectangle 41">
              <a:extLst>
                <a:ext uri="{FF2B5EF4-FFF2-40B4-BE49-F238E27FC236}">
                  <a16:creationId xmlns:a16="http://schemas.microsoft.com/office/drawing/2014/main" id="{81F2D1AA-F9CA-5873-9551-1BDFE8B294C9}"/>
                </a:ext>
              </a:extLst>
            </p:cNvPr>
            <p:cNvSpPr>
              <a:spLocks noChangeArrowheads="1"/>
            </p:cNvSpPr>
            <p:nvPr/>
          </p:nvSpPr>
          <p:spPr bwMode="auto">
            <a:xfrm>
              <a:off x="4513" y="9787"/>
              <a:ext cx="222" cy="78"/>
            </a:xfrm>
            <a:prstGeom prst="rect">
              <a:avLst/>
            </a:prstGeom>
            <a:solidFill>
              <a:srgbClr val="FFFFFF"/>
            </a:solidFill>
            <a:ln w="9525">
              <a:solidFill>
                <a:srgbClr val="000000"/>
              </a:solidFill>
              <a:miter lim="800000"/>
              <a:headEnd/>
              <a:tailEnd/>
            </a:ln>
          </p:spPr>
          <p:txBody>
            <a:bodyPr/>
            <a:lstStyle/>
            <a:p>
              <a:endParaRPr lang="tr-TR"/>
            </a:p>
          </p:txBody>
        </p:sp>
        <p:sp>
          <p:nvSpPr>
            <p:cNvPr id="23594" name="AutoShape 42">
              <a:extLst>
                <a:ext uri="{FF2B5EF4-FFF2-40B4-BE49-F238E27FC236}">
                  <a16:creationId xmlns:a16="http://schemas.microsoft.com/office/drawing/2014/main" id="{682062F3-F6F2-3D52-C191-45CA832FD6D6}"/>
                </a:ext>
              </a:extLst>
            </p:cNvPr>
            <p:cNvSpPr>
              <a:spLocks noChangeArrowheads="1"/>
            </p:cNvSpPr>
            <p:nvPr/>
          </p:nvSpPr>
          <p:spPr bwMode="auto">
            <a:xfrm>
              <a:off x="5659" y="9097"/>
              <a:ext cx="396" cy="420"/>
            </a:xfrm>
            <a:prstGeom prst="curvedDownArrow">
              <a:avLst>
                <a:gd name="adj1" fmla="val 20000"/>
                <a:gd name="adj2" fmla="val 40000"/>
                <a:gd name="adj3" fmla="val 35354"/>
              </a:avLst>
            </a:prstGeom>
            <a:solidFill>
              <a:srgbClr val="FFFFFF"/>
            </a:solidFill>
            <a:ln w="9525">
              <a:solidFill>
                <a:srgbClr val="000000"/>
              </a:solidFill>
              <a:miter lim="800000"/>
              <a:headEnd/>
              <a:tailEnd/>
            </a:ln>
          </p:spPr>
          <p:txBody>
            <a:bodyPr/>
            <a:lstStyle/>
            <a:p>
              <a:endParaRPr lang="tr-TR"/>
            </a:p>
          </p:txBody>
        </p:sp>
      </p:grpSp>
      <p:grpSp>
        <p:nvGrpSpPr>
          <p:cNvPr id="23597" name="Group 45">
            <a:extLst>
              <a:ext uri="{FF2B5EF4-FFF2-40B4-BE49-F238E27FC236}">
                <a16:creationId xmlns:a16="http://schemas.microsoft.com/office/drawing/2014/main" id="{3126F159-DE2B-9220-DA12-0FA69724B78C}"/>
              </a:ext>
            </a:extLst>
          </p:cNvPr>
          <p:cNvGrpSpPr>
            <a:grpSpLocks/>
          </p:cNvGrpSpPr>
          <p:nvPr/>
        </p:nvGrpSpPr>
        <p:grpSpPr bwMode="auto">
          <a:xfrm>
            <a:off x="1987550" y="2368550"/>
            <a:ext cx="549275" cy="568325"/>
            <a:chOff x="7261" y="9049"/>
            <a:chExt cx="1074" cy="1068"/>
          </a:xfrm>
        </p:grpSpPr>
        <p:grpSp>
          <p:nvGrpSpPr>
            <p:cNvPr id="23598" name="Group 46">
              <a:extLst>
                <a:ext uri="{FF2B5EF4-FFF2-40B4-BE49-F238E27FC236}">
                  <a16:creationId xmlns:a16="http://schemas.microsoft.com/office/drawing/2014/main" id="{4C7CF973-EA3B-6E3D-3FEA-42CA08F6031D}"/>
                </a:ext>
              </a:extLst>
            </p:cNvPr>
            <p:cNvGrpSpPr>
              <a:grpSpLocks/>
            </p:cNvGrpSpPr>
            <p:nvPr/>
          </p:nvGrpSpPr>
          <p:grpSpPr bwMode="auto">
            <a:xfrm>
              <a:off x="7279" y="9049"/>
              <a:ext cx="1056" cy="1068"/>
              <a:chOff x="5941" y="8713"/>
              <a:chExt cx="1056" cy="1068"/>
            </a:xfrm>
          </p:grpSpPr>
          <p:sp>
            <p:nvSpPr>
              <p:cNvPr id="23599" name="AutoShape 47">
                <a:extLst>
                  <a:ext uri="{FF2B5EF4-FFF2-40B4-BE49-F238E27FC236}">
                    <a16:creationId xmlns:a16="http://schemas.microsoft.com/office/drawing/2014/main" id="{08651041-5D24-9357-F2CF-21CD24C754C1}"/>
                  </a:ext>
                </a:extLst>
              </p:cNvPr>
              <p:cNvSpPr>
                <a:spLocks noChangeArrowheads="1"/>
              </p:cNvSpPr>
              <p:nvPr/>
            </p:nvSpPr>
            <p:spPr bwMode="auto">
              <a:xfrm>
                <a:off x="5941" y="9421"/>
                <a:ext cx="1056" cy="360"/>
              </a:xfrm>
              <a:prstGeom prst="can">
                <a:avLst>
                  <a:gd name="adj" fmla="val 50000"/>
                </a:avLst>
              </a:prstGeom>
              <a:solidFill>
                <a:srgbClr val="FFFFFF"/>
              </a:solidFill>
              <a:ln w="9525">
                <a:solidFill>
                  <a:srgbClr val="000000"/>
                </a:solidFill>
                <a:round/>
                <a:headEnd/>
                <a:tailEnd/>
              </a:ln>
            </p:spPr>
            <p:txBody>
              <a:bodyPr/>
              <a:lstStyle/>
              <a:p>
                <a:endParaRPr lang="tr-TR"/>
              </a:p>
            </p:txBody>
          </p:sp>
          <p:sp>
            <p:nvSpPr>
              <p:cNvPr id="23600" name="Rectangle 48">
                <a:extLst>
                  <a:ext uri="{FF2B5EF4-FFF2-40B4-BE49-F238E27FC236}">
                    <a16:creationId xmlns:a16="http://schemas.microsoft.com/office/drawing/2014/main" id="{ABB56204-0B11-5EB7-C904-31FE662C9181}"/>
                  </a:ext>
                </a:extLst>
              </p:cNvPr>
              <p:cNvSpPr>
                <a:spLocks noChangeArrowheads="1"/>
              </p:cNvSpPr>
              <p:nvPr/>
            </p:nvSpPr>
            <p:spPr bwMode="auto">
              <a:xfrm>
                <a:off x="6295" y="9193"/>
                <a:ext cx="258" cy="324"/>
              </a:xfrm>
              <a:prstGeom prst="rect">
                <a:avLst/>
              </a:prstGeom>
              <a:solidFill>
                <a:srgbClr val="FFFFFF"/>
              </a:solidFill>
              <a:ln w="9525">
                <a:solidFill>
                  <a:srgbClr val="000000"/>
                </a:solidFill>
                <a:miter lim="800000"/>
                <a:headEnd/>
                <a:tailEnd/>
              </a:ln>
            </p:spPr>
            <p:txBody>
              <a:bodyPr/>
              <a:lstStyle/>
              <a:p>
                <a:endParaRPr lang="tr-TR"/>
              </a:p>
            </p:txBody>
          </p:sp>
          <p:sp>
            <p:nvSpPr>
              <p:cNvPr id="23601" name="Oval 49">
                <a:extLst>
                  <a:ext uri="{FF2B5EF4-FFF2-40B4-BE49-F238E27FC236}">
                    <a16:creationId xmlns:a16="http://schemas.microsoft.com/office/drawing/2014/main" id="{139A24E7-67F5-2CA1-242A-68B21610865B}"/>
                  </a:ext>
                </a:extLst>
              </p:cNvPr>
              <p:cNvSpPr>
                <a:spLocks noChangeArrowheads="1"/>
              </p:cNvSpPr>
              <p:nvPr/>
            </p:nvSpPr>
            <p:spPr bwMode="auto">
              <a:xfrm flipH="1">
                <a:off x="6133" y="8713"/>
                <a:ext cx="564" cy="480"/>
              </a:xfrm>
              <a:prstGeom prst="ellipse">
                <a:avLst/>
              </a:prstGeom>
              <a:solidFill>
                <a:srgbClr val="FFFF99"/>
              </a:solidFill>
              <a:ln w="9525">
                <a:solidFill>
                  <a:srgbClr val="000000"/>
                </a:solidFill>
                <a:round/>
                <a:headEnd/>
                <a:tailEnd/>
              </a:ln>
            </p:spPr>
            <p:txBody>
              <a:bodyPr/>
              <a:lstStyle/>
              <a:p>
                <a:endParaRPr lang="tr-TR"/>
              </a:p>
            </p:txBody>
          </p:sp>
          <p:sp>
            <p:nvSpPr>
              <p:cNvPr id="23602" name="Line 50">
                <a:extLst>
                  <a:ext uri="{FF2B5EF4-FFF2-40B4-BE49-F238E27FC236}">
                    <a16:creationId xmlns:a16="http://schemas.microsoft.com/office/drawing/2014/main" id="{7F30BC5F-0F56-FBA8-42D1-F77A647190DC}"/>
                  </a:ext>
                </a:extLst>
              </p:cNvPr>
              <p:cNvSpPr>
                <a:spLocks noChangeShapeType="1"/>
              </p:cNvSpPr>
              <p:nvPr/>
            </p:nvSpPr>
            <p:spPr bwMode="auto">
              <a:xfrm flipH="1">
                <a:off x="6421" y="8917"/>
                <a:ext cx="138"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603" name="Line 51">
                <a:extLst>
                  <a:ext uri="{FF2B5EF4-FFF2-40B4-BE49-F238E27FC236}">
                    <a16:creationId xmlns:a16="http://schemas.microsoft.com/office/drawing/2014/main" id="{6B415219-9EEA-C9D7-BE62-9C99E722FAE2}"/>
                  </a:ext>
                </a:extLst>
              </p:cNvPr>
              <p:cNvSpPr>
                <a:spLocks noChangeShapeType="1"/>
              </p:cNvSpPr>
              <p:nvPr/>
            </p:nvSpPr>
            <p:spPr bwMode="auto">
              <a:xfrm>
                <a:off x="6301" y="8941"/>
                <a:ext cx="36"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23604" name="Freeform 52">
                <a:extLst>
                  <a:ext uri="{FF2B5EF4-FFF2-40B4-BE49-F238E27FC236}">
                    <a16:creationId xmlns:a16="http://schemas.microsoft.com/office/drawing/2014/main" id="{86AA04DD-8705-5D7B-32C5-89C215F0F0A6}"/>
                  </a:ext>
                </a:extLst>
              </p:cNvPr>
              <p:cNvSpPr>
                <a:spLocks/>
              </p:cNvSpPr>
              <p:nvPr/>
            </p:nvSpPr>
            <p:spPr bwMode="auto">
              <a:xfrm>
                <a:off x="6343" y="8917"/>
                <a:ext cx="138" cy="102"/>
              </a:xfrm>
              <a:custGeom>
                <a:avLst/>
                <a:gdLst>
                  <a:gd name="T0" fmla="*/ 0 w 138"/>
                  <a:gd name="T1" fmla="*/ 102 h 102"/>
                  <a:gd name="T2" fmla="*/ 78 w 138"/>
                  <a:gd name="T3" fmla="*/ 0 h 102"/>
                  <a:gd name="T4" fmla="*/ 138 w 138"/>
                  <a:gd name="T5" fmla="*/ 102 h 102"/>
                </a:gdLst>
                <a:ahLst/>
                <a:cxnLst>
                  <a:cxn ang="0">
                    <a:pos x="T0" y="T1"/>
                  </a:cxn>
                  <a:cxn ang="0">
                    <a:pos x="T2" y="T3"/>
                  </a:cxn>
                  <a:cxn ang="0">
                    <a:pos x="T4" y="T5"/>
                  </a:cxn>
                </a:cxnLst>
                <a:rect l="0" t="0" r="r" b="b"/>
                <a:pathLst>
                  <a:path w="138" h="102">
                    <a:moveTo>
                      <a:pt x="0" y="102"/>
                    </a:moveTo>
                    <a:cubicBezTo>
                      <a:pt x="27" y="51"/>
                      <a:pt x="55" y="0"/>
                      <a:pt x="78" y="0"/>
                    </a:cubicBezTo>
                    <a:cubicBezTo>
                      <a:pt x="101" y="0"/>
                      <a:pt x="119" y="51"/>
                      <a:pt x="138" y="10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23605" name="Oval 53">
              <a:extLst>
                <a:ext uri="{FF2B5EF4-FFF2-40B4-BE49-F238E27FC236}">
                  <a16:creationId xmlns:a16="http://schemas.microsoft.com/office/drawing/2014/main" id="{44F31B47-2F83-2B8B-26C0-C482260BDFD6}"/>
                </a:ext>
              </a:extLst>
            </p:cNvPr>
            <p:cNvSpPr>
              <a:spLocks noChangeArrowheads="1"/>
            </p:cNvSpPr>
            <p:nvPr/>
          </p:nvSpPr>
          <p:spPr bwMode="auto">
            <a:xfrm>
              <a:off x="8053" y="9781"/>
              <a:ext cx="180" cy="60"/>
            </a:xfrm>
            <a:prstGeom prst="ellipse">
              <a:avLst/>
            </a:prstGeom>
            <a:solidFill>
              <a:srgbClr val="FFFFFF"/>
            </a:solidFill>
            <a:ln w="9525">
              <a:solidFill>
                <a:srgbClr val="000000"/>
              </a:solidFill>
              <a:round/>
              <a:headEnd/>
              <a:tailEnd/>
            </a:ln>
          </p:spPr>
          <p:txBody>
            <a:bodyPr/>
            <a:lstStyle/>
            <a:p>
              <a:endParaRPr lang="tr-TR"/>
            </a:p>
          </p:txBody>
        </p:sp>
        <p:sp>
          <p:nvSpPr>
            <p:cNvPr id="23606" name="Oval 54">
              <a:extLst>
                <a:ext uri="{FF2B5EF4-FFF2-40B4-BE49-F238E27FC236}">
                  <a16:creationId xmlns:a16="http://schemas.microsoft.com/office/drawing/2014/main" id="{038AFD2A-F51B-DF04-3E36-19E5AFFECD7E}"/>
                </a:ext>
              </a:extLst>
            </p:cNvPr>
            <p:cNvSpPr>
              <a:spLocks noChangeArrowheads="1"/>
            </p:cNvSpPr>
            <p:nvPr/>
          </p:nvSpPr>
          <p:spPr bwMode="auto">
            <a:xfrm>
              <a:off x="7261" y="9757"/>
              <a:ext cx="180" cy="60"/>
            </a:xfrm>
            <a:prstGeom prst="ellipse">
              <a:avLst/>
            </a:prstGeom>
            <a:solidFill>
              <a:srgbClr val="FFFFFF"/>
            </a:solidFill>
            <a:ln w="9525">
              <a:solidFill>
                <a:srgbClr val="000000"/>
              </a:solidFill>
              <a:round/>
              <a:headEnd/>
              <a:tailEnd/>
            </a:ln>
          </p:spPr>
          <p:txBody>
            <a:bodyPr/>
            <a:lstStyle/>
            <a:p>
              <a:endParaRPr lang="tr-TR"/>
            </a:p>
          </p:txBody>
        </p:sp>
      </p:grpSp>
      <p:sp>
        <p:nvSpPr>
          <p:cNvPr id="23616" name="Freeform 64">
            <a:extLst>
              <a:ext uri="{FF2B5EF4-FFF2-40B4-BE49-F238E27FC236}">
                <a16:creationId xmlns:a16="http://schemas.microsoft.com/office/drawing/2014/main" id="{69C0D42E-2143-068E-2BA4-6B957680006D}"/>
              </a:ext>
            </a:extLst>
          </p:cNvPr>
          <p:cNvSpPr>
            <a:spLocks/>
          </p:cNvSpPr>
          <p:nvPr/>
        </p:nvSpPr>
        <p:spPr bwMode="auto">
          <a:xfrm>
            <a:off x="3713163" y="1760538"/>
            <a:ext cx="3005137" cy="595312"/>
          </a:xfrm>
          <a:custGeom>
            <a:avLst/>
            <a:gdLst>
              <a:gd name="T0" fmla="*/ 1893 w 1893"/>
              <a:gd name="T1" fmla="*/ 148 h 375"/>
              <a:gd name="T2" fmla="*/ 1187 w 1893"/>
              <a:gd name="T3" fmla="*/ 218 h 375"/>
              <a:gd name="T4" fmla="*/ 357 w 1893"/>
              <a:gd name="T5" fmla="*/ 26 h 375"/>
              <a:gd name="T6" fmla="*/ 0 w 1893"/>
              <a:gd name="T7" fmla="*/ 375 h 375"/>
            </a:gdLst>
            <a:ahLst/>
            <a:cxnLst>
              <a:cxn ang="0">
                <a:pos x="T0" y="T1"/>
              </a:cxn>
              <a:cxn ang="0">
                <a:pos x="T2" y="T3"/>
              </a:cxn>
              <a:cxn ang="0">
                <a:pos x="T4" y="T5"/>
              </a:cxn>
              <a:cxn ang="0">
                <a:pos x="T6" y="T7"/>
              </a:cxn>
            </a:cxnLst>
            <a:rect l="0" t="0" r="r" b="b"/>
            <a:pathLst>
              <a:path w="1893" h="375">
                <a:moveTo>
                  <a:pt x="1893" y="148"/>
                </a:moveTo>
                <a:cubicBezTo>
                  <a:pt x="1668" y="193"/>
                  <a:pt x="1443" y="238"/>
                  <a:pt x="1187" y="218"/>
                </a:cubicBezTo>
                <a:cubicBezTo>
                  <a:pt x="931" y="198"/>
                  <a:pt x="555" y="0"/>
                  <a:pt x="357" y="26"/>
                </a:cubicBezTo>
                <a:cubicBezTo>
                  <a:pt x="159" y="52"/>
                  <a:pt x="79" y="213"/>
                  <a:pt x="0" y="375"/>
                </a:cubicBezTo>
              </a:path>
            </a:pathLst>
          </a:custGeom>
          <a:noFill/>
          <a:ln w="9525" cap="flat">
            <a:solidFill>
              <a:srgbClr val="FF6699"/>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17" name="Freeform 65">
            <a:extLst>
              <a:ext uri="{FF2B5EF4-FFF2-40B4-BE49-F238E27FC236}">
                <a16:creationId xmlns:a16="http://schemas.microsoft.com/office/drawing/2014/main" id="{7F5F259F-2767-4E5D-E407-C25CEB8E4BF3}"/>
              </a:ext>
            </a:extLst>
          </p:cNvPr>
          <p:cNvSpPr>
            <a:spLocks/>
          </p:cNvSpPr>
          <p:nvPr/>
        </p:nvSpPr>
        <p:spPr bwMode="auto">
          <a:xfrm>
            <a:off x="3768725" y="2219325"/>
            <a:ext cx="1524000" cy="592138"/>
          </a:xfrm>
          <a:custGeom>
            <a:avLst/>
            <a:gdLst>
              <a:gd name="T0" fmla="*/ 0 w 960"/>
              <a:gd name="T1" fmla="*/ 243 h 373"/>
              <a:gd name="T2" fmla="*/ 131 w 960"/>
              <a:gd name="T3" fmla="*/ 121 h 373"/>
              <a:gd name="T4" fmla="*/ 305 w 960"/>
              <a:gd name="T5" fmla="*/ 33 h 373"/>
              <a:gd name="T6" fmla="*/ 436 w 960"/>
              <a:gd name="T7" fmla="*/ 321 h 373"/>
              <a:gd name="T8" fmla="*/ 960 w 960"/>
              <a:gd name="T9" fmla="*/ 347 h 373"/>
            </a:gdLst>
            <a:ahLst/>
            <a:cxnLst>
              <a:cxn ang="0">
                <a:pos x="T0" y="T1"/>
              </a:cxn>
              <a:cxn ang="0">
                <a:pos x="T2" y="T3"/>
              </a:cxn>
              <a:cxn ang="0">
                <a:pos x="T4" y="T5"/>
              </a:cxn>
              <a:cxn ang="0">
                <a:pos x="T6" y="T7"/>
              </a:cxn>
              <a:cxn ang="0">
                <a:pos x="T8" y="T9"/>
              </a:cxn>
            </a:cxnLst>
            <a:rect l="0" t="0" r="r" b="b"/>
            <a:pathLst>
              <a:path w="960" h="373">
                <a:moveTo>
                  <a:pt x="0" y="243"/>
                </a:moveTo>
                <a:cubicBezTo>
                  <a:pt x="40" y="199"/>
                  <a:pt x="80" y="156"/>
                  <a:pt x="131" y="121"/>
                </a:cubicBezTo>
                <a:cubicBezTo>
                  <a:pt x="182" y="86"/>
                  <a:pt x="254" y="0"/>
                  <a:pt x="305" y="33"/>
                </a:cubicBezTo>
                <a:cubicBezTo>
                  <a:pt x="356" y="66"/>
                  <a:pt x="327" y="269"/>
                  <a:pt x="436" y="321"/>
                </a:cubicBezTo>
                <a:cubicBezTo>
                  <a:pt x="545" y="373"/>
                  <a:pt x="874" y="343"/>
                  <a:pt x="960" y="347"/>
                </a:cubicBezTo>
              </a:path>
            </a:pathLst>
          </a:custGeom>
          <a:noFill/>
          <a:ln w="9525" cap="flat">
            <a:solidFill>
              <a:srgbClr val="FF6699"/>
            </a:solidFill>
            <a:prstDash val="dash"/>
            <a:round/>
            <a:headEnd type="stealth"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18" name="Oval 66">
            <a:extLst>
              <a:ext uri="{FF2B5EF4-FFF2-40B4-BE49-F238E27FC236}">
                <a16:creationId xmlns:a16="http://schemas.microsoft.com/office/drawing/2014/main" id="{329EFBB1-DB27-6E9A-D04B-A174D410D1E7}"/>
              </a:ext>
            </a:extLst>
          </p:cNvPr>
          <p:cNvSpPr>
            <a:spLocks noChangeArrowheads="1"/>
          </p:cNvSpPr>
          <p:nvPr/>
        </p:nvSpPr>
        <p:spPr bwMode="auto">
          <a:xfrm>
            <a:off x="5513388" y="1954213"/>
            <a:ext cx="96837" cy="952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19" name="Line 67">
            <a:extLst>
              <a:ext uri="{FF2B5EF4-FFF2-40B4-BE49-F238E27FC236}">
                <a16:creationId xmlns:a16="http://schemas.microsoft.com/office/drawing/2014/main" id="{1F7F003C-6E2A-81E8-1FDA-1D7480AAFC5D}"/>
              </a:ext>
            </a:extLst>
          </p:cNvPr>
          <p:cNvSpPr>
            <a:spLocks noChangeShapeType="1"/>
          </p:cNvSpPr>
          <p:nvPr/>
        </p:nvSpPr>
        <p:spPr bwMode="auto">
          <a:xfrm flipH="1" flipV="1">
            <a:off x="5043488" y="2078038"/>
            <a:ext cx="498475" cy="111125"/>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20" name="Line 68">
            <a:extLst>
              <a:ext uri="{FF2B5EF4-FFF2-40B4-BE49-F238E27FC236}">
                <a16:creationId xmlns:a16="http://schemas.microsoft.com/office/drawing/2014/main" id="{526B9D4B-8CBF-B3FC-C38C-2668B22BFAED}"/>
              </a:ext>
            </a:extLst>
          </p:cNvPr>
          <p:cNvSpPr>
            <a:spLocks noChangeShapeType="1"/>
          </p:cNvSpPr>
          <p:nvPr/>
        </p:nvSpPr>
        <p:spPr bwMode="auto">
          <a:xfrm>
            <a:off x="4267200" y="2605088"/>
            <a:ext cx="249238" cy="207962"/>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21" name="Oval 69">
            <a:extLst>
              <a:ext uri="{FF2B5EF4-FFF2-40B4-BE49-F238E27FC236}">
                <a16:creationId xmlns:a16="http://schemas.microsoft.com/office/drawing/2014/main" id="{BE864D15-56EE-C761-A6C8-2B4D0C175D57}"/>
              </a:ext>
            </a:extLst>
          </p:cNvPr>
          <p:cNvSpPr>
            <a:spLocks noChangeArrowheads="1"/>
          </p:cNvSpPr>
          <p:nvPr/>
        </p:nvSpPr>
        <p:spPr bwMode="auto">
          <a:xfrm>
            <a:off x="5027613" y="1898650"/>
            <a:ext cx="96837" cy="952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22" name="Oval 70">
            <a:extLst>
              <a:ext uri="{FF2B5EF4-FFF2-40B4-BE49-F238E27FC236}">
                <a16:creationId xmlns:a16="http://schemas.microsoft.com/office/drawing/2014/main" id="{8F544253-DE7F-E381-091C-713A4CA34361}"/>
              </a:ext>
            </a:extLst>
          </p:cNvPr>
          <p:cNvSpPr>
            <a:spLocks noChangeArrowheads="1"/>
          </p:cNvSpPr>
          <p:nvPr/>
        </p:nvSpPr>
        <p:spPr bwMode="auto">
          <a:xfrm>
            <a:off x="4043363" y="1800225"/>
            <a:ext cx="96837" cy="952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23" name="AutoShape 71">
            <a:extLst>
              <a:ext uri="{FF2B5EF4-FFF2-40B4-BE49-F238E27FC236}">
                <a16:creationId xmlns:a16="http://schemas.microsoft.com/office/drawing/2014/main" id="{37A2C77C-F4C1-B1DF-228A-F070CD06805D}"/>
              </a:ext>
            </a:extLst>
          </p:cNvPr>
          <p:cNvSpPr>
            <a:spLocks noChangeArrowheads="1"/>
          </p:cNvSpPr>
          <p:nvPr/>
        </p:nvSpPr>
        <p:spPr bwMode="auto">
          <a:xfrm>
            <a:off x="4892675" y="5748338"/>
            <a:ext cx="817563" cy="762000"/>
          </a:xfrm>
          <a:prstGeom prst="star16">
            <a:avLst>
              <a:gd name="adj" fmla="val 23981"/>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26" name="Freeform 74">
            <a:extLst>
              <a:ext uri="{FF2B5EF4-FFF2-40B4-BE49-F238E27FC236}">
                <a16:creationId xmlns:a16="http://schemas.microsoft.com/office/drawing/2014/main" id="{A2CF33BF-E7A8-ABEC-CCB6-0F05DD7CF8EA}"/>
              </a:ext>
            </a:extLst>
          </p:cNvPr>
          <p:cNvSpPr>
            <a:spLocks/>
          </p:cNvSpPr>
          <p:nvPr/>
        </p:nvSpPr>
        <p:spPr bwMode="auto">
          <a:xfrm>
            <a:off x="2411413" y="2535238"/>
            <a:ext cx="1882775" cy="1212850"/>
          </a:xfrm>
          <a:custGeom>
            <a:avLst/>
            <a:gdLst>
              <a:gd name="T0" fmla="*/ 0 w 1186"/>
              <a:gd name="T1" fmla="*/ 140 h 764"/>
              <a:gd name="T2" fmla="*/ 192 w 1186"/>
              <a:gd name="T3" fmla="*/ 201 h 764"/>
              <a:gd name="T4" fmla="*/ 357 w 1186"/>
              <a:gd name="T5" fmla="*/ 716 h 764"/>
              <a:gd name="T6" fmla="*/ 785 w 1186"/>
              <a:gd name="T7" fmla="*/ 489 h 764"/>
              <a:gd name="T8" fmla="*/ 1186 w 1186"/>
              <a:gd name="T9" fmla="*/ 0 h 764"/>
            </a:gdLst>
            <a:ahLst/>
            <a:cxnLst>
              <a:cxn ang="0">
                <a:pos x="T0" y="T1"/>
              </a:cxn>
              <a:cxn ang="0">
                <a:pos x="T2" y="T3"/>
              </a:cxn>
              <a:cxn ang="0">
                <a:pos x="T4" y="T5"/>
              </a:cxn>
              <a:cxn ang="0">
                <a:pos x="T6" y="T7"/>
              </a:cxn>
              <a:cxn ang="0">
                <a:pos x="T8" y="T9"/>
              </a:cxn>
            </a:cxnLst>
            <a:rect l="0" t="0" r="r" b="b"/>
            <a:pathLst>
              <a:path w="1186" h="764">
                <a:moveTo>
                  <a:pt x="0" y="140"/>
                </a:moveTo>
                <a:cubicBezTo>
                  <a:pt x="66" y="122"/>
                  <a:pt x="132" y="105"/>
                  <a:pt x="192" y="201"/>
                </a:cubicBezTo>
                <a:cubicBezTo>
                  <a:pt x="252" y="297"/>
                  <a:pt x="258" y="668"/>
                  <a:pt x="357" y="716"/>
                </a:cubicBezTo>
                <a:cubicBezTo>
                  <a:pt x="456" y="764"/>
                  <a:pt x="647" y="608"/>
                  <a:pt x="785" y="489"/>
                </a:cubicBezTo>
                <a:cubicBezTo>
                  <a:pt x="923" y="370"/>
                  <a:pt x="1054" y="185"/>
                  <a:pt x="1186" y="0"/>
                </a:cubicBezTo>
              </a:path>
            </a:pathLst>
          </a:custGeom>
          <a:noFill/>
          <a:ln w="9525" cap="flat">
            <a:solidFill>
              <a:srgbClr val="FF6699"/>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27" name="Line 75">
            <a:extLst>
              <a:ext uri="{FF2B5EF4-FFF2-40B4-BE49-F238E27FC236}">
                <a16:creationId xmlns:a16="http://schemas.microsoft.com/office/drawing/2014/main" id="{86B594CE-8465-D4B3-951C-557F7DDA7E81}"/>
              </a:ext>
            </a:extLst>
          </p:cNvPr>
          <p:cNvSpPr>
            <a:spLocks noChangeShapeType="1"/>
          </p:cNvSpPr>
          <p:nvPr/>
        </p:nvSpPr>
        <p:spPr bwMode="auto">
          <a:xfrm flipH="1">
            <a:off x="2673350" y="2008188"/>
            <a:ext cx="401638" cy="125412"/>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28" name="Line 76">
            <a:extLst>
              <a:ext uri="{FF2B5EF4-FFF2-40B4-BE49-F238E27FC236}">
                <a16:creationId xmlns:a16="http://schemas.microsoft.com/office/drawing/2014/main" id="{C0D04A5F-3AA3-73AC-F3B8-5057AD7905F0}"/>
              </a:ext>
            </a:extLst>
          </p:cNvPr>
          <p:cNvSpPr>
            <a:spLocks noChangeShapeType="1"/>
          </p:cNvSpPr>
          <p:nvPr/>
        </p:nvSpPr>
        <p:spPr bwMode="auto">
          <a:xfrm>
            <a:off x="2757488" y="3325813"/>
            <a:ext cx="179387" cy="346075"/>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29" name="Oval 77">
            <a:extLst>
              <a:ext uri="{FF2B5EF4-FFF2-40B4-BE49-F238E27FC236}">
                <a16:creationId xmlns:a16="http://schemas.microsoft.com/office/drawing/2014/main" id="{072795F6-CF45-EF11-6FD9-9140E3CDE30E}"/>
              </a:ext>
            </a:extLst>
          </p:cNvPr>
          <p:cNvSpPr>
            <a:spLocks noChangeArrowheads="1"/>
          </p:cNvSpPr>
          <p:nvPr/>
        </p:nvSpPr>
        <p:spPr bwMode="auto">
          <a:xfrm>
            <a:off x="2752725" y="1882775"/>
            <a:ext cx="96838" cy="952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30" name="Oval 78">
            <a:extLst>
              <a:ext uri="{FF2B5EF4-FFF2-40B4-BE49-F238E27FC236}">
                <a16:creationId xmlns:a16="http://schemas.microsoft.com/office/drawing/2014/main" id="{8EBFE0C8-2846-CCA1-4026-7D4A7CC1A31B}"/>
              </a:ext>
            </a:extLst>
          </p:cNvPr>
          <p:cNvSpPr>
            <a:spLocks noChangeArrowheads="1"/>
          </p:cNvSpPr>
          <p:nvPr/>
        </p:nvSpPr>
        <p:spPr bwMode="auto">
          <a:xfrm>
            <a:off x="2944813" y="3405188"/>
            <a:ext cx="96837" cy="9525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31" name="Line 79">
            <a:extLst>
              <a:ext uri="{FF2B5EF4-FFF2-40B4-BE49-F238E27FC236}">
                <a16:creationId xmlns:a16="http://schemas.microsoft.com/office/drawing/2014/main" id="{94DF04A1-E0FD-53E9-1BFB-D8A8A372F9BC}"/>
              </a:ext>
            </a:extLst>
          </p:cNvPr>
          <p:cNvSpPr>
            <a:spLocks noChangeShapeType="1"/>
          </p:cNvSpPr>
          <p:nvPr/>
        </p:nvSpPr>
        <p:spPr bwMode="auto">
          <a:xfrm flipH="1">
            <a:off x="3851275" y="2106613"/>
            <a:ext cx="84138" cy="179387"/>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32" name="Line 80">
            <a:extLst>
              <a:ext uri="{FF2B5EF4-FFF2-40B4-BE49-F238E27FC236}">
                <a16:creationId xmlns:a16="http://schemas.microsoft.com/office/drawing/2014/main" id="{CA2974C3-CF69-477C-D0A6-EF5BCDFE9497}"/>
              </a:ext>
            </a:extLst>
          </p:cNvPr>
          <p:cNvSpPr>
            <a:spLocks noChangeShapeType="1"/>
          </p:cNvSpPr>
          <p:nvPr/>
        </p:nvSpPr>
        <p:spPr bwMode="auto">
          <a:xfrm flipH="1" flipV="1">
            <a:off x="3478213" y="1966913"/>
            <a:ext cx="276225" cy="69850"/>
          </a:xfrm>
          <a:prstGeom prst="line">
            <a:avLst/>
          </a:prstGeom>
          <a:noFill/>
          <a:ln w="952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33" name="Oval 81">
            <a:extLst>
              <a:ext uri="{FF2B5EF4-FFF2-40B4-BE49-F238E27FC236}">
                <a16:creationId xmlns:a16="http://schemas.microsoft.com/office/drawing/2014/main" id="{0659B5BA-E886-3152-B432-801BD7443467}"/>
              </a:ext>
            </a:extLst>
          </p:cNvPr>
          <p:cNvSpPr>
            <a:spLocks noChangeArrowheads="1"/>
          </p:cNvSpPr>
          <p:nvPr/>
        </p:nvSpPr>
        <p:spPr bwMode="auto">
          <a:xfrm>
            <a:off x="3989388" y="858838"/>
            <a:ext cx="4656137" cy="4654550"/>
          </a:xfrm>
          <a:prstGeom prst="ellipse">
            <a:avLst/>
          </a:prstGeom>
          <a:noFill/>
          <a:ln w="9525">
            <a:solidFill>
              <a:srgbClr val="3366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36" name="AutoShape 84">
            <a:extLst>
              <a:ext uri="{FF2B5EF4-FFF2-40B4-BE49-F238E27FC236}">
                <a16:creationId xmlns:a16="http://schemas.microsoft.com/office/drawing/2014/main" id="{B8502538-E5FB-6820-A9FF-4FC2BBB5E5B2}"/>
              </a:ext>
            </a:extLst>
          </p:cNvPr>
          <p:cNvSpPr>
            <a:spLocks noChangeArrowheads="1"/>
          </p:cNvSpPr>
          <p:nvPr/>
        </p:nvSpPr>
        <p:spPr bwMode="auto">
          <a:xfrm rot="1214002">
            <a:off x="7031038" y="5591175"/>
            <a:ext cx="828675" cy="1052513"/>
          </a:xfrm>
          <a:prstGeom prst="parallelogram">
            <a:avLst>
              <a:gd name="adj" fmla="val 25000"/>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37" name="Line 85">
            <a:extLst>
              <a:ext uri="{FF2B5EF4-FFF2-40B4-BE49-F238E27FC236}">
                <a16:creationId xmlns:a16="http://schemas.microsoft.com/office/drawing/2014/main" id="{22052D64-D3FC-D87E-1F6B-60AE515BEA8C}"/>
              </a:ext>
            </a:extLst>
          </p:cNvPr>
          <p:cNvSpPr>
            <a:spLocks noChangeShapeType="1"/>
          </p:cNvSpPr>
          <p:nvPr/>
        </p:nvSpPr>
        <p:spPr bwMode="auto">
          <a:xfrm flipH="1">
            <a:off x="7204075" y="5680075"/>
            <a:ext cx="485775" cy="846138"/>
          </a:xfrm>
          <a:prstGeom prst="line">
            <a:avLst/>
          </a:prstGeom>
          <a:noFill/>
          <a:ln w="2857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38" name="Line 86">
            <a:extLst>
              <a:ext uri="{FF2B5EF4-FFF2-40B4-BE49-F238E27FC236}">
                <a16:creationId xmlns:a16="http://schemas.microsoft.com/office/drawing/2014/main" id="{21FE4105-7B81-E021-A960-BA3DE65CD6E9}"/>
              </a:ext>
            </a:extLst>
          </p:cNvPr>
          <p:cNvSpPr>
            <a:spLocks noChangeShapeType="1"/>
          </p:cNvSpPr>
          <p:nvPr/>
        </p:nvSpPr>
        <p:spPr bwMode="auto">
          <a:xfrm>
            <a:off x="7397750" y="5846763"/>
            <a:ext cx="333375"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39" name="Line 87">
            <a:extLst>
              <a:ext uri="{FF2B5EF4-FFF2-40B4-BE49-F238E27FC236}">
                <a16:creationId xmlns:a16="http://schemas.microsoft.com/office/drawing/2014/main" id="{F7C9EEE3-10ED-B300-6E2B-94D99E07E2C4}"/>
              </a:ext>
            </a:extLst>
          </p:cNvPr>
          <p:cNvSpPr>
            <a:spLocks noChangeShapeType="1"/>
          </p:cNvSpPr>
          <p:nvPr/>
        </p:nvSpPr>
        <p:spPr bwMode="auto">
          <a:xfrm>
            <a:off x="7258050" y="6040438"/>
            <a:ext cx="333375"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0" name="Line 88">
            <a:extLst>
              <a:ext uri="{FF2B5EF4-FFF2-40B4-BE49-F238E27FC236}">
                <a16:creationId xmlns:a16="http://schemas.microsoft.com/office/drawing/2014/main" id="{3A4F785E-8050-33E0-C5F7-74FF0C22F06C}"/>
              </a:ext>
            </a:extLst>
          </p:cNvPr>
          <p:cNvSpPr>
            <a:spLocks noChangeShapeType="1"/>
          </p:cNvSpPr>
          <p:nvPr/>
        </p:nvSpPr>
        <p:spPr bwMode="auto">
          <a:xfrm>
            <a:off x="7132638" y="6261100"/>
            <a:ext cx="333375" cy="15240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1" name="AutoShape 89">
            <a:extLst>
              <a:ext uri="{FF2B5EF4-FFF2-40B4-BE49-F238E27FC236}">
                <a16:creationId xmlns:a16="http://schemas.microsoft.com/office/drawing/2014/main" id="{43EB277A-35D2-A908-3606-28950EBBC36E}"/>
              </a:ext>
            </a:extLst>
          </p:cNvPr>
          <p:cNvSpPr>
            <a:spLocks noChangeArrowheads="1"/>
          </p:cNvSpPr>
          <p:nvPr/>
        </p:nvSpPr>
        <p:spPr bwMode="auto">
          <a:xfrm rot="-2510229">
            <a:off x="6843713" y="5318125"/>
            <a:ext cx="319087" cy="582613"/>
          </a:xfrm>
          <a:prstGeom prst="upDownArrow">
            <a:avLst>
              <a:gd name="adj1" fmla="val 50000"/>
              <a:gd name="adj2" fmla="val 3651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42" name="Freeform 90">
            <a:extLst>
              <a:ext uri="{FF2B5EF4-FFF2-40B4-BE49-F238E27FC236}">
                <a16:creationId xmlns:a16="http://schemas.microsoft.com/office/drawing/2014/main" id="{1DC64DDA-9E58-3534-2411-99AEEF190D6B}"/>
              </a:ext>
            </a:extLst>
          </p:cNvPr>
          <p:cNvSpPr>
            <a:spLocks/>
          </p:cNvSpPr>
          <p:nvPr/>
        </p:nvSpPr>
        <p:spPr bwMode="auto">
          <a:xfrm>
            <a:off x="5818188" y="5984875"/>
            <a:ext cx="1038225" cy="111125"/>
          </a:xfrm>
          <a:custGeom>
            <a:avLst/>
            <a:gdLst>
              <a:gd name="T0" fmla="*/ 0 w 811"/>
              <a:gd name="T1" fmla="*/ 184 h 254"/>
              <a:gd name="T2" fmla="*/ 70 w 811"/>
              <a:gd name="T3" fmla="*/ 45 h 254"/>
              <a:gd name="T4" fmla="*/ 174 w 811"/>
              <a:gd name="T5" fmla="*/ 36 h 254"/>
              <a:gd name="T6" fmla="*/ 305 w 811"/>
              <a:gd name="T7" fmla="*/ 211 h 254"/>
              <a:gd name="T8" fmla="*/ 462 w 811"/>
              <a:gd name="T9" fmla="*/ 1 h 254"/>
              <a:gd name="T10" fmla="*/ 619 w 811"/>
              <a:gd name="T11" fmla="*/ 219 h 254"/>
              <a:gd name="T12" fmla="*/ 811 w 811"/>
              <a:gd name="T13" fmla="*/ 211 h 254"/>
            </a:gdLst>
            <a:ahLst/>
            <a:cxnLst>
              <a:cxn ang="0">
                <a:pos x="T0" y="T1"/>
              </a:cxn>
              <a:cxn ang="0">
                <a:pos x="T2" y="T3"/>
              </a:cxn>
              <a:cxn ang="0">
                <a:pos x="T4" y="T5"/>
              </a:cxn>
              <a:cxn ang="0">
                <a:pos x="T6" y="T7"/>
              </a:cxn>
              <a:cxn ang="0">
                <a:pos x="T8" y="T9"/>
              </a:cxn>
              <a:cxn ang="0">
                <a:pos x="T10" y="T11"/>
              </a:cxn>
              <a:cxn ang="0">
                <a:pos x="T12" y="T13"/>
              </a:cxn>
            </a:cxnLst>
            <a:rect l="0" t="0" r="r" b="b"/>
            <a:pathLst>
              <a:path w="811" h="254">
                <a:moveTo>
                  <a:pt x="0" y="184"/>
                </a:moveTo>
                <a:cubicBezTo>
                  <a:pt x="20" y="127"/>
                  <a:pt x="41" y="70"/>
                  <a:pt x="70" y="45"/>
                </a:cubicBezTo>
                <a:cubicBezTo>
                  <a:pt x="99" y="20"/>
                  <a:pt x="135" y="8"/>
                  <a:pt x="174" y="36"/>
                </a:cubicBezTo>
                <a:cubicBezTo>
                  <a:pt x="213" y="64"/>
                  <a:pt x="257" y="217"/>
                  <a:pt x="305" y="211"/>
                </a:cubicBezTo>
                <a:cubicBezTo>
                  <a:pt x="353" y="205"/>
                  <a:pt x="410" y="0"/>
                  <a:pt x="462" y="1"/>
                </a:cubicBezTo>
                <a:cubicBezTo>
                  <a:pt x="514" y="2"/>
                  <a:pt x="561" y="184"/>
                  <a:pt x="619" y="219"/>
                </a:cubicBezTo>
                <a:cubicBezTo>
                  <a:pt x="677" y="254"/>
                  <a:pt x="744" y="232"/>
                  <a:pt x="811" y="211"/>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3" name="Freeform 91">
            <a:extLst>
              <a:ext uri="{FF2B5EF4-FFF2-40B4-BE49-F238E27FC236}">
                <a16:creationId xmlns:a16="http://schemas.microsoft.com/office/drawing/2014/main" id="{50C31006-0383-0852-3211-FE363B25EB85}"/>
              </a:ext>
            </a:extLst>
          </p:cNvPr>
          <p:cNvSpPr>
            <a:spLocks/>
          </p:cNvSpPr>
          <p:nvPr/>
        </p:nvSpPr>
        <p:spPr bwMode="auto">
          <a:xfrm>
            <a:off x="5816600" y="6122988"/>
            <a:ext cx="1038225" cy="111125"/>
          </a:xfrm>
          <a:custGeom>
            <a:avLst/>
            <a:gdLst>
              <a:gd name="T0" fmla="*/ 0 w 811"/>
              <a:gd name="T1" fmla="*/ 184 h 254"/>
              <a:gd name="T2" fmla="*/ 70 w 811"/>
              <a:gd name="T3" fmla="*/ 45 h 254"/>
              <a:gd name="T4" fmla="*/ 174 w 811"/>
              <a:gd name="T5" fmla="*/ 36 h 254"/>
              <a:gd name="T6" fmla="*/ 305 w 811"/>
              <a:gd name="T7" fmla="*/ 211 h 254"/>
              <a:gd name="T8" fmla="*/ 462 w 811"/>
              <a:gd name="T9" fmla="*/ 1 h 254"/>
              <a:gd name="T10" fmla="*/ 619 w 811"/>
              <a:gd name="T11" fmla="*/ 219 h 254"/>
              <a:gd name="T12" fmla="*/ 811 w 811"/>
              <a:gd name="T13" fmla="*/ 211 h 254"/>
            </a:gdLst>
            <a:ahLst/>
            <a:cxnLst>
              <a:cxn ang="0">
                <a:pos x="T0" y="T1"/>
              </a:cxn>
              <a:cxn ang="0">
                <a:pos x="T2" y="T3"/>
              </a:cxn>
              <a:cxn ang="0">
                <a:pos x="T4" y="T5"/>
              </a:cxn>
              <a:cxn ang="0">
                <a:pos x="T6" y="T7"/>
              </a:cxn>
              <a:cxn ang="0">
                <a:pos x="T8" y="T9"/>
              </a:cxn>
              <a:cxn ang="0">
                <a:pos x="T10" y="T11"/>
              </a:cxn>
              <a:cxn ang="0">
                <a:pos x="T12" y="T13"/>
              </a:cxn>
            </a:cxnLst>
            <a:rect l="0" t="0" r="r" b="b"/>
            <a:pathLst>
              <a:path w="811" h="254">
                <a:moveTo>
                  <a:pt x="0" y="184"/>
                </a:moveTo>
                <a:cubicBezTo>
                  <a:pt x="20" y="127"/>
                  <a:pt x="41" y="70"/>
                  <a:pt x="70" y="45"/>
                </a:cubicBezTo>
                <a:cubicBezTo>
                  <a:pt x="99" y="20"/>
                  <a:pt x="135" y="8"/>
                  <a:pt x="174" y="36"/>
                </a:cubicBezTo>
                <a:cubicBezTo>
                  <a:pt x="213" y="64"/>
                  <a:pt x="257" y="217"/>
                  <a:pt x="305" y="211"/>
                </a:cubicBezTo>
                <a:cubicBezTo>
                  <a:pt x="353" y="205"/>
                  <a:pt x="410" y="0"/>
                  <a:pt x="462" y="1"/>
                </a:cubicBezTo>
                <a:cubicBezTo>
                  <a:pt x="514" y="2"/>
                  <a:pt x="561" y="184"/>
                  <a:pt x="619" y="219"/>
                </a:cubicBezTo>
                <a:cubicBezTo>
                  <a:pt x="677" y="254"/>
                  <a:pt x="744" y="232"/>
                  <a:pt x="811" y="211"/>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4" name="Freeform 92">
            <a:extLst>
              <a:ext uri="{FF2B5EF4-FFF2-40B4-BE49-F238E27FC236}">
                <a16:creationId xmlns:a16="http://schemas.microsoft.com/office/drawing/2014/main" id="{688278B4-DE5F-B7C2-568E-3134DC75D5AA}"/>
              </a:ext>
            </a:extLst>
          </p:cNvPr>
          <p:cNvSpPr>
            <a:spLocks/>
          </p:cNvSpPr>
          <p:nvPr/>
        </p:nvSpPr>
        <p:spPr bwMode="auto">
          <a:xfrm>
            <a:off x="6065838" y="6261100"/>
            <a:ext cx="1038225" cy="111125"/>
          </a:xfrm>
          <a:custGeom>
            <a:avLst/>
            <a:gdLst>
              <a:gd name="T0" fmla="*/ 0 w 811"/>
              <a:gd name="T1" fmla="*/ 184 h 254"/>
              <a:gd name="T2" fmla="*/ 70 w 811"/>
              <a:gd name="T3" fmla="*/ 45 h 254"/>
              <a:gd name="T4" fmla="*/ 174 w 811"/>
              <a:gd name="T5" fmla="*/ 36 h 254"/>
              <a:gd name="T6" fmla="*/ 305 w 811"/>
              <a:gd name="T7" fmla="*/ 211 h 254"/>
              <a:gd name="T8" fmla="*/ 462 w 811"/>
              <a:gd name="T9" fmla="*/ 1 h 254"/>
              <a:gd name="T10" fmla="*/ 619 w 811"/>
              <a:gd name="T11" fmla="*/ 219 h 254"/>
              <a:gd name="T12" fmla="*/ 811 w 811"/>
              <a:gd name="T13" fmla="*/ 211 h 254"/>
            </a:gdLst>
            <a:ahLst/>
            <a:cxnLst>
              <a:cxn ang="0">
                <a:pos x="T0" y="T1"/>
              </a:cxn>
              <a:cxn ang="0">
                <a:pos x="T2" y="T3"/>
              </a:cxn>
              <a:cxn ang="0">
                <a:pos x="T4" y="T5"/>
              </a:cxn>
              <a:cxn ang="0">
                <a:pos x="T6" y="T7"/>
              </a:cxn>
              <a:cxn ang="0">
                <a:pos x="T8" y="T9"/>
              </a:cxn>
              <a:cxn ang="0">
                <a:pos x="T10" y="T11"/>
              </a:cxn>
              <a:cxn ang="0">
                <a:pos x="T12" y="T13"/>
              </a:cxn>
            </a:cxnLst>
            <a:rect l="0" t="0" r="r" b="b"/>
            <a:pathLst>
              <a:path w="811" h="254">
                <a:moveTo>
                  <a:pt x="0" y="184"/>
                </a:moveTo>
                <a:cubicBezTo>
                  <a:pt x="20" y="127"/>
                  <a:pt x="41" y="70"/>
                  <a:pt x="70" y="45"/>
                </a:cubicBezTo>
                <a:cubicBezTo>
                  <a:pt x="99" y="20"/>
                  <a:pt x="135" y="8"/>
                  <a:pt x="174" y="36"/>
                </a:cubicBezTo>
                <a:cubicBezTo>
                  <a:pt x="213" y="64"/>
                  <a:pt x="257" y="217"/>
                  <a:pt x="305" y="211"/>
                </a:cubicBezTo>
                <a:cubicBezTo>
                  <a:pt x="353" y="205"/>
                  <a:pt x="410" y="0"/>
                  <a:pt x="462" y="1"/>
                </a:cubicBezTo>
                <a:cubicBezTo>
                  <a:pt x="514" y="2"/>
                  <a:pt x="561" y="184"/>
                  <a:pt x="619" y="219"/>
                </a:cubicBezTo>
                <a:cubicBezTo>
                  <a:pt x="677" y="254"/>
                  <a:pt x="744" y="232"/>
                  <a:pt x="811" y="211"/>
                </a:cubicBezTo>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5" name="Freeform 93">
            <a:extLst>
              <a:ext uri="{FF2B5EF4-FFF2-40B4-BE49-F238E27FC236}">
                <a16:creationId xmlns:a16="http://schemas.microsoft.com/office/drawing/2014/main" id="{2773A0FC-57C1-76C2-E45E-2C3C712339B6}"/>
              </a:ext>
            </a:extLst>
          </p:cNvPr>
          <p:cNvSpPr>
            <a:spLocks/>
          </p:cNvSpPr>
          <p:nvPr/>
        </p:nvSpPr>
        <p:spPr bwMode="auto">
          <a:xfrm>
            <a:off x="7813675" y="6013450"/>
            <a:ext cx="360363" cy="190500"/>
          </a:xfrm>
          <a:custGeom>
            <a:avLst/>
            <a:gdLst>
              <a:gd name="T0" fmla="*/ 0 w 227"/>
              <a:gd name="T1" fmla="*/ 43 h 120"/>
              <a:gd name="T2" fmla="*/ 87 w 227"/>
              <a:gd name="T3" fmla="*/ 113 h 120"/>
              <a:gd name="T4" fmla="*/ 227 w 227"/>
              <a:gd name="T5" fmla="*/ 0 h 120"/>
            </a:gdLst>
            <a:ahLst/>
            <a:cxnLst>
              <a:cxn ang="0">
                <a:pos x="T0" y="T1"/>
              </a:cxn>
              <a:cxn ang="0">
                <a:pos x="T2" y="T3"/>
              </a:cxn>
              <a:cxn ang="0">
                <a:pos x="T4" y="T5"/>
              </a:cxn>
            </a:cxnLst>
            <a:rect l="0" t="0" r="r" b="b"/>
            <a:pathLst>
              <a:path w="227" h="120">
                <a:moveTo>
                  <a:pt x="0" y="43"/>
                </a:moveTo>
                <a:cubicBezTo>
                  <a:pt x="24" y="81"/>
                  <a:pt x="49" y="120"/>
                  <a:pt x="87" y="113"/>
                </a:cubicBezTo>
                <a:cubicBezTo>
                  <a:pt x="125" y="106"/>
                  <a:pt x="176" y="53"/>
                  <a:pt x="227"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6" name="Freeform 94">
            <a:extLst>
              <a:ext uri="{FF2B5EF4-FFF2-40B4-BE49-F238E27FC236}">
                <a16:creationId xmlns:a16="http://schemas.microsoft.com/office/drawing/2014/main" id="{46D3240F-9FC6-A47B-3A4F-FB8DFD110861}"/>
              </a:ext>
            </a:extLst>
          </p:cNvPr>
          <p:cNvSpPr>
            <a:spLocks/>
          </p:cNvSpPr>
          <p:nvPr/>
        </p:nvSpPr>
        <p:spPr bwMode="auto">
          <a:xfrm>
            <a:off x="7731125" y="6275388"/>
            <a:ext cx="554038" cy="222250"/>
          </a:xfrm>
          <a:custGeom>
            <a:avLst/>
            <a:gdLst>
              <a:gd name="T0" fmla="*/ 0 w 349"/>
              <a:gd name="T1" fmla="*/ 0 h 140"/>
              <a:gd name="T2" fmla="*/ 122 w 349"/>
              <a:gd name="T3" fmla="*/ 131 h 140"/>
              <a:gd name="T4" fmla="*/ 349 w 349"/>
              <a:gd name="T5" fmla="*/ 53 h 140"/>
            </a:gdLst>
            <a:ahLst/>
            <a:cxnLst>
              <a:cxn ang="0">
                <a:pos x="T0" y="T1"/>
              </a:cxn>
              <a:cxn ang="0">
                <a:pos x="T2" y="T3"/>
              </a:cxn>
              <a:cxn ang="0">
                <a:pos x="T4" y="T5"/>
              </a:cxn>
            </a:cxnLst>
            <a:rect l="0" t="0" r="r" b="b"/>
            <a:pathLst>
              <a:path w="349" h="140">
                <a:moveTo>
                  <a:pt x="0" y="0"/>
                </a:moveTo>
                <a:cubicBezTo>
                  <a:pt x="32" y="61"/>
                  <a:pt x="64" y="122"/>
                  <a:pt x="122" y="131"/>
                </a:cubicBezTo>
                <a:cubicBezTo>
                  <a:pt x="180" y="140"/>
                  <a:pt x="264" y="96"/>
                  <a:pt x="349" y="5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3647" name="Oval 95">
            <a:extLst>
              <a:ext uri="{FF2B5EF4-FFF2-40B4-BE49-F238E27FC236}">
                <a16:creationId xmlns:a16="http://schemas.microsoft.com/office/drawing/2014/main" id="{6B471722-32A4-B674-6608-8FB9FBA68917}"/>
              </a:ext>
            </a:extLst>
          </p:cNvPr>
          <p:cNvSpPr>
            <a:spLocks noChangeArrowheads="1"/>
          </p:cNvSpPr>
          <p:nvPr/>
        </p:nvSpPr>
        <p:spPr bwMode="auto">
          <a:xfrm>
            <a:off x="8147050" y="5942013"/>
            <a:ext cx="96838" cy="889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48" name="Oval 96">
            <a:extLst>
              <a:ext uri="{FF2B5EF4-FFF2-40B4-BE49-F238E27FC236}">
                <a16:creationId xmlns:a16="http://schemas.microsoft.com/office/drawing/2014/main" id="{BE2C6288-B4CB-0CFD-7F2D-003D08383AA2}"/>
              </a:ext>
            </a:extLst>
          </p:cNvPr>
          <p:cNvSpPr>
            <a:spLocks noChangeArrowheads="1"/>
          </p:cNvSpPr>
          <p:nvPr/>
        </p:nvSpPr>
        <p:spPr bwMode="auto">
          <a:xfrm>
            <a:off x="8256588" y="6286500"/>
            <a:ext cx="96837" cy="889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49" name="AutoShape 97">
            <a:extLst>
              <a:ext uri="{FF2B5EF4-FFF2-40B4-BE49-F238E27FC236}">
                <a16:creationId xmlns:a16="http://schemas.microsoft.com/office/drawing/2014/main" id="{2DD2E0BA-4262-3C23-6F78-9E437B22E13A}"/>
              </a:ext>
            </a:extLst>
          </p:cNvPr>
          <p:cNvSpPr>
            <a:spLocks noChangeArrowheads="1"/>
          </p:cNvSpPr>
          <p:nvPr/>
        </p:nvSpPr>
        <p:spPr bwMode="auto">
          <a:xfrm>
            <a:off x="8283575" y="5999163"/>
            <a:ext cx="277813" cy="249237"/>
          </a:xfrm>
          <a:prstGeom prst="rightArrow">
            <a:avLst>
              <a:gd name="adj1" fmla="val 50000"/>
              <a:gd name="adj2" fmla="val 27866"/>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3650" name="Text Box 98">
            <a:extLst>
              <a:ext uri="{FF2B5EF4-FFF2-40B4-BE49-F238E27FC236}">
                <a16:creationId xmlns:a16="http://schemas.microsoft.com/office/drawing/2014/main" id="{E1E36109-9B9B-1728-0F1A-B9720622D290}"/>
              </a:ext>
            </a:extLst>
          </p:cNvPr>
          <p:cNvSpPr txBox="1">
            <a:spLocks noChangeArrowheads="1"/>
          </p:cNvSpPr>
          <p:nvPr/>
        </p:nvSpPr>
        <p:spPr bwMode="auto">
          <a:xfrm>
            <a:off x="8156575" y="5603875"/>
            <a:ext cx="8080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tr-TR" altLang="tr-TR" sz="1600"/>
              <a:t>elektrik</a:t>
            </a:r>
          </a:p>
        </p:txBody>
      </p:sp>
      <p:sp>
        <p:nvSpPr>
          <p:cNvPr id="23653" name="Oval 101">
            <a:extLst>
              <a:ext uri="{FF2B5EF4-FFF2-40B4-BE49-F238E27FC236}">
                <a16:creationId xmlns:a16="http://schemas.microsoft.com/office/drawing/2014/main" id="{C1D8FB66-C9D6-FE6C-1ADA-4AAE597D558A}"/>
              </a:ext>
            </a:extLst>
          </p:cNvPr>
          <p:cNvSpPr>
            <a:spLocks noChangeArrowheads="1"/>
          </p:cNvSpPr>
          <p:nvPr/>
        </p:nvSpPr>
        <p:spPr bwMode="auto">
          <a:xfrm>
            <a:off x="6913563" y="1981200"/>
            <a:ext cx="111125" cy="889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12FC021-621C-12DF-046A-C6769FEEDEF2}"/>
              </a:ext>
            </a:extLst>
          </p:cNvPr>
          <p:cNvSpPr>
            <a:spLocks noGrp="1" noChangeArrowheads="1"/>
          </p:cNvSpPr>
          <p:nvPr>
            <p:ph type="title"/>
          </p:nvPr>
        </p:nvSpPr>
        <p:spPr>
          <a:xfrm>
            <a:off x="755650" y="260350"/>
            <a:ext cx="7772400" cy="215900"/>
          </a:xfrm>
        </p:spPr>
        <p:txBody>
          <a:bodyPr/>
          <a:lstStyle/>
          <a:p>
            <a:r>
              <a:rPr lang="tr-TR" altLang="tr-TR" sz="2800">
                <a:solidFill>
                  <a:schemeClr val="accent2"/>
                </a:solidFill>
              </a:rPr>
              <a:t>Fotovoltaik Güneş Panelleri Çiftliği</a:t>
            </a:r>
          </a:p>
        </p:txBody>
      </p:sp>
      <p:sp>
        <p:nvSpPr>
          <p:cNvPr id="20484" name="Rectangle 4">
            <a:extLst>
              <a:ext uri="{FF2B5EF4-FFF2-40B4-BE49-F238E27FC236}">
                <a16:creationId xmlns:a16="http://schemas.microsoft.com/office/drawing/2014/main" id="{CDD73C8B-8616-9CD5-BBE9-17BB2CDA45B0}"/>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0486" name="Rectangle 6">
            <a:extLst>
              <a:ext uri="{FF2B5EF4-FFF2-40B4-BE49-F238E27FC236}">
                <a16:creationId xmlns:a16="http://schemas.microsoft.com/office/drawing/2014/main" id="{89066A9E-FCF2-8E49-BEEF-C6A753848C88}"/>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0488" name="Rectangle 8">
            <a:extLst>
              <a:ext uri="{FF2B5EF4-FFF2-40B4-BE49-F238E27FC236}">
                <a16:creationId xmlns:a16="http://schemas.microsoft.com/office/drawing/2014/main" id="{73B77DD9-CE69-9D39-93CA-F153F96A8EA8}"/>
              </a:ext>
            </a:extLst>
          </p:cNvPr>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pic>
        <p:nvPicPr>
          <p:cNvPr id="20490" name="Picture 10">
            <a:extLst>
              <a:ext uri="{FF2B5EF4-FFF2-40B4-BE49-F238E27FC236}">
                <a16:creationId xmlns:a16="http://schemas.microsoft.com/office/drawing/2014/main" id="{C84E0EC8-1836-F916-8590-C8791FC2AE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138" y="2189163"/>
            <a:ext cx="3548062" cy="3694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2" name="Picture 12" descr="solar">
            <a:extLst>
              <a:ext uri="{FF2B5EF4-FFF2-40B4-BE49-F238E27FC236}">
                <a16:creationId xmlns:a16="http://schemas.microsoft.com/office/drawing/2014/main" id="{E35276FC-9415-2E22-8B31-60369E4C8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836613"/>
            <a:ext cx="4762500" cy="334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D0FFB9D-3109-EFB6-3B23-3FD2EFF4FAF9}"/>
              </a:ext>
            </a:extLst>
          </p:cNvPr>
          <p:cNvSpPr>
            <a:spLocks noGrp="1" noChangeArrowheads="1"/>
          </p:cNvSpPr>
          <p:nvPr>
            <p:ph type="title"/>
          </p:nvPr>
        </p:nvSpPr>
        <p:spPr>
          <a:xfrm>
            <a:off x="755650" y="260350"/>
            <a:ext cx="7772400" cy="215900"/>
          </a:xfrm>
        </p:spPr>
        <p:txBody>
          <a:bodyPr/>
          <a:lstStyle/>
          <a:p>
            <a:r>
              <a:rPr lang="tr-TR" altLang="tr-TR" sz="2400">
                <a:solidFill>
                  <a:schemeClr val="accent2"/>
                </a:solidFill>
              </a:rPr>
              <a:t>Fotovoltaik Güneş Panelleri şebekeye destek enerji verir.</a:t>
            </a:r>
            <a:r>
              <a:rPr lang="tr-TR" altLang="tr-TR" sz="2800">
                <a:solidFill>
                  <a:schemeClr val="accent2"/>
                </a:solidFill>
              </a:rPr>
              <a:t> </a:t>
            </a:r>
          </a:p>
        </p:txBody>
      </p:sp>
      <p:sp>
        <p:nvSpPr>
          <p:cNvPr id="21508" name="Rectangle 4">
            <a:extLst>
              <a:ext uri="{FF2B5EF4-FFF2-40B4-BE49-F238E27FC236}">
                <a16:creationId xmlns:a16="http://schemas.microsoft.com/office/drawing/2014/main" id="{6EC78305-C867-9E8A-7394-67E014715D8C}"/>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1509" name="Rectangle 5">
            <a:extLst>
              <a:ext uri="{FF2B5EF4-FFF2-40B4-BE49-F238E27FC236}">
                <a16:creationId xmlns:a16="http://schemas.microsoft.com/office/drawing/2014/main" id="{166AC8E5-C582-D7E4-EEA3-F278C7D99FC1}"/>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1510" name="Rectangle 6">
            <a:extLst>
              <a:ext uri="{FF2B5EF4-FFF2-40B4-BE49-F238E27FC236}">
                <a16:creationId xmlns:a16="http://schemas.microsoft.com/office/drawing/2014/main" id="{4C7753E4-82DD-E93E-5A45-CF6BCC1E03D8}"/>
              </a:ext>
            </a:extLst>
          </p:cNvPr>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pic>
        <p:nvPicPr>
          <p:cNvPr id="21512" name="Picture 8" descr="photovolt">
            <a:extLst>
              <a:ext uri="{FF2B5EF4-FFF2-40B4-BE49-F238E27FC236}">
                <a16:creationId xmlns:a16="http://schemas.microsoft.com/office/drawing/2014/main" id="{2ACEB8FB-5D1E-615F-3357-CAD02FE81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836613"/>
            <a:ext cx="78486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AEEBCAF8-62F7-EA17-753F-E384B2CB2771}"/>
              </a:ext>
            </a:extLst>
          </p:cNvPr>
          <p:cNvSpPr>
            <a:spLocks noGrp="1" noChangeArrowheads="1"/>
          </p:cNvSpPr>
          <p:nvPr>
            <p:ph type="title"/>
          </p:nvPr>
        </p:nvSpPr>
        <p:spPr>
          <a:xfrm>
            <a:off x="755650" y="260350"/>
            <a:ext cx="7772400" cy="215900"/>
          </a:xfrm>
        </p:spPr>
        <p:txBody>
          <a:bodyPr/>
          <a:lstStyle/>
          <a:p>
            <a:r>
              <a:rPr lang="tr-TR" altLang="tr-TR" sz="2400">
                <a:solidFill>
                  <a:schemeClr val="accent2"/>
                </a:solidFill>
              </a:rPr>
              <a:t>Hidrojen ve Yakıt Pilleri.</a:t>
            </a:r>
            <a:r>
              <a:rPr lang="tr-TR" altLang="tr-TR" sz="2800">
                <a:solidFill>
                  <a:schemeClr val="accent2"/>
                </a:solidFill>
              </a:rPr>
              <a:t> </a:t>
            </a:r>
          </a:p>
        </p:txBody>
      </p:sp>
      <p:sp>
        <p:nvSpPr>
          <p:cNvPr id="26627" name="Rectangle 3">
            <a:extLst>
              <a:ext uri="{FF2B5EF4-FFF2-40B4-BE49-F238E27FC236}">
                <a16:creationId xmlns:a16="http://schemas.microsoft.com/office/drawing/2014/main" id="{49E9E2F4-058A-F779-6EC7-9B65C97FFB89}"/>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6628" name="Rectangle 4">
            <a:extLst>
              <a:ext uri="{FF2B5EF4-FFF2-40B4-BE49-F238E27FC236}">
                <a16:creationId xmlns:a16="http://schemas.microsoft.com/office/drawing/2014/main" id="{369EB8E9-38A7-E21B-FD6E-1F893FBAB30F}"/>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6629" name="Rectangle 5">
            <a:extLst>
              <a:ext uri="{FF2B5EF4-FFF2-40B4-BE49-F238E27FC236}">
                <a16:creationId xmlns:a16="http://schemas.microsoft.com/office/drawing/2014/main" id="{4B3D23B7-658A-9203-B6E8-1BA714BBD9D2}"/>
              </a:ext>
            </a:extLst>
          </p:cNvPr>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6631" name="Rectangle 7">
            <a:extLst>
              <a:ext uri="{FF2B5EF4-FFF2-40B4-BE49-F238E27FC236}">
                <a16:creationId xmlns:a16="http://schemas.microsoft.com/office/drawing/2014/main" id="{6D1CE400-4E46-87C8-1F57-7D9033F26340}"/>
              </a:ext>
            </a:extLst>
          </p:cNvPr>
          <p:cNvSpPr>
            <a:spLocks noGrp="1" noChangeArrowheads="1"/>
          </p:cNvSpPr>
          <p:nvPr>
            <p:ph type="body" sz="half" idx="1"/>
          </p:nvPr>
        </p:nvSpPr>
        <p:spPr>
          <a:xfrm>
            <a:off x="463550" y="982663"/>
            <a:ext cx="3657600" cy="5251450"/>
          </a:xfrm>
        </p:spPr>
        <p:txBody>
          <a:bodyPr/>
          <a:lstStyle/>
          <a:p>
            <a:pPr algn="just">
              <a:lnSpc>
                <a:spcPct val="80000"/>
              </a:lnSpc>
            </a:pPr>
            <a:r>
              <a:rPr lang="tr-TR" altLang="tr-TR" sz="1800"/>
              <a:t>Hidrojen (H2), suyu oluşturan elementlerden biridir. Suya elektrik enerjisi verildiğinde su bileşenlerine yani oksijen (O2) ve hidrojene gazlarına ayrılır. Buna suyun elektrolizi adı verilir. Suyun elektrolizinde bir ölçek oksijene karşılık bunun iki katı oranında hidrojen üretilir.(Su=H2O).</a:t>
            </a:r>
          </a:p>
          <a:p>
            <a:pPr algn="just">
              <a:lnSpc>
                <a:spcPct val="80000"/>
              </a:lnSpc>
            </a:pPr>
            <a:r>
              <a:rPr lang="tr-TR" altLang="tr-TR" sz="1800"/>
              <a:t>Suyun elektrolizinde hidrojen üretmek için kullanılan araçlara </a:t>
            </a:r>
            <a:r>
              <a:rPr lang="tr-TR" altLang="tr-TR" sz="1800">
                <a:solidFill>
                  <a:schemeClr val="accent2"/>
                </a:solidFill>
              </a:rPr>
              <a:t>elektrolizer</a:t>
            </a:r>
            <a:r>
              <a:rPr lang="tr-TR" altLang="tr-TR" sz="1800"/>
              <a:t> denir.</a:t>
            </a:r>
          </a:p>
          <a:p>
            <a:pPr algn="just">
              <a:lnSpc>
                <a:spcPct val="80000"/>
              </a:lnSpc>
            </a:pPr>
            <a:r>
              <a:rPr lang="tr-TR" altLang="tr-TR" sz="1800">
                <a:solidFill>
                  <a:srgbClr val="FF3300"/>
                </a:solidFill>
              </a:rPr>
              <a:t>Hidrojen yanıcı bir gazdır.Bir enerji kaynağıdır. Çok yüksek basınçta havayla temas ettiğinde patlayabilir.Kullanılırken emniyetli koşullar sağlanmalıdır.</a:t>
            </a:r>
            <a:r>
              <a:rPr lang="tr-TR" altLang="tr-TR" sz="1800"/>
              <a:t> Yanma motorlarının yanı sıra daha çok doğrudan elektrik üreten yakıt pillerinde kullanılabilir.</a:t>
            </a:r>
          </a:p>
          <a:p>
            <a:pPr>
              <a:lnSpc>
                <a:spcPct val="80000"/>
              </a:lnSpc>
            </a:pPr>
            <a:endParaRPr lang="tr-TR" altLang="tr-TR" sz="1800"/>
          </a:p>
        </p:txBody>
      </p:sp>
      <p:pic>
        <p:nvPicPr>
          <p:cNvPr id="26634" name="Picture 10">
            <a:extLst>
              <a:ext uri="{FF2B5EF4-FFF2-40B4-BE49-F238E27FC236}">
                <a16:creationId xmlns:a16="http://schemas.microsoft.com/office/drawing/2014/main" id="{03C00559-251E-2DCB-BF4C-87F0B2486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6025" y="1293813"/>
            <a:ext cx="3659188"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5E08A6F-7A21-02F7-117E-54EC5F63C072}"/>
              </a:ext>
            </a:extLst>
          </p:cNvPr>
          <p:cNvSpPr>
            <a:spLocks noGrp="1" noChangeArrowheads="1"/>
          </p:cNvSpPr>
          <p:nvPr>
            <p:ph type="title"/>
          </p:nvPr>
        </p:nvSpPr>
        <p:spPr>
          <a:xfrm>
            <a:off x="755650" y="260350"/>
            <a:ext cx="7772400" cy="215900"/>
          </a:xfrm>
        </p:spPr>
        <p:txBody>
          <a:bodyPr/>
          <a:lstStyle/>
          <a:p>
            <a:r>
              <a:rPr lang="tr-TR" altLang="tr-TR" sz="2400">
                <a:solidFill>
                  <a:schemeClr val="accent2"/>
                </a:solidFill>
              </a:rPr>
              <a:t>Hidrojen ve Yakıt Pilleri.</a:t>
            </a:r>
            <a:r>
              <a:rPr lang="tr-TR" altLang="tr-TR" sz="2800">
                <a:solidFill>
                  <a:schemeClr val="accent2"/>
                </a:solidFill>
              </a:rPr>
              <a:t> </a:t>
            </a:r>
          </a:p>
        </p:txBody>
      </p:sp>
      <p:sp>
        <p:nvSpPr>
          <p:cNvPr id="27651" name="Rectangle 3">
            <a:extLst>
              <a:ext uri="{FF2B5EF4-FFF2-40B4-BE49-F238E27FC236}">
                <a16:creationId xmlns:a16="http://schemas.microsoft.com/office/drawing/2014/main" id="{B5701085-B188-9D45-58AC-AF8998821501}"/>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7652" name="Rectangle 4">
            <a:extLst>
              <a:ext uri="{FF2B5EF4-FFF2-40B4-BE49-F238E27FC236}">
                <a16:creationId xmlns:a16="http://schemas.microsoft.com/office/drawing/2014/main" id="{79BDEFBF-EC51-44AD-7A05-342EE09F2951}"/>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7653" name="Rectangle 5">
            <a:extLst>
              <a:ext uri="{FF2B5EF4-FFF2-40B4-BE49-F238E27FC236}">
                <a16:creationId xmlns:a16="http://schemas.microsoft.com/office/drawing/2014/main" id="{29E8780E-55B8-7229-D61F-0561EEB40B62}"/>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7654" name="Rectangle 6">
            <a:extLst>
              <a:ext uri="{FF2B5EF4-FFF2-40B4-BE49-F238E27FC236}">
                <a16:creationId xmlns:a16="http://schemas.microsoft.com/office/drawing/2014/main" id="{AD74F121-EC7C-174A-6EA7-138D19C5D8BA}"/>
              </a:ext>
            </a:extLst>
          </p:cNvPr>
          <p:cNvSpPr>
            <a:spLocks noGrp="1" noChangeArrowheads="1"/>
          </p:cNvSpPr>
          <p:nvPr>
            <p:ph type="body" sz="half" idx="1"/>
          </p:nvPr>
        </p:nvSpPr>
        <p:spPr>
          <a:xfrm>
            <a:off x="463550" y="982663"/>
            <a:ext cx="4059238" cy="5251450"/>
          </a:xfrm>
        </p:spPr>
        <p:txBody>
          <a:bodyPr/>
          <a:lstStyle/>
          <a:p>
            <a:pPr algn="just">
              <a:lnSpc>
                <a:spcPct val="90000"/>
              </a:lnSpc>
            </a:pPr>
            <a:r>
              <a:rPr lang="tr-TR" altLang="tr-TR" sz="2000">
                <a:solidFill>
                  <a:srgbClr val="FF3300"/>
                </a:solidFill>
              </a:rPr>
              <a:t>Yakıt Pili:</a:t>
            </a:r>
          </a:p>
          <a:p>
            <a:pPr algn="just">
              <a:lnSpc>
                <a:spcPct val="90000"/>
              </a:lnSpc>
              <a:buFontTx/>
              <a:buNone/>
            </a:pPr>
            <a:r>
              <a:rPr lang="tr-TR" altLang="tr-TR" sz="2000"/>
              <a:t>     Bir buhar kazanı veya türbin kullanılmadan, sadece kimyasal reaksiyon ile elektrik enerjisi üretilir. Hidrojen (H 2 ) ve oksijen (O 2 ) arasındaki elektrokimyasal reaksiyon ile elde edilen ve toplam verimlilikleri % 80'lere kadar ulaşabilen yakıt pilleri, sürekli çalışan piller veya elektrokimyasal makinalar olarak da bilinir. Hareketli parçaları yoktur. Yapıları basittir.</a:t>
            </a:r>
          </a:p>
          <a:p>
            <a:pPr algn="just">
              <a:lnSpc>
                <a:spcPct val="90000"/>
              </a:lnSpc>
            </a:pPr>
            <a:r>
              <a:rPr lang="tr-TR" altLang="tr-TR" sz="2000"/>
              <a:t>İşleyiş tarzı, elektroliz olayının tersidir. Hidrojen, bir yakıt pili sisteminde oksijenle birleştiğinde elektrik üretir. Oluşan ürün ise sudur…. !</a:t>
            </a:r>
          </a:p>
        </p:txBody>
      </p:sp>
      <p:sp>
        <p:nvSpPr>
          <p:cNvPr id="27656" name="Text Box 8">
            <a:extLst>
              <a:ext uri="{FF2B5EF4-FFF2-40B4-BE49-F238E27FC236}">
                <a16:creationId xmlns:a16="http://schemas.microsoft.com/office/drawing/2014/main" id="{DC1E47D9-05AD-6BBD-51A7-B7F80460F7C4}"/>
              </a:ext>
            </a:extLst>
          </p:cNvPr>
          <p:cNvSpPr txBox="1">
            <a:spLocks noChangeArrowheads="1"/>
          </p:cNvSpPr>
          <p:nvPr/>
        </p:nvSpPr>
        <p:spPr bwMode="auto">
          <a:xfrm>
            <a:off x="6453188" y="2433638"/>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b="1"/>
              <a:t>elektrolizer</a:t>
            </a:r>
          </a:p>
        </p:txBody>
      </p:sp>
      <p:sp>
        <p:nvSpPr>
          <p:cNvPr id="27657" name="Rectangle 9">
            <a:extLst>
              <a:ext uri="{FF2B5EF4-FFF2-40B4-BE49-F238E27FC236}">
                <a16:creationId xmlns:a16="http://schemas.microsoft.com/office/drawing/2014/main" id="{94364418-42DA-36B9-CA9B-71FCD51E7436}"/>
              </a:ext>
            </a:extLst>
          </p:cNvPr>
          <p:cNvSpPr>
            <a:spLocks noChangeArrowheads="1"/>
          </p:cNvSpPr>
          <p:nvPr/>
        </p:nvSpPr>
        <p:spPr bwMode="auto">
          <a:xfrm>
            <a:off x="6470650" y="2286000"/>
            <a:ext cx="1066800" cy="6365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8" name="AutoShape 10">
            <a:extLst>
              <a:ext uri="{FF2B5EF4-FFF2-40B4-BE49-F238E27FC236}">
                <a16:creationId xmlns:a16="http://schemas.microsoft.com/office/drawing/2014/main" id="{23B53DD1-4543-E8B5-A2A4-6F0F40DA743A}"/>
              </a:ext>
            </a:extLst>
          </p:cNvPr>
          <p:cNvSpPr>
            <a:spLocks noChangeArrowheads="1"/>
          </p:cNvSpPr>
          <p:nvPr/>
        </p:nvSpPr>
        <p:spPr bwMode="auto">
          <a:xfrm>
            <a:off x="5459413" y="2336800"/>
            <a:ext cx="1038225" cy="406400"/>
          </a:xfrm>
          <a:prstGeom prst="rightArrow">
            <a:avLst>
              <a:gd name="adj1" fmla="val 50000"/>
              <a:gd name="adj2" fmla="val 63867"/>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59" name="AutoShape 11">
            <a:extLst>
              <a:ext uri="{FF2B5EF4-FFF2-40B4-BE49-F238E27FC236}">
                <a16:creationId xmlns:a16="http://schemas.microsoft.com/office/drawing/2014/main" id="{2AA8C1E9-CDAF-090F-7A38-6FFA0B37D4FC}"/>
              </a:ext>
            </a:extLst>
          </p:cNvPr>
          <p:cNvSpPr>
            <a:spLocks noChangeArrowheads="1"/>
          </p:cNvSpPr>
          <p:nvPr/>
        </p:nvSpPr>
        <p:spPr bwMode="auto">
          <a:xfrm>
            <a:off x="6770688" y="1760538"/>
            <a:ext cx="401637" cy="442912"/>
          </a:xfrm>
          <a:prstGeom prst="downArrow">
            <a:avLst>
              <a:gd name="adj1" fmla="val 50000"/>
              <a:gd name="adj2" fmla="val 27569"/>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65" name="Text Box 17">
            <a:extLst>
              <a:ext uri="{FF2B5EF4-FFF2-40B4-BE49-F238E27FC236}">
                <a16:creationId xmlns:a16="http://schemas.microsoft.com/office/drawing/2014/main" id="{D77E92F6-DBA7-F17D-9716-AA205D5EA9A8}"/>
              </a:ext>
            </a:extLst>
          </p:cNvPr>
          <p:cNvSpPr txBox="1">
            <a:spLocks noChangeArrowheads="1"/>
          </p:cNvSpPr>
          <p:nvPr/>
        </p:nvSpPr>
        <p:spPr bwMode="auto">
          <a:xfrm>
            <a:off x="7967663" y="2105025"/>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oksijen</a:t>
            </a:r>
          </a:p>
        </p:txBody>
      </p:sp>
      <p:sp>
        <p:nvSpPr>
          <p:cNvPr id="27666" name="Text Box 18">
            <a:extLst>
              <a:ext uri="{FF2B5EF4-FFF2-40B4-BE49-F238E27FC236}">
                <a16:creationId xmlns:a16="http://schemas.microsoft.com/office/drawing/2014/main" id="{29AD54E2-E682-1513-57E9-778F82358A2C}"/>
              </a:ext>
            </a:extLst>
          </p:cNvPr>
          <p:cNvSpPr txBox="1">
            <a:spLocks noChangeArrowheads="1"/>
          </p:cNvSpPr>
          <p:nvPr/>
        </p:nvSpPr>
        <p:spPr bwMode="auto">
          <a:xfrm>
            <a:off x="7953375" y="5162550"/>
            <a:ext cx="57308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Su</a:t>
            </a:r>
          </a:p>
        </p:txBody>
      </p:sp>
      <p:sp>
        <p:nvSpPr>
          <p:cNvPr id="27667" name="Text Box 19">
            <a:extLst>
              <a:ext uri="{FF2B5EF4-FFF2-40B4-BE49-F238E27FC236}">
                <a16:creationId xmlns:a16="http://schemas.microsoft.com/office/drawing/2014/main" id="{5E8C79C6-7BA2-FC45-5828-419A7FF8A756}"/>
              </a:ext>
            </a:extLst>
          </p:cNvPr>
          <p:cNvSpPr txBox="1">
            <a:spLocks noChangeArrowheads="1"/>
          </p:cNvSpPr>
          <p:nvPr/>
        </p:nvSpPr>
        <p:spPr bwMode="auto">
          <a:xfrm>
            <a:off x="6267450" y="4348163"/>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b="1"/>
              <a:t>Yakıt Pili</a:t>
            </a:r>
          </a:p>
        </p:txBody>
      </p:sp>
      <p:sp>
        <p:nvSpPr>
          <p:cNvPr id="27668" name="AutoShape 20">
            <a:extLst>
              <a:ext uri="{FF2B5EF4-FFF2-40B4-BE49-F238E27FC236}">
                <a16:creationId xmlns:a16="http://schemas.microsoft.com/office/drawing/2014/main" id="{339E8C3D-FFB5-6B13-615D-211261A18E09}"/>
              </a:ext>
            </a:extLst>
          </p:cNvPr>
          <p:cNvSpPr>
            <a:spLocks noChangeArrowheads="1"/>
          </p:cNvSpPr>
          <p:nvPr/>
        </p:nvSpPr>
        <p:spPr bwMode="auto">
          <a:xfrm rot="-3599705">
            <a:off x="7486651" y="2214562"/>
            <a:ext cx="571500" cy="257175"/>
          </a:xfrm>
          <a:prstGeom prst="curvedUpArrow">
            <a:avLst>
              <a:gd name="adj1" fmla="val 44444"/>
              <a:gd name="adj2" fmla="val 88889"/>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69" name="AutoShape 21">
            <a:extLst>
              <a:ext uri="{FF2B5EF4-FFF2-40B4-BE49-F238E27FC236}">
                <a16:creationId xmlns:a16="http://schemas.microsoft.com/office/drawing/2014/main" id="{379C3214-F8B7-E3F3-BB53-632D1224BE3C}"/>
              </a:ext>
            </a:extLst>
          </p:cNvPr>
          <p:cNvSpPr>
            <a:spLocks noChangeArrowheads="1"/>
          </p:cNvSpPr>
          <p:nvPr/>
        </p:nvSpPr>
        <p:spPr bwMode="auto">
          <a:xfrm rot="3649391">
            <a:off x="7587456" y="2656682"/>
            <a:ext cx="557213" cy="400050"/>
          </a:xfrm>
          <a:prstGeom prst="curvedDownArrow">
            <a:avLst>
              <a:gd name="adj1" fmla="val 27857"/>
              <a:gd name="adj2" fmla="val 55714"/>
              <a:gd name="adj3" fmla="val 33333"/>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70" name="Text Box 22">
            <a:extLst>
              <a:ext uri="{FF2B5EF4-FFF2-40B4-BE49-F238E27FC236}">
                <a16:creationId xmlns:a16="http://schemas.microsoft.com/office/drawing/2014/main" id="{495A831B-63E0-B39D-3BAB-AB19C98A40C1}"/>
              </a:ext>
            </a:extLst>
          </p:cNvPr>
          <p:cNvSpPr txBox="1">
            <a:spLocks noChangeArrowheads="1"/>
          </p:cNvSpPr>
          <p:nvPr/>
        </p:nvSpPr>
        <p:spPr bwMode="auto">
          <a:xfrm>
            <a:off x="7481888" y="3219450"/>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hidrojen</a:t>
            </a:r>
          </a:p>
        </p:txBody>
      </p:sp>
      <p:sp>
        <p:nvSpPr>
          <p:cNvPr id="27671" name="Text Box 23">
            <a:extLst>
              <a:ext uri="{FF2B5EF4-FFF2-40B4-BE49-F238E27FC236}">
                <a16:creationId xmlns:a16="http://schemas.microsoft.com/office/drawing/2014/main" id="{417497EE-8863-D9C1-C6A4-9E729C9C510E}"/>
              </a:ext>
            </a:extLst>
          </p:cNvPr>
          <p:cNvSpPr txBox="1">
            <a:spLocks noChangeArrowheads="1"/>
          </p:cNvSpPr>
          <p:nvPr/>
        </p:nvSpPr>
        <p:spPr bwMode="auto">
          <a:xfrm>
            <a:off x="4867275" y="2076450"/>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Elektrik</a:t>
            </a:r>
          </a:p>
        </p:txBody>
      </p:sp>
      <p:sp>
        <p:nvSpPr>
          <p:cNvPr id="27672" name="Rectangle 24">
            <a:extLst>
              <a:ext uri="{FF2B5EF4-FFF2-40B4-BE49-F238E27FC236}">
                <a16:creationId xmlns:a16="http://schemas.microsoft.com/office/drawing/2014/main" id="{C663E97F-8C02-8A90-2A95-F7E7A4BA6559}"/>
              </a:ext>
            </a:extLst>
          </p:cNvPr>
          <p:cNvSpPr>
            <a:spLocks noChangeArrowheads="1"/>
          </p:cNvSpPr>
          <p:nvPr/>
        </p:nvSpPr>
        <p:spPr bwMode="auto">
          <a:xfrm>
            <a:off x="6243638" y="4100513"/>
            <a:ext cx="1243012" cy="7858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73" name="AutoShape 25">
            <a:extLst>
              <a:ext uri="{FF2B5EF4-FFF2-40B4-BE49-F238E27FC236}">
                <a16:creationId xmlns:a16="http://schemas.microsoft.com/office/drawing/2014/main" id="{236495BA-90D3-1CF9-7F92-E9688B40E5B8}"/>
              </a:ext>
            </a:extLst>
          </p:cNvPr>
          <p:cNvSpPr>
            <a:spLocks noChangeArrowheads="1"/>
          </p:cNvSpPr>
          <p:nvPr/>
        </p:nvSpPr>
        <p:spPr bwMode="auto">
          <a:xfrm>
            <a:off x="7558088" y="4300538"/>
            <a:ext cx="700087" cy="328612"/>
          </a:xfrm>
          <a:prstGeom prst="rightArrow">
            <a:avLst>
              <a:gd name="adj1" fmla="val 50000"/>
              <a:gd name="adj2" fmla="val 53261"/>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74" name="AutoShape 26">
            <a:extLst>
              <a:ext uri="{FF2B5EF4-FFF2-40B4-BE49-F238E27FC236}">
                <a16:creationId xmlns:a16="http://schemas.microsoft.com/office/drawing/2014/main" id="{179ED878-4910-DA3D-3909-0260399846EA}"/>
              </a:ext>
            </a:extLst>
          </p:cNvPr>
          <p:cNvSpPr>
            <a:spLocks noChangeArrowheads="1"/>
          </p:cNvSpPr>
          <p:nvPr/>
        </p:nvSpPr>
        <p:spPr bwMode="auto">
          <a:xfrm rot="3649391">
            <a:off x="7538243" y="4707732"/>
            <a:ext cx="557213" cy="400050"/>
          </a:xfrm>
          <a:prstGeom prst="curvedDownArrow">
            <a:avLst>
              <a:gd name="adj1" fmla="val 27857"/>
              <a:gd name="adj2" fmla="val 55714"/>
              <a:gd name="adj3" fmla="val 33333"/>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75" name="AutoShape 27">
            <a:extLst>
              <a:ext uri="{FF2B5EF4-FFF2-40B4-BE49-F238E27FC236}">
                <a16:creationId xmlns:a16="http://schemas.microsoft.com/office/drawing/2014/main" id="{2E2CAF4B-4A90-5557-7915-CC360153E846}"/>
              </a:ext>
            </a:extLst>
          </p:cNvPr>
          <p:cNvSpPr>
            <a:spLocks noChangeArrowheads="1"/>
          </p:cNvSpPr>
          <p:nvPr/>
        </p:nvSpPr>
        <p:spPr bwMode="auto">
          <a:xfrm>
            <a:off x="5686425" y="3971925"/>
            <a:ext cx="500063" cy="428625"/>
          </a:xfrm>
          <a:prstGeom prst="rightArrow">
            <a:avLst>
              <a:gd name="adj1" fmla="val 50000"/>
              <a:gd name="adj2" fmla="val 291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76" name="AutoShape 28">
            <a:extLst>
              <a:ext uri="{FF2B5EF4-FFF2-40B4-BE49-F238E27FC236}">
                <a16:creationId xmlns:a16="http://schemas.microsoft.com/office/drawing/2014/main" id="{AAD47D56-CA66-40AE-68C7-D0B6FA454B49}"/>
              </a:ext>
            </a:extLst>
          </p:cNvPr>
          <p:cNvSpPr>
            <a:spLocks noChangeArrowheads="1"/>
          </p:cNvSpPr>
          <p:nvPr/>
        </p:nvSpPr>
        <p:spPr bwMode="auto">
          <a:xfrm>
            <a:off x="5680075" y="4479925"/>
            <a:ext cx="500063" cy="428625"/>
          </a:xfrm>
          <a:prstGeom prst="rightArrow">
            <a:avLst>
              <a:gd name="adj1" fmla="val 50000"/>
              <a:gd name="adj2" fmla="val 29167"/>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27677" name="Text Box 29">
            <a:extLst>
              <a:ext uri="{FF2B5EF4-FFF2-40B4-BE49-F238E27FC236}">
                <a16:creationId xmlns:a16="http://schemas.microsoft.com/office/drawing/2014/main" id="{F386B92D-BFA9-F04D-26E5-6EC09BE39489}"/>
              </a:ext>
            </a:extLst>
          </p:cNvPr>
          <p:cNvSpPr txBox="1">
            <a:spLocks noChangeArrowheads="1"/>
          </p:cNvSpPr>
          <p:nvPr/>
        </p:nvSpPr>
        <p:spPr bwMode="auto">
          <a:xfrm>
            <a:off x="4767263" y="3990975"/>
            <a:ext cx="8445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oksijen</a:t>
            </a:r>
          </a:p>
        </p:txBody>
      </p:sp>
      <p:sp>
        <p:nvSpPr>
          <p:cNvPr id="27678" name="Text Box 30">
            <a:extLst>
              <a:ext uri="{FF2B5EF4-FFF2-40B4-BE49-F238E27FC236}">
                <a16:creationId xmlns:a16="http://schemas.microsoft.com/office/drawing/2014/main" id="{B3384226-47B4-0285-6324-F27328705ADA}"/>
              </a:ext>
            </a:extLst>
          </p:cNvPr>
          <p:cNvSpPr txBox="1">
            <a:spLocks noChangeArrowheads="1"/>
          </p:cNvSpPr>
          <p:nvPr/>
        </p:nvSpPr>
        <p:spPr bwMode="auto">
          <a:xfrm>
            <a:off x="7810500" y="3876675"/>
            <a:ext cx="10874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Elektrik</a:t>
            </a:r>
          </a:p>
        </p:txBody>
      </p:sp>
      <p:sp>
        <p:nvSpPr>
          <p:cNvPr id="27679" name="Text Box 31">
            <a:extLst>
              <a:ext uri="{FF2B5EF4-FFF2-40B4-BE49-F238E27FC236}">
                <a16:creationId xmlns:a16="http://schemas.microsoft.com/office/drawing/2014/main" id="{030D9EE9-580C-A0B9-6611-B2EA98737588}"/>
              </a:ext>
            </a:extLst>
          </p:cNvPr>
          <p:cNvSpPr txBox="1">
            <a:spLocks noChangeArrowheads="1"/>
          </p:cNvSpPr>
          <p:nvPr/>
        </p:nvSpPr>
        <p:spPr bwMode="auto">
          <a:xfrm>
            <a:off x="6710363" y="1276350"/>
            <a:ext cx="57308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Su</a:t>
            </a:r>
          </a:p>
        </p:txBody>
      </p:sp>
      <p:sp>
        <p:nvSpPr>
          <p:cNvPr id="27680" name="Text Box 32">
            <a:extLst>
              <a:ext uri="{FF2B5EF4-FFF2-40B4-BE49-F238E27FC236}">
                <a16:creationId xmlns:a16="http://schemas.microsoft.com/office/drawing/2014/main" id="{443D2996-F4A3-982C-F850-69FAAAC1BD63}"/>
              </a:ext>
            </a:extLst>
          </p:cNvPr>
          <p:cNvSpPr txBox="1">
            <a:spLocks noChangeArrowheads="1"/>
          </p:cNvSpPr>
          <p:nvPr/>
        </p:nvSpPr>
        <p:spPr bwMode="auto">
          <a:xfrm>
            <a:off x="4810125" y="4591050"/>
            <a:ext cx="1301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tr-TR" altLang="tr-TR" sz="1600"/>
              <a:t>hidrojen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2ECFBDBC-71CF-E571-976E-7EAC57906103}"/>
              </a:ext>
            </a:extLst>
          </p:cNvPr>
          <p:cNvSpPr>
            <a:spLocks noGrp="1" noChangeArrowheads="1"/>
          </p:cNvSpPr>
          <p:nvPr>
            <p:ph type="title"/>
          </p:nvPr>
        </p:nvSpPr>
        <p:spPr>
          <a:xfrm>
            <a:off x="569913" y="260350"/>
            <a:ext cx="7958137" cy="544513"/>
          </a:xfrm>
        </p:spPr>
        <p:txBody>
          <a:bodyPr/>
          <a:lstStyle/>
          <a:p>
            <a:r>
              <a:rPr lang="tr-TR" altLang="tr-TR" sz="2400">
                <a:solidFill>
                  <a:schemeClr val="accent2"/>
                </a:solidFill>
              </a:rPr>
              <a:t>Yenilenebilir Enerji kaynakları ile Hidrojen üretimi ve Yakıt Pilleri.</a:t>
            </a:r>
            <a:r>
              <a:rPr lang="tr-TR" altLang="tr-TR" sz="2800">
                <a:solidFill>
                  <a:schemeClr val="accent2"/>
                </a:solidFill>
              </a:rPr>
              <a:t> </a:t>
            </a:r>
          </a:p>
        </p:txBody>
      </p:sp>
      <p:sp>
        <p:nvSpPr>
          <p:cNvPr id="28675" name="Rectangle 3">
            <a:extLst>
              <a:ext uri="{FF2B5EF4-FFF2-40B4-BE49-F238E27FC236}">
                <a16:creationId xmlns:a16="http://schemas.microsoft.com/office/drawing/2014/main" id="{E46CECE2-57A1-EB72-FF9F-9625AD9B6AA5}"/>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8676" name="Rectangle 4">
            <a:extLst>
              <a:ext uri="{FF2B5EF4-FFF2-40B4-BE49-F238E27FC236}">
                <a16:creationId xmlns:a16="http://schemas.microsoft.com/office/drawing/2014/main" id="{D7BD6E5D-6395-FD2C-F0C5-DEED6CA64C07}"/>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8677" name="Rectangle 5">
            <a:extLst>
              <a:ext uri="{FF2B5EF4-FFF2-40B4-BE49-F238E27FC236}">
                <a16:creationId xmlns:a16="http://schemas.microsoft.com/office/drawing/2014/main" id="{117D2286-A678-2E89-51F6-E7A6E9C63184}"/>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pic>
        <p:nvPicPr>
          <p:cNvPr id="28698" name="Picture 26">
            <a:extLst>
              <a:ext uri="{FF2B5EF4-FFF2-40B4-BE49-F238E27FC236}">
                <a16:creationId xmlns:a16="http://schemas.microsoft.com/office/drawing/2014/main" id="{C92F8637-742E-40AF-B1F9-B754FB8E3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763" y="1800225"/>
            <a:ext cx="3857625"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9" name="Picture 27">
            <a:extLst>
              <a:ext uri="{FF2B5EF4-FFF2-40B4-BE49-F238E27FC236}">
                <a16:creationId xmlns:a16="http://schemas.microsoft.com/office/drawing/2014/main" id="{7FFFDA5B-6316-5D47-C764-BC93711C0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8" y="1743075"/>
            <a:ext cx="42957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BCF9A88-324E-39D2-0619-6835A80C1F8E}"/>
              </a:ext>
            </a:extLst>
          </p:cNvPr>
          <p:cNvSpPr>
            <a:spLocks noGrp="1" noChangeArrowheads="1"/>
          </p:cNvSpPr>
          <p:nvPr>
            <p:ph type="title"/>
          </p:nvPr>
        </p:nvSpPr>
        <p:spPr/>
        <p:txBody>
          <a:bodyPr/>
          <a:lstStyle/>
          <a:p>
            <a:r>
              <a:rPr lang="tr-TR" altLang="tr-TR" sz="2800">
                <a:solidFill>
                  <a:schemeClr val="accent2"/>
                </a:solidFill>
              </a:rPr>
              <a:t>İÇİNDEKİLER</a:t>
            </a:r>
          </a:p>
        </p:txBody>
      </p:sp>
      <p:sp>
        <p:nvSpPr>
          <p:cNvPr id="6147" name="Rectangle 3">
            <a:extLst>
              <a:ext uri="{FF2B5EF4-FFF2-40B4-BE49-F238E27FC236}">
                <a16:creationId xmlns:a16="http://schemas.microsoft.com/office/drawing/2014/main" id="{77AD83AA-A814-3C27-C4E9-4C1C35BC03E9}"/>
              </a:ext>
            </a:extLst>
          </p:cNvPr>
          <p:cNvSpPr>
            <a:spLocks noGrp="1" noChangeArrowheads="1"/>
          </p:cNvSpPr>
          <p:nvPr>
            <p:ph type="body" idx="1"/>
          </p:nvPr>
        </p:nvSpPr>
        <p:spPr>
          <a:xfrm>
            <a:off x="684213" y="1628775"/>
            <a:ext cx="7772400" cy="4392613"/>
          </a:xfrm>
          <a:solidFill>
            <a:srgbClr val="F8F8F8"/>
          </a:solidFill>
        </p:spPr>
        <p:txBody>
          <a:bodyPr/>
          <a:lstStyle/>
          <a:p>
            <a:r>
              <a:rPr lang="tr-TR" altLang="tr-TR" sz="2400"/>
              <a:t> </a:t>
            </a:r>
            <a:r>
              <a:rPr lang="tr-TR" altLang="tr-TR" sz="2400">
                <a:solidFill>
                  <a:schemeClr val="accent2"/>
                </a:solidFill>
              </a:rPr>
              <a:t>Ön Bilgiler </a:t>
            </a:r>
          </a:p>
          <a:p>
            <a:r>
              <a:rPr lang="tr-TR" altLang="tr-TR" sz="2400">
                <a:solidFill>
                  <a:schemeClr val="accent2"/>
                </a:solidFill>
              </a:rPr>
              <a:t>  Su Gücünden Elektrik</a:t>
            </a:r>
          </a:p>
          <a:p>
            <a:pPr lvl="2"/>
            <a:r>
              <a:rPr lang="tr-TR" altLang="tr-TR" sz="1800">
                <a:solidFill>
                  <a:schemeClr val="accent2"/>
                </a:solidFill>
              </a:rPr>
              <a:t>Baraj Tipi Sistemler</a:t>
            </a:r>
          </a:p>
          <a:p>
            <a:pPr lvl="2"/>
            <a:r>
              <a:rPr lang="tr-TR" altLang="tr-TR" sz="1800">
                <a:solidFill>
                  <a:schemeClr val="accent2"/>
                </a:solidFill>
              </a:rPr>
              <a:t>Nehir Tipi Sistemler</a:t>
            </a:r>
          </a:p>
          <a:p>
            <a:pPr lvl="2"/>
            <a:r>
              <a:rPr lang="tr-TR" altLang="tr-TR" sz="1800">
                <a:solidFill>
                  <a:schemeClr val="accent2"/>
                </a:solidFill>
              </a:rPr>
              <a:t>Deniz Dalga Enerjisi</a:t>
            </a:r>
          </a:p>
          <a:p>
            <a:r>
              <a:rPr lang="tr-TR" altLang="tr-TR" sz="2400">
                <a:solidFill>
                  <a:schemeClr val="accent2"/>
                </a:solidFill>
              </a:rPr>
              <a:t>Jeotermal Enerji</a:t>
            </a:r>
          </a:p>
          <a:p>
            <a:r>
              <a:rPr lang="tr-TR" altLang="tr-TR" sz="2400">
                <a:solidFill>
                  <a:schemeClr val="accent2"/>
                </a:solidFill>
              </a:rPr>
              <a:t>Rüzgar Enerjisi</a:t>
            </a:r>
          </a:p>
          <a:p>
            <a:r>
              <a:rPr lang="tr-TR" altLang="tr-TR" sz="2400">
                <a:solidFill>
                  <a:schemeClr val="accent2"/>
                </a:solidFill>
              </a:rPr>
              <a:t>Fotovoltaik Güneş Panelleri</a:t>
            </a:r>
          </a:p>
          <a:p>
            <a:r>
              <a:rPr lang="tr-TR" altLang="tr-TR" sz="2400">
                <a:solidFill>
                  <a:schemeClr val="accent2"/>
                </a:solidFill>
              </a:rPr>
              <a:t>Hidrojen ve Yakıt Pilleri</a:t>
            </a:r>
          </a:p>
          <a:p>
            <a:r>
              <a:rPr lang="tr-TR" altLang="tr-TR" sz="2400">
                <a:solidFill>
                  <a:schemeClr val="accent2"/>
                </a:solidFill>
              </a:rPr>
              <a:t>Örnek Model Hazırlama Şekilleri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C97E6636-842C-94A9-8CA1-896A08126ADF}"/>
              </a:ext>
            </a:extLst>
          </p:cNvPr>
          <p:cNvSpPr>
            <a:spLocks noGrp="1" noChangeArrowheads="1"/>
          </p:cNvSpPr>
          <p:nvPr>
            <p:ph type="title"/>
          </p:nvPr>
        </p:nvSpPr>
        <p:spPr>
          <a:xfrm>
            <a:off x="569913" y="260350"/>
            <a:ext cx="7958137" cy="544513"/>
          </a:xfrm>
        </p:spPr>
        <p:txBody>
          <a:bodyPr/>
          <a:lstStyle/>
          <a:p>
            <a:r>
              <a:rPr lang="tr-TR" altLang="tr-TR" sz="2400">
                <a:solidFill>
                  <a:schemeClr val="accent2"/>
                </a:solidFill>
              </a:rPr>
              <a:t>Örnek Model Çalışmaları</a:t>
            </a:r>
            <a:br>
              <a:rPr lang="tr-TR" altLang="tr-TR" sz="2400">
                <a:solidFill>
                  <a:schemeClr val="accent2"/>
                </a:solidFill>
              </a:rPr>
            </a:br>
            <a:r>
              <a:rPr lang="tr-TR" altLang="tr-TR" sz="2400">
                <a:solidFill>
                  <a:schemeClr val="accent2"/>
                </a:solidFill>
              </a:rPr>
              <a:t>-Su türbinli sistem.</a:t>
            </a:r>
            <a:r>
              <a:rPr lang="tr-TR" altLang="tr-TR" sz="2800">
                <a:solidFill>
                  <a:schemeClr val="accent2"/>
                </a:solidFill>
              </a:rPr>
              <a:t> </a:t>
            </a:r>
          </a:p>
        </p:txBody>
      </p:sp>
      <p:sp>
        <p:nvSpPr>
          <p:cNvPr id="29699" name="Rectangle 3">
            <a:extLst>
              <a:ext uri="{FF2B5EF4-FFF2-40B4-BE49-F238E27FC236}">
                <a16:creationId xmlns:a16="http://schemas.microsoft.com/office/drawing/2014/main" id="{93908819-2F03-F247-F1EF-6866A8A042FE}"/>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9700" name="Rectangle 4">
            <a:extLst>
              <a:ext uri="{FF2B5EF4-FFF2-40B4-BE49-F238E27FC236}">
                <a16:creationId xmlns:a16="http://schemas.microsoft.com/office/drawing/2014/main" id="{EF8A8DB9-40A3-1CBD-A9DE-4704D70FDEE4}"/>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29701" name="Rectangle 5">
            <a:extLst>
              <a:ext uri="{FF2B5EF4-FFF2-40B4-BE49-F238E27FC236}">
                <a16:creationId xmlns:a16="http://schemas.microsoft.com/office/drawing/2014/main" id="{F3D7173B-675C-3A0D-17F4-2241B93E044D}"/>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pSp>
        <p:nvGrpSpPr>
          <p:cNvPr id="29704" name="Group 8">
            <a:extLst>
              <a:ext uri="{FF2B5EF4-FFF2-40B4-BE49-F238E27FC236}">
                <a16:creationId xmlns:a16="http://schemas.microsoft.com/office/drawing/2014/main" id="{DC9B7125-2ECC-CF92-4C77-E61B87547E10}"/>
              </a:ext>
            </a:extLst>
          </p:cNvPr>
          <p:cNvGrpSpPr>
            <a:grpSpLocks/>
          </p:cNvGrpSpPr>
          <p:nvPr/>
        </p:nvGrpSpPr>
        <p:grpSpPr bwMode="auto">
          <a:xfrm>
            <a:off x="2584450" y="1390650"/>
            <a:ext cx="5407025" cy="4483100"/>
            <a:chOff x="2544" y="410"/>
            <a:chExt cx="6757" cy="5605"/>
          </a:xfrm>
        </p:grpSpPr>
        <p:grpSp>
          <p:nvGrpSpPr>
            <p:cNvPr id="29705" name="Group 9">
              <a:extLst>
                <a:ext uri="{FF2B5EF4-FFF2-40B4-BE49-F238E27FC236}">
                  <a16:creationId xmlns:a16="http://schemas.microsoft.com/office/drawing/2014/main" id="{B213D3C2-3F6F-F1DF-7E63-8AD29CDC62A0}"/>
                </a:ext>
              </a:extLst>
            </p:cNvPr>
            <p:cNvGrpSpPr>
              <a:grpSpLocks/>
            </p:cNvGrpSpPr>
            <p:nvPr/>
          </p:nvGrpSpPr>
          <p:grpSpPr bwMode="auto">
            <a:xfrm rot="14622559">
              <a:off x="8385" y="3036"/>
              <a:ext cx="228" cy="1605"/>
              <a:chOff x="3211" y="4402"/>
              <a:chExt cx="334" cy="1605"/>
            </a:xfrm>
          </p:grpSpPr>
          <p:grpSp>
            <p:nvGrpSpPr>
              <p:cNvPr id="29706" name="Group 10">
                <a:extLst>
                  <a:ext uri="{FF2B5EF4-FFF2-40B4-BE49-F238E27FC236}">
                    <a16:creationId xmlns:a16="http://schemas.microsoft.com/office/drawing/2014/main" id="{E7F3458C-3958-55E5-F752-CD9163C83D12}"/>
                  </a:ext>
                </a:extLst>
              </p:cNvPr>
              <p:cNvGrpSpPr>
                <a:grpSpLocks/>
              </p:cNvGrpSpPr>
              <p:nvPr/>
            </p:nvGrpSpPr>
            <p:grpSpPr bwMode="auto">
              <a:xfrm>
                <a:off x="3211" y="4730"/>
                <a:ext cx="334" cy="1277"/>
                <a:chOff x="3320" y="4730"/>
                <a:chExt cx="539" cy="1563"/>
              </a:xfrm>
            </p:grpSpPr>
            <p:sp>
              <p:nvSpPr>
                <p:cNvPr id="29707" name="AutoShape 11">
                  <a:extLst>
                    <a:ext uri="{FF2B5EF4-FFF2-40B4-BE49-F238E27FC236}">
                      <a16:creationId xmlns:a16="http://schemas.microsoft.com/office/drawing/2014/main" id="{C606956A-FB87-2C4F-2736-8AD173239DB4}"/>
                    </a:ext>
                  </a:extLst>
                </p:cNvPr>
                <p:cNvSpPr>
                  <a:spLocks noChangeArrowheads="1"/>
                </p:cNvSpPr>
                <p:nvPr/>
              </p:nvSpPr>
              <p:spPr bwMode="auto">
                <a:xfrm>
                  <a:off x="3320" y="5421"/>
                  <a:ext cx="539" cy="872"/>
                </a:xfrm>
                <a:prstGeom prst="roundRect">
                  <a:avLst>
                    <a:gd name="adj" fmla="val 16667"/>
                  </a:avLst>
                </a:prstGeom>
                <a:gradFill rotWithShape="1">
                  <a:gsLst>
                    <a:gs pos="0">
                      <a:srgbClr val="C0C0C0"/>
                    </a:gs>
                    <a:gs pos="100000">
                      <a:srgbClr val="FFFFFF"/>
                    </a:gs>
                  </a:gsLst>
                  <a:path path="shape">
                    <a:fillToRect l="50000" t="50000" r="50000" b="50000"/>
                  </a:path>
                </a:gradFill>
                <a:ln w="9525">
                  <a:solidFill>
                    <a:srgbClr val="000000"/>
                  </a:solidFill>
                  <a:round/>
                  <a:headEnd/>
                  <a:tailEnd/>
                </a:ln>
              </p:spPr>
              <p:txBody>
                <a:bodyPr/>
                <a:lstStyle/>
                <a:p>
                  <a:endParaRPr lang="tr-TR"/>
                </a:p>
              </p:txBody>
            </p:sp>
            <p:sp>
              <p:nvSpPr>
                <p:cNvPr id="29708" name="AutoShape 12">
                  <a:extLst>
                    <a:ext uri="{FF2B5EF4-FFF2-40B4-BE49-F238E27FC236}">
                      <a16:creationId xmlns:a16="http://schemas.microsoft.com/office/drawing/2014/main" id="{8BB9F729-018F-8659-F27E-A85BF6F5BA98}"/>
                    </a:ext>
                  </a:extLst>
                </p:cNvPr>
                <p:cNvSpPr>
                  <a:spLocks noChangeArrowheads="1"/>
                </p:cNvSpPr>
                <p:nvPr/>
              </p:nvSpPr>
              <p:spPr bwMode="auto">
                <a:xfrm rot="10800000">
                  <a:off x="3454" y="4730"/>
                  <a:ext cx="285" cy="68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C0C0"/>
                    </a:gs>
                    <a:gs pos="100000">
                      <a:srgbClr val="FFFFFF"/>
                    </a:gs>
                  </a:gsLst>
                  <a:path path="shape">
                    <a:fillToRect l="50000" t="50000" r="50000" b="50000"/>
                  </a:path>
                </a:gradFill>
                <a:ln w="9525">
                  <a:solidFill>
                    <a:srgbClr val="000000"/>
                  </a:solidFill>
                  <a:miter lim="800000"/>
                  <a:headEnd/>
                  <a:tailEnd/>
                </a:ln>
              </p:spPr>
              <p:txBody>
                <a:bodyPr/>
                <a:lstStyle/>
                <a:p>
                  <a:endParaRPr lang="tr-TR"/>
                </a:p>
              </p:txBody>
            </p:sp>
          </p:grpSp>
          <p:sp>
            <p:nvSpPr>
              <p:cNvPr id="29709" name="Freeform 13">
                <a:extLst>
                  <a:ext uri="{FF2B5EF4-FFF2-40B4-BE49-F238E27FC236}">
                    <a16:creationId xmlns:a16="http://schemas.microsoft.com/office/drawing/2014/main" id="{762591FE-6ED4-8173-97F9-33B30E5A4AF6}"/>
                  </a:ext>
                </a:extLst>
              </p:cNvPr>
              <p:cNvSpPr>
                <a:spLocks/>
              </p:cNvSpPr>
              <p:nvPr/>
            </p:nvSpPr>
            <p:spPr bwMode="auto">
              <a:xfrm>
                <a:off x="3320" y="4402"/>
                <a:ext cx="131" cy="276"/>
              </a:xfrm>
              <a:custGeom>
                <a:avLst/>
                <a:gdLst>
                  <a:gd name="T0" fmla="*/ 115 w 302"/>
                  <a:gd name="T1" fmla="*/ 20 h 435"/>
                  <a:gd name="T2" fmla="*/ 13 w 302"/>
                  <a:gd name="T3" fmla="*/ 302 h 435"/>
                  <a:gd name="T4" fmla="*/ 193 w 302"/>
                  <a:gd name="T5" fmla="*/ 422 h 435"/>
                  <a:gd name="T6" fmla="*/ 295 w 302"/>
                  <a:gd name="T7" fmla="*/ 224 h 435"/>
                  <a:gd name="T8" fmla="*/ 151 w 302"/>
                  <a:gd name="T9" fmla="*/ 182 h 435"/>
                  <a:gd name="T10" fmla="*/ 115 w 302"/>
                  <a:gd name="T11" fmla="*/ 20 h 435"/>
                </a:gdLst>
                <a:ahLst/>
                <a:cxnLst>
                  <a:cxn ang="0">
                    <a:pos x="T0" y="T1"/>
                  </a:cxn>
                  <a:cxn ang="0">
                    <a:pos x="T2" y="T3"/>
                  </a:cxn>
                  <a:cxn ang="0">
                    <a:pos x="T4" y="T5"/>
                  </a:cxn>
                  <a:cxn ang="0">
                    <a:pos x="T6" y="T7"/>
                  </a:cxn>
                  <a:cxn ang="0">
                    <a:pos x="T8" y="T9"/>
                  </a:cxn>
                  <a:cxn ang="0">
                    <a:pos x="T10" y="T11"/>
                  </a:cxn>
                </a:cxnLst>
                <a:rect l="0" t="0" r="r" b="b"/>
                <a:pathLst>
                  <a:path w="302" h="435">
                    <a:moveTo>
                      <a:pt x="115" y="20"/>
                    </a:moveTo>
                    <a:cubicBezTo>
                      <a:pt x="92" y="40"/>
                      <a:pt x="0" y="235"/>
                      <a:pt x="13" y="302"/>
                    </a:cubicBezTo>
                    <a:cubicBezTo>
                      <a:pt x="26" y="369"/>
                      <a:pt x="146" y="435"/>
                      <a:pt x="193" y="422"/>
                    </a:cubicBezTo>
                    <a:cubicBezTo>
                      <a:pt x="240" y="409"/>
                      <a:pt x="302" y="264"/>
                      <a:pt x="295" y="224"/>
                    </a:cubicBezTo>
                    <a:cubicBezTo>
                      <a:pt x="288" y="184"/>
                      <a:pt x="181" y="219"/>
                      <a:pt x="151" y="182"/>
                    </a:cubicBezTo>
                    <a:cubicBezTo>
                      <a:pt x="121" y="145"/>
                      <a:pt x="138" y="0"/>
                      <a:pt x="115" y="20"/>
                    </a:cubicBezTo>
                    <a:close/>
                  </a:path>
                </a:pathLst>
              </a:custGeom>
              <a:solidFill>
                <a:srgbClr val="C0C0C0"/>
              </a:solidFill>
              <a:ln w="9525">
                <a:solidFill>
                  <a:srgbClr val="000000"/>
                </a:solidFill>
                <a:round/>
                <a:headEnd/>
                <a:tailEnd/>
              </a:ln>
            </p:spPr>
            <p:txBody>
              <a:bodyPr/>
              <a:lstStyle/>
              <a:p>
                <a:endParaRPr lang="tr-TR"/>
              </a:p>
            </p:txBody>
          </p:sp>
        </p:grpSp>
        <p:sp>
          <p:nvSpPr>
            <p:cNvPr id="29710" name="Rectangle 14">
              <a:extLst>
                <a:ext uri="{FF2B5EF4-FFF2-40B4-BE49-F238E27FC236}">
                  <a16:creationId xmlns:a16="http://schemas.microsoft.com/office/drawing/2014/main" id="{AD0426B7-2AD2-6B1B-684A-3175E95ABB54}"/>
                </a:ext>
              </a:extLst>
            </p:cNvPr>
            <p:cNvSpPr>
              <a:spLocks noChangeArrowheads="1"/>
            </p:cNvSpPr>
            <p:nvPr/>
          </p:nvSpPr>
          <p:spPr bwMode="auto">
            <a:xfrm>
              <a:off x="6368" y="4349"/>
              <a:ext cx="1556" cy="271"/>
            </a:xfrm>
            <a:prstGeom prst="rect">
              <a:avLst/>
            </a:prstGeom>
            <a:solidFill>
              <a:srgbClr val="FFFF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tr-TR"/>
            </a:p>
          </p:txBody>
        </p:sp>
        <p:sp>
          <p:nvSpPr>
            <p:cNvPr id="29711" name="Oval 15">
              <a:extLst>
                <a:ext uri="{FF2B5EF4-FFF2-40B4-BE49-F238E27FC236}">
                  <a16:creationId xmlns:a16="http://schemas.microsoft.com/office/drawing/2014/main" id="{AE5F3D7C-254F-137F-CC55-2C2D8ADD9755}"/>
                </a:ext>
              </a:extLst>
            </p:cNvPr>
            <p:cNvSpPr>
              <a:spLocks noChangeArrowheads="1"/>
            </p:cNvSpPr>
            <p:nvPr/>
          </p:nvSpPr>
          <p:spPr bwMode="auto">
            <a:xfrm>
              <a:off x="6954" y="416"/>
              <a:ext cx="455" cy="1694"/>
            </a:xfrm>
            <a:prstGeom prst="ellipse">
              <a:avLst/>
            </a:prstGeom>
            <a:gradFill rotWithShape="0">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29712" name="Oval 16">
              <a:extLst>
                <a:ext uri="{FF2B5EF4-FFF2-40B4-BE49-F238E27FC236}">
                  <a16:creationId xmlns:a16="http://schemas.microsoft.com/office/drawing/2014/main" id="{1DE898C2-A552-E9D0-298D-67703A26218A}"/>
                </a:ext>
              </a:extLst>
            </p:cNvPr>
            <p:cNvSpPr>
              <a:spLocks noChangeArrowheads="1"/>
            </p:cNvSpPr>
            <p:nvPr/>
          </p:nvSpPr>
          <p:spPr bwMode="auto">
            <a:xfrm>
              <a:off x="7135" y="1243"/>
              <a:ext cx="77" cy="164"/>
            </a:xfrm>
            <a:prstGeom prst="ellipse">
              <a:avLst/>
            </a:prstGeom>
            <a:solidFill>
              <a:srgbClr val="C0C0C0"/>
            </a:solidFill>
            <a:ln w="9525">
              <a:solidFill>
                <a:srgbClr val="000000"/>
              </a:solidFill>
              <a:round/>
              <a:headEnd/>
              <a:tailEnd/>
            </a:ln>
          </p:spPr>
          <p:txBody>
            <a:bodyPr/>
            <a:lstStyle/>
            <a:p>
              <a:endParaRPr lang="tr-TR"/>
            </a:p>
          </p:txBody>
        </p:sp>
        <p:sp>
          <p:nvSpPr>
            <p:cNvPr id="29713" name="AutoShape 17">
              <a:extLst>
                <a:ext uri="{FF2B5EF4-FFF2-40B4-BE49-F238E27FC236}">
                  <a16:creationId xmlns:a16="http://schemas.microsoft.com/office/drawing/2014/main" id="{6892FDBC-0C54-3FA7-7BC2-F3A1B68EDBAB}"/>
                </a:ext>
              </a:extLst>
            </p:cNvPr>
            <p:cNvSpPr>
              <a:spLocks noChangeArrowheads="1"/>
            </p:cNvSpPr>
            <p:nvPr/>
          </p:nvSpPr>
          <p:spPr bwMode="auto">
            <a:xfrm rot="10800000">
              <a:off x="6678" y="427"/>
              <a:ext cx="523" cy="206"/>
            </a:xfrm>
            <a:prstGeom prst="parallelogram">
              <a:avLst>
                <a:gd name="adj" fmla="val 63471"/>
              </a:avLst>
            </a:prstGeom>
            <a:gradFill rotWithShape="0">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29714" name="AutoShape 18">
              <a:extLst>
                <a:ext uri="{FF2B5EF4-FFF2-40B4-BE49-F238E27FC236}">
                  <a16:creationId xmlns:a16="http://schemas.microsoft.com/office/drawing/2014/main" id="{A0B3E0EA-3FB4-CC35-B851-C99A34BBB6BA}"/>
                </a:ext>
              </a:extLst>
            </p:cNvPr>
            <p:cNvSpPr>
              <a:spLocks noChangeArrowheads="1"/>
            </p:cNvSpPr>
            <p:nvPr/>
          </p:nvSpPr>
          <p:spPr bwMode="auto">
            <a:xfrm rot="10800000">
              <a:off x="6821" y="689"/>
              <a:ext cx="522" cy="144"/>
            </a:xfrm>
            <a:prstGeom prst="parallelogram">
              <a:avLst>
                <a:gd name="adj" fmla="val 90625"/>
              </a:avLst>
            </a:prstGeom>
            <a:gradFill rotWithShape="0">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29715" name="AutoShape 19">
              <a:extLst>
                <a:ext uri="{FF2B5EF4-FFF2-40B4-BE49-F238E27FC236}">
                  <a16:creationId xmlns:a16="http://schemas.microsoft.com/office/drawing/2014/main" id="{0237E4C6-0638-2B0D-EEF1-9AF0297C3508}"/>
                </a:ext>
              </a:extLst>
            </p:cNvPr>
            <p:cNvSpPr>
              <a:spLocks noChangeArrowheads="1"/>
            </p:cNvSpPr>
            <p:nvPr/>
          </p:nvSpPr>
          <p:spPr bwMode="auto">
            <a:xfrm rot="10800000">
              <a:off x="6892" y="1065"/>
              <a:ext cx="522" cy="109"/>
            </a:xfrm>
            <a:prstGeom prst="parallelogram">
              <a:avLst>
                <a:gd name="adj" fmla="val 119725"/>
              </a:avLst>
            </a:prstGeom>
            <a:gradFill rotWithShape="0">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29716" name="AutoShape 20">
              <a:extLst>
                <a:ext uri="{FF2B5EF4-FFF2-40B4-BE49-F238E27FC236}">
                  <a16:creationId xmlns:a16="http://schemas.microsoft.com/office/drawing/2014/main" id="{5D1C98D1-AB16-2557-8BC7-A320644DFE54}"/>
                </a:ext>
              </a:extLst>
            </p:cNvPr>
            <p:cNvSpPr>
              <a:spLocks noChangeArrowheads="1"/>
            </p:cNvSpPr>
            <p:nvPr/>
          </p:nvSpPr>
          <p:spPr bwMode="auto">
            <a:xfrm flipV="1">
              <a:off x="6748" y="1388"/>
              <a:ext cx="677" cy="103"/>
            </a:xfrm>
            <a:prstGeom prst="flowChartInputOutput">
              <a:avLst/>
            </a:prstGeom>
            <a:gradFill rotWithShape="0">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29717" name="AutoShape 21">
              <a:extLst>
                <a:ext uri="{FF2B5EF4-FFF2-40B4-BE49-F238E27FC236}">
                  <a16:creationId xmlns:a16="http://schemas.microsoft.com/office/drawing/2014/main" id="{39D290FB-FBF7-D3D9-7039-4B32C1177247}"/>
                </a:ext>
              </a:extLst>
            </p:cNvPr>
            <p:cNvSpPr>
              <a:spLocks noChangeArrowheads="1"/>
            </p:cNvSpPr>
            <p:nvPr/>
          </p:nvSpPr>
          <p:spPr bwMode="auto">
            <a:xfrm flipV="1">
              <a:off x="6606" y="1908"/>
              <a:ext cx="644" cy="171"/>
            </a:xfrm>
            <a:prstGeom prst="flowChartInputOutput">
              <a:avLst/>
            </a:prstGeom>
            <a:gradFill rotWithShape="0">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29718" name="AutoShape 22">
              <a:extLst>
                <a:ext uri="{FF2B5EF4-FFF2-40B4-BE49-F238E27FC236}">
                  <a16:creationId xmlns:a16="http://schemas.microsoft.com/office/drawing/2014/main" id="{784E674A-6CF5-9524-4003-60EE205E4B1D}"/>
                </a:ext>
              </a:extLst>
            </p:cNvPr>
            <p:cNvSpPr>
              <a:spLocks noChangeArrowheads="1"/>
            </p:cNvSpPr>
            <p:nvPr/>
          </p:nvSpPr>
          <p:spPr bwMode="auto">
            <a:xfrm flipV="1">
              <a:off x="6769" y="1649"/>
              <a:ext cx="610" cy="150"/>
            </a:xfrm>
            <a:prstGeom prst="flowChartInputOutput">
              <a:avLst/>
            </a:prstGeom>
            <a:gradFill rotWithShape="0">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29719" name="Oval 23">
              <a:extLst>
                <a:ext uri="{FF2B5EF4-FFF2-40B4-BE49-F238E27FC236}">
                  <a16:creationId xmlns:a16="http://schemas.microsoft.com/office/drawing/2014/main" id="{70932BB3-048C-78C6-B058-FB852444EA02}"/>
                </a:ext>
              </a:extLst>
            </p:cNvPr>
            <p:cNvSpPr>
              <a:spLocks noChangeArrowheads="1"/>
            </p:cNvSpPr>
            <p:nvPr/>
          </p:nvSpPr>
          <p:spPr bwMode="auto">
            <a:xfrm>
              <a:off x="6735" y="1235"/>
              <a:ext cx="77" cy="164"/>
            </a:xfrm>
            <a:prstGeom prst="ellipse">
              <a:avLst/>
            </a:prstGeom>
            <a:gradFill rotWithShape="0">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29720" name="Rectangle 24">
              <a:extLst>
                <a:ext uri="{FF2B5EF4-FFF2-40B4-BE49-F238E27FC236}">
                  <a16:creationId xmlns:a16="http://schemas.microsoft.com/office/drawing/2014/main" id="{26A933DE-845C-5FE9-5B84-A55A3DB9562B}"/>
                </a:ext>
              </a:extLst>
            </p:cNvPr>
            <p:cNvSpPr>
              <a:spLocks noChangeArrowheads="1"/>
            </p:cNvSpPr>
            <p:nvPr/>
          </p:nvSpPr>
          <p:spPr bwMode="auto">
            <a:xfrm>
              <a:off x="6216" y="1205"/>
              <a:ext cx="157" cy="2429"/>
            </a:xfrm>
            <a:prstGeom prst="rect">
              <a:avLst/>
            </a:prstGeom>
            <a:solidFill>
              <a:srgbClr val="FFFF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tr-TR"/>
            </a:p>
          </p:txBody>
        </p:sp>
        <p:sp>
          <p:nvSpPr>
            <p:cNvPr id="29721" name="Rectangle 25">
              <a:extLst>
                <a:ext uri="{FF2B5EF4-FFF2-40B4-BE49-F238E27FC236}">
                  <a16:creationId xmlns:a16="http://schemas.microsoft.com/office/drawing/2014/main" id="{47FD246B-359B-CF3F-263B-D7537813288F}"/>
                </a:ext>
              </a:extLst>
            </p:cNvPr>
            <p:cNvSpPr>
              <a:spLocks noChangeArrowheads="1"/>
            </p:cNvSpPr>
            <p:nvPr/>
          </p:nvSpPr>
          <p:spPr bwMode="auto">
            <a:xfrm>
              <a:off x="7706" y="1148"/>
              <a:ext cx="158" cy="2427"/>
            </a:xfrm>
            <a:prstGeom prst="rect">
              <a:avLst/>
            </a:prstGeom>
            <a:solidFill>
              <a:srgbClr val="FFFF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tr-TR"/>
            </a:p>
          </p:txBody>
        </p:sp>
        <p:sp>
          <p:nvSpPr>
            <p:cNvPr id="29722" name="Oval 26">
              <a:extLst>
                <a:ext uri="{FF2B5EF4-FFF2-40B4-BE49-F238E27FC236}">
                  <a16:creationId xmlns:a16="http://schemas.microsoft.com/office/drawing/2014/main" id="{26F39323-425C-311D-B936-C0ACBC0D98BD}"/>
                </a:ext>
              </a:extLst>
            </p:cNvPr>
            <p:cNvSpPr>
              <a:spLocks noChangeArrowheads="1"/>
            </p:cNvSpPr>
            <p:nvPr/>
          </p:nvSpPr>
          <p:spPr bwMode="auto">
            <a:xfrm>
              <a:off x="6087" y="1301"/>
              <a:ext cx="77" cy="127"/>
            </a:xfrm>
            <a:prstGeom prst="ellipse">
              <a:avLst/>
            </a:prstGeom>
            <a:gradFill rotWithShape="0">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29723" name="Oval 27">
              <a:extLst>
                <a:ext uri="{FF2B5EF4-FFF2-40B4-BE49-F238E27FC236}">
                  <a16:creationId xmlns:a16="http://schemas.microsoft.com/office/drawing/2014/main" id="{E73E5808-969C-7F19-B851-F73D97B20274}"/>
                </a:ext>
              </a:extLst>
            </p:cNvPr>
            <p:cNvSpPr>
              <a:spLocks noChangeArrowheads="1"/>
            </p:cNvSpPr>
            <p:nvPr/>
          </p:nvSpPr>
          <p:spPr bwMode="auto">
            <a:xfrm>
              <a:off x="7592" y="1263"/>
              <a:ext cx="77" cy="127"/>
            </a:xfrm>
            <a:prstGeom prst="ellipse">
              <a:avLst/>
            </a:prstGeom>
            <a:gradFill rotWithShape="0">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29724" name="AutoShape 28">
              <a:extLst>
                <a:ext uri="{FF2B5EF4-FFF2-40B4-BE49-F238E27FC236}">
                  <a16:creationId xmlns:a16="http://schemas.microsoft.com/office/drawing/2014/main" id="{AE84805E-F961-984B-4A14-A2A135AD2AC7}"/>
                </a:ext>
              </a:extLst>
            </p:cNvPr>
            <p:cNvSpPr>
              <a:spLocks noChangeArrowheads="1"/>
            </p:cNvSpPr>
            <p:nvPr/>
          </p:nvSpPr>
          <p:spPr bwMode="auto">
            <a:xfrm>
              <a:off x="6887" y="3692"/>
              <a:ext cx="395" cy="299"/>
            </a:xfrm>
            <a:prstGeom prst="upArrow">
              <a:avLst>
                <a:gd name="adj1" fmla="val 17667"/>
                <a:gd name="adj2" fmla="val 40847"/>
              </a:avLst>
            </a:prstGeom>
            <a:solidFill>
              <a:srgbClr val="FFFFFF"/>
            </a:solidFill>
            <a:ln w="9525">
              <a:solidFill>
                <a:srgbClr val="000000"/>
              </a:solidFill>
              <a:miter lim="800000"/>
              <a:headEnd/>
              <a:tailEnd/>
            </a:ln>
          </p:spPr>
          <p:txBody>
            <a:bodyPr/>
            <a:lstStyle/>
            <a:p>
              <a:endParaRPr lang="tr-TR"/>
            </a:p>
          </p:txBody>
        </p:sp>
        <p:grpSp>
          <p:nvGrpSpPr>
            <p:cNvPr id="29725" name="Group 29">
              <a:extLst>
                <a:ext uri="{FF2B5EF4-FFF2-40B4-BE49-F238E27FC236}">
                  <a16:creationId xmlns:a16="http://schemas.microsoft.com/office/drawing/2014/main" id="{7E5C7067-BE08-9922-D62D-1B3AA4983CC4}"/>
                </a:ext>
              </a:extLst>
            </p:cNvPr>
            <p:cNvGrpSpPr>
              <a:grpSpLocks/>
            </p:cNvGrpSpPr>
            <p:nvPr/>
          </p:nvGrpSpPr>
          <p:grpSpPr bwMode="auto">
            <a:xfrm>
              <a:off x="5097" y="925"/>
              <a:ext cx="300" cy="783"/>
              <a:chOff x="3759" y="1611"/>
              <a:chExt cx="266" cy="785"/>
            </a:xfrm>
          </p:grpSpPr>
          <p:sp>
            <p:nvSpPr>
              <p:cNvPr id="29726" name="AutoShape 30">
                <a:extLst>
                  <a:ext uri="{FF2B5EF4-FFF2-40B4-BE49-F238E27FC236}">
                    <a16:creationId xmlns:a16="http://schemas.microsoft.com/office/drawing/2014/main" id="{6E0481F8-1BE9-EA71-17C1-659CFD6AF68C}"/>
                  </a:ext>
                </a:extLst>
              </p:cNvPr>
              <p:cNvSpPr>
                <a:spLocks noChangeArrowheads="1"/>
              </p:cNvSpPr>
              <p:nvPr/>
            </p:nvSpPr>
            <p:spPr bwMode="auto">
              <a:xfrm rot="16200000">
                <a:off x="3499" y="1871"/>
                <a:ext cx="785" cy="266"/>
              </a:xfrm>
              <a:prstGeom prst="can">
                <a:avLst>
                  <a:gd name="adj" fmla="val 50000"/>
                </a:avLst>
              </a:prstGeom>
              <a:solidFill>
                <a:srgbClr val="808080"/>
              </a:solidFill>
              <a:ln w="9525">
                <a:solidFill>
                  <a:srgbClr val="000000"/>
                </a:solidFill>
                <a:round/>
                <a:headEnd/>
                <a:tailEnd/>
              </a:ln>
            </p:spPr>
            <p:txBody>
              <a:bodyPr/>
              <a:lstStyle/>
              <a:p>
                <a:endParaRPr lang="tr-TR"/>
              </a:p>
            </p:txBody>
          </p:sp>
          <p:sp>
            <p:nvSpPr>
              <p:cNvPr id="29727" name="Oval 31">
                <a:extLst>
                  <a:ext uri="{FF2B5EF4-FFF2-40B4-BE49-F238E27FC236}">
                    <a16:creationId xmlns:a16="http://schemas.microsoft.com/office/drawing/2014/main" id="{F7340460-17F2-BD5A-4F3C-1FEB8EA5F56D}"/>
                  </a:ext>
                </a:extLst>
              </p:cNvPr>
              <p:cNvSpPr>
                <a:spLocks noChangeArrowheads="1"/>
              </p:cNvSpPr>
              <p:nvPr/>
            </p:nvSpPr>
            <p:spPr bwMode="auto">
              <a:xfrm flipH="1">
                <a:off x="3801" y="1982"/>
                <a:ext cx="53" cy="93"/>
              </a:xfrm>
              <a:prstGeom prst="ellipse">
                <a:avLst/>
              </a:prstGeom>
              <a:solidFill>
                <a:srgbClr val="808080"/>
              </a:solidFill>
              <a:ln w="9525">
                <a:solidFill>
                  <a:srgbClr val="000000"/>
                </a:solidFill>
                <a:round/>
                <a:headEnd/>
                <a:tailEnd/>
              </a:ln>
            </p:spPr>
            <p:txBody>
              <a:bodyPr/>
              <a:lstStyle/>
              <a:p>
                <a:endParaRPr lang="tr-TR"/>
              </a:p>
            </p:txBody>
          </p:sp>
        </p:grpSp>
        <p:sp>
          <p:nvSpPr>
            <p:cNvPr id="29728" name="Rectangle 32">
              <a:extLst>
                <a:ext uri="{FF2B5EF4-FFF2-40B4-BE49-F238E27FC236}">
                  <a16:creationId xmlns:a16="http://schemas.microsoft.com/office/drawing/2014/main" id="{A1AF709C-09B6-62A2-DE12-D802D1573F82}"/>
                </a:ext>
              </a:extLst>
            </p:cNvPr>
            <p:cNvSpPr>
              <a:spLocks noChangeArrowheads="1"/>
            </p:cNvSpPr>
            <p:nvPr/>
          </p:nvSpPr>
          <p:spPr bwMode="auto">
            <a:xfrm>
              <a:off x="3325" y="1325"/>
              <a:ext cx="1862" cy="37"/>
            </a:xfrm>
            <a:prstGeom prst="rect">
              <a:avLst/>
            </a:prstGeom>
            <a:solidFill>
              <a:srgbClr val="FFFFFF"/>
            </a:solidFill>
            <a:ln w="9525">
              <a:solidFill>
                <a:srgbClr val="000000"/>
              </a:solidFill>
              <a:miter lim="800000"/>
              <a:headEnd/>
              <a:tailEnd/>
            </a:ln>
          </p:spPr>
          <p:txBody>
            <a:bodyPr/>
            <a:lstStyle/>
            <a:p>
              <a:endParaRPr lang="tr-TR"/>
            </a:p>
          </p:txBody>
        </p:sp>
        <p:grpSp>
          <p:nvGrpSpPr>
            <p:cNvPr id="29729" name="Group 33">
              <a:extLst>
                <a:ext uri="{FF2B5EF4-FFF2-40B4-BE49-F238E27FC236}">
                  <a16:creationId xmlns:a16="http://schemas.microsoft.com/office/drawing/2014/main" id="{BD3A2F17-5FA3-D448-49A7-F4B31FAEE69F}"/>
                </a:ext>
              </a:extLst>
            </p:cNvPr>
            <p:cNvGrpSpPr>
              <a:grpSpLocks/>
            </p:cNvGrpSpPr>
            <p:nvPr/>
          </p:nvGrpSpPr>
          <p:grpSpPr bwMode="auto">
            <a:xfrm>
              <a:off x="5297" y="4830"/>
              <a:ext cx="3481" cy="1185"/>
              <a:chOff x="5030" y="4802"/>
              <a:chExt cx="3480" cy="1185"/>
            </a:xfrm>
          </p:grpSpPr>
          <p:sp>
            <p:nvSpPr>
              <p:cNvPr id="29730" name="Rectangle 34">
                <a:extLst>
                  <a:ext uri="{FF2B5EF4-FFF2-40B4-BE49-F238E27FC236}">
                    <a16:creationId xmlns:a16="http://schemas.microsoft.com/office/drawing/2014/main" id="{CCFC698E-8044-7099-0803-AFB0FBB9660C}"/>
                  </a:ext>
                </a:extLst>
              </p:cNvPr>
              <p:cNvSpPr>
                <a:spLocks noChangeArrowheads="1"/>
              </p:cNvSpPr>
              <p:nvPr/>
            </p:nvSpPr>
            <p:spPr bwMode="auto">
              <a:xfrm>
                <a:off x="5387" y="5711"/>
                <a:ext cx="3123" cy="276"/>
              </a:xfrm>
              <a:prstGeom prst="rect">
                <a:avLst/>
              </a:prstGeom>
              <a:solidFill>
                <a:srgbClr val="FFFFFF"/>
              </a:soli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tr-TR"/>
              </a:p>
            </p:txBody>
          </p:sp>
          <p:grpSp>
            <p:nvGrpSpPr>
              <p:cNvPr id="29731" name="Group 35">
                <a:extLst>
                  <a:ext uri="{FF2B5EF4-FFF2-40B4-BE49-F238E27FC236}">
                    <a16:creationId xmlns:a16="http://schemas.microsoft.com/office/drawing/2014/main" id="{0FADB531-74F5-A86C-8A9E-37741E2AD634}"/>
                  </a:ext>
                </a:extLst>
              </p:cNvPr>
              <p:cNvGrpSpPr>
                <a:grpSpLocks/>
              </p:cNvGrpSpPr>
              <p:nvPr/>
            </p:nvGrpSpPr>
            <p:grpSpPr bwMode="auto">
              <a:xfrm>
                <a:off x="5030" y="4802"/>
                <a:ext cx="882" cy="867"/>
                <a:chOff x="5030" y="4802"/>
                <a:chExt cx="882" cy="867"/>
              </a:xfrm>
            </p:grpSpPr>
            <p:sp>
              <p:nvSpPr>
                <p:cNvPr id="29732" name="AutoShape 36">
                  <a:extLst>
                    <a:ext uri="{FF2B5EF4-FFF2-40B4-BE49-F238E27FC236}">
                      <a16:creationId xmlns:a16="http://schemas.microsoft.com/office/drawing/2014/main" id="{5DFA6078-A6DF-EAB3-64F8-D958B00FF8AD}"/>
                    </a:ext>
                  </a:extLst>
                </p:cNvPr>
                <p:cNvSpPr>
                  <a:spLocks noChangeArrowheads="1"/>
                </p:cNvSpPr>
                <p:nvPr/>
              </p:nvSpPr>
              <p:spPr bwMode="auto">
                <a:xfrm rot="16200000">
                  <a:off x="5140" y="4897"/>
                  <a:ext cx="867" cy="677"/>
                </a:xfrm>
                <a:prstGeom prst="can">
                  <a:avLst>
                    <a:gd name="adj" fmla="val 35213"/>
                  </a:avLst>
                </a:prstGeom>
                <a:gradFill rotWithShape="1">
                  <a:gsLst>
                    <a:gs pos="0">
                      <a:srgbClr val="C0C0C0"/>
                    </a:gs>
                    <a:gs pos="50000">
                      <a:srgbClr val="FFFFFF"/>
                    </a:gs>
                    <a:gs pos="100000">
                      <a:srgbClr val="C0C0C0"/>
                    </a:gs>
                  </a:gsLst>
                  <a:lin ang="0" scaled="1"/>
                </a:gradFill>
                <a:ln w="9525">
                  <a:solidFill>
                    <a:srgbClr val="000000"/>
                  </a:solidFill>
                  <a:round/>
                  <a:headEnd/>
                  <a:tailEnd/>
                </a:ln>
              </p:spPr>
              <p:txBody>
                <a:bodyPr/>
                <a:lstStyle/>
                <a:p>
                  <a:endParaRPr lang="tr-TR"/>
                </a:p>
              </p:txBody>
            </p:sp>
            <p:sp>
              <p:nvSpPr>
                <p:cNvPr id="29733" name="Rectangle 37">
                  <a:extLst>
                    <a:ext uri="{FF2B5EF4-FFF2-40B4-BE49-F238E27FC236}">
                      <a16:creationId xmlns:a16="http://schemas.microsoft.com/office/drawing/2014/main" id="{E4875FBE-26D7-EDA1-5104-CDC5F863AE6D}"/>
                    </a:ext>
                  </a:extLst>
                </p:cNvPr>
                <p:cNvSpPr>
                  <a:spLocks noChangeArrowheads="1"/>
                </p:cNvSpPr>
                <p:nvPr/>
              </p:nvSpPr>
              <p:spPr bwMode="auto">
                <a:xfrm>
                  <a:off x="5101" y="5226"/>
                  <a:ext cx="273" cy="62"/>
                </a:xfrm>
                <a:prstGeom prst="rect">
                  <a:avLst/>
                </a:prstGeom>
                <a:solidFill>
                  <a:srgbClr val="FFFFFF"/>
                </a:solidFill>
                <a:ln w="9525">
                  <a:solidFill>
                    <a:srgbClr val="000000"/>
                  </a:solidFill>
                  <a:miter lim="800000"/>
                  <a:headEnd/>
                  <a:tailEnd/>
                </a:ln>
              </p:spPr>
              <p:txBody>
                <a:bodyPr/>
                <a:lstStyle/>
                <a:p>
                  <a:endParaRPr lang="tr-TR"/>
                </a:p>
              </p:txBody>
            </p:sp>
            <p:sp>
              <p:nvSpPr>
                <p:cNvPr id="29734" name="AutoShape 38">
                  <a:extLst>
                    <a:ext uri="{FF2B5EF4-FFF2-40B4-BE49-F238E27FC236}">
                      <a16:creationId xmlns:a16="http://schemas.microsoft.com/office/drawing/2014/main" id="{91ED4983-72D0-0E67-217A-3E19B6A4AFF0}"/>
                    </a:ext>
                  </a:extLst>
                </p:cNvPr>
                <p:cNvSpPr>
                  <a:spLocks noChangeArrowheads="1"/>
                </p:cNvSpPr>
                <p:nvPr/>
              </p:nvSpPr>
              <p:spPr bwMode="auto">
                <a:xfrm rot="16200000">
                  <a:off x="4945" y="5187"/>
                  <a:ext cx="314" cy="143"/>
                </a:xfrm>
                <a:prstGeom prst="can">
                  <a:avLst>
                    <a:gd name="adj" fmla="val 35213"/>
                  </a:avLst>
                </a:prstGeom>
                <a:solidFill>
                  <a:srgbClr val="FFFF00"/>
                </a:solidFill>
                <a:ln w="9525">
                  <a:solidFill>
                    <a:srgbClr val="000000"/>
                  </a:solidFill>
                  <a:round/>
                  <a:headEnd/>
                  <a:tailEnd/>
                </a:ln>
              </p:spPr>
              <p:txBody>
                <a:bodyPr/>
                <a:lstStyle/>
                <a:p>
                  <a:endParaRPr lang="tr-TR"/>
                </a:p>
              </p:txBody>
            </p:sp>
          </p:grpSp>
          <p:sp>
            <p:nvSpPr>
              <p:cNvPr id="29735" name="Freeform 39">
                <a:extLst>
                  <a:ext uri="{FF2B5EF4-FFF2-40B4-BE49-F238E27FC236}">
                    <a16:creationId xmlns:a16="http://schemas.microsoft.com/office/drawing/2014/main" id="{FB9A6F30-C4C4-A111-ADC6-D3C1135F27F2}"/>
                  </a:ext>
                </a:extLst>
              </p:cNvPr>
              <p:cNvSpPr>
                <a:spLocks/>
              </p:cNvSpPr>
              <p:nvPr/>
            </p:nvSpPr>
            <p:spPr bwMode="auto">
              <a:xfrm>
                <a:off x="5906" y="4945"/>
                <a:ext cx="1491" cy="255"/>
              </a:xfrm>
              <a:custGeom>
                <a:avLst/>
                <a:gdLst>
                  <a:gd name="T0" fmla="*/ 0 w 1878"/>
                  <a:gd name="T1" fmla="*/ 282 h 322"/>
                  <a:gd name="T2" fmla="*/ 360 w 1878"/>
                  <a:gd name="T3" fmla="*/ 282 h 322"/>
                  <a:gd name="T4" fmla="*/ 798 w 1878"/>
                  <a:gd name="T5" fmla="*/ 42 h 322"/>
                  <a:gd name="T6" fmla="*/ 1278 w 1878"/>
                  <a:gd name="T7" fmla="*/ 300 h 322"/>
                  <a:gd name="T8" fmla="*/ 1878 w 1878"/>
                  <a:gd name="T9" fmla="*/ 0 h 322"/>
                </a:gdLst>
                <a:ahLst/>
                <a:cxnLst>
                  <a:cxn ang="0">
                    <a:pos x="T0" y="T1"/>
                  </a:cxn>
                  <a:cxn ang="0">
                    <a:pos x="T2" y="T3"/>
                  </a:cxn>
                  <a:cxn ang="0">
                    <a:pos x="T4" y="T5"/>
                  </a:cxn>
                  <a:cxn ang="0">
                    <a:pos x="T6" y="T7"/>
                  </a:cxn>
                  <a:cxn ang="0">
                    <a:pos x="T8" y="T9"/>
                  </a:cxn>
                </a:cxnLst>
                <a:rect l="0" t="0" r="r" b="b"/>
                <a:pathLst>
                  <a:path w="1878" h="322">
                    <a:moveTo>
                      <a:pt x="0" y="282"/>
                    </a:moveTo>
                    <a:cubicBezTo>
                      <a:pt x="113" y="302"/>
                      <a:pt x="227" y="322"/>
                      <a:pt x="360" y="282"/>
                    </a:cubicBezTo>
                    <a:cubicBezTo>
                      <a:pt x="493" y="242"/>
                      <a:pt x="645" y="39"/>
                      <a:pt x="798" y="42"/>
                    </a:cubicBezTo>
                    <a:cubicBezTo>
                      <a:pt x="951" y="45"/>
                      <a:pt x="1098" y="307"/>
                      <a:pt x="1278" y="300"/>
                    </a:cubicBezTo>
                    <a:cubicBezTo>
                      <a:pt x="1458" y="293"/>
                      <a:pt x="1668" y="146"/>
                      <a:pt x="1878" y="0"/>
                    </a:cubicBezTo>
                  </a:path>
                </a:pathLst>
              </a:custGeom>
              <a:noFill/>
              <a:ln w="28575" cmpd="sng">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29736" name="Freeform 40">
                <a:extLst>
                  <a:ext uri="{FF2B5EF4-FFF2-40B4-BE49-F238E27FC236}">
                    <a16:creationId xmlns:a16="http://schemas.microsoft.com/office/drawing/2014/main" id="{D730FAC9-20EE-29CE-B474-58AB509E1653}"/>
                  </a:ext>
                </a:extLst>
              </p:cNvPr>
              <p:cNvSpPr>
                <a:spLocks/>
              </p:cNvSpPr>
              <p:nvPr/>
            </p:nvSpPr>
            <p:spPr bwMode="auto">
              <a:xfrm>
                <a:off x="5892" y="5203"/>
                <a:ext cx="1647" cy="259"/>
              </a:xfrm>
              <a:custGeom>
                <a:avLst/>
                <a:gdLst>
                  <a:gd name="T0" fmla="*/ 0 w 2076"/>
                  <a:gd name="T1" fmla="*/ 197 h 327"/>
                  <a:gd name="T2" fmla="*/ 480 w 2076"/>
                  <a:gd name="T3" fmla="*/ 215 h 327"/>
                  <a:gd name="T4" fmla="*/ 780 w 2076"/>
                  <a:gd name="T5" fmla="*/ 17 h 327"/>
                  <a:gd name="T6" fmla="*/ 1758 w 2076"/>
                  <a:gd name="T7" fmla="*/ 317 h 327"/>
                  <a:gd name="T8" fmla="*/ 2076 w 2076"/>
                  <a:gd name="T9" fmla="*/ 77 h 327"/>
                </a:gdLst>
                <a:ahLst/>
                <a:cxnLst>
                  <a:cxn ang="0">
                    <a:pos x="T0" y="T1"/>
                  </a:cxn>
                  <a:cxn ang="0">
                    <a:pos x="T2" y="T3"/>
                  </a:cxn>
                  <a:cxn ang="0">
                    <a:pos x="T4" y="T5"/>
                  </a:cxn>
                  <a:cxn ang="0">
                    <a:pos x="T6" y="T7"/>
                  </a:cxn>
                  <a:cxn ang="0">
                    <a:pos x="T8" y="T9"/>
                  </a:cxn>
                </a:cxnLst>
                <a:rect l="0" t="0" r="r" b="b"/>
                <a:pathLst>
                  <a:path w="2076" h="327">
                    <a:moveTo>
                      <a:pt x="0" y="197"/>
                    </a:moveTo>
                    <a:cubicBezTo>
                      <a:pt x="175" y="221"/>
                      <a:pt x="350" y="245"/>
                      <a:pt x="480" y="215"/>
                    </a:cubicBezTo>
                    <a:cubicBezTo>
                      <a:pt x="610" y="185"/>
                      <a:pt x="567" y="0"/>
                      <a:pt x="780" y="17"/>
                    </a:cubicBezTo>
                    <a:cubicBezTo>
                      <a:pt x="993" y="34"/>
                      <a:pt x="1542" y="307"/>
                      <a:pt x="1758" y="317"/>
                    </a:cubicBezTo>
                    <a:cubicBezTo>
                      <a:pt x="1974" y="327"/>
                      <a:pt x="2025" y="202"/>
                      <a:pt x="2076" y="77"/>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29737" name="AutoShape 41">
              <a:extLst>
                <a:ext uri="{FF2B5EF4-FFF2-40B4-BE49-F238E27FC236}">
                  <a16:creationId xmlns:a16="http://schemas.microsoft.com/office/drawing/2014/main" id="{34858C99-8935-73AD-BA28-1B846BAADE50}"/>
                </a:ext>
              </a:extLst>
            </p:cNvPr>
            <p:cNvSpPr>
              <a:spLocks noChangeArrowheads="1"/>
            </p:cNvSpPr>
            <p:nvPr/>
          </p:nvSpPr>
          <p:spPr bwMode="auto">
            <a:xfrm>
              <a:off x="2544" y="1172"/>
              <a:ext cx="638" cy="348"/>
            </a:xfrm>
            <a:prstGeom prst="rightArrow">
              <a:avLst>
                <a:gd name="adj1" fmla="val 50000"/>
                <a:gd name="adj2" fmla="val 45833"/>
              </a:avLst>
            </a:prstGeom>
            <a:solidFill>
              <a:srgbClr val="99CCFF"/>
            </a:solidFill>
            <a:ln w="9525">
              <a:solidFill>
                <a:srgbClr val="000000"/>
              </a:solidFill>
              <a:miter lim="800000"/>
              <a:headEnd/>
              <a:tailEnd/>
            </a:ln>
          </p:spPr>
          <p:txBody>
            <a:bodyPr/>
            <a:lstStyle/>
            <a:p>
              <a:endParaRPr lang="tr-TR"/>
            </a:p>
          </p:txBody>
        </p:sp>
        <p:sp>
          <p:nvSpPr>
            <p:cNvPr id="29738" name="Freeform 42">
              <a:extLst>
                <a:ext uri="{FF2B5EF4-FFF2-40B4-BE49-F238E27FC236}">
                  <a16:creationId xmlns:a16="http://schemas.microsoft.com/office/drawing/2014/main" id="{F6A3C1D2-BA58-499D-3193-6F0A3618B91A}"/>
                </a:ext>
              </a:extLst>
            </p:cNvPr>
            <p:cNvSpPr>
              <a:spLocks/>
            </p:cNvSpPr>
            <p:nvPr/>
          </p:nvSpPr>
          <p:spPr bwMode="auto">
            <a:xfrm>
              <a:off x="5040" y="891"/>
              <a:ext cx="425" cy="3292"/>
            </a:xfrm>
            <a:custGeom>
              <a:avLst/>
              <a:gdLst>
                <a:gd name="T0" fmla="*/ 227 w 535"/>
                <a:gd name="T1" fmla="*/ 0 h 4146"/>
                <a:gd name="T2" fmla="*/ 365 w 535"/>
                <a:gd name="T3" fmla="*/ 300 h 4146"/>
                <a:gd name="T4" fmla="*/ 347 w 535"/>
                <a:gd name="T5" fmla="*/ 1782 h 4146"/>
                <a:gd name="T6" fmla="*/ 485 w 535"/>
                <a:gd name="T7" fmla="*/ 3498 h 4146"/>
                <a:gd name="T8" fmla="*/ 47 w 535"/>
                <a:gd name="T9" fmla="*/ 3720 h 4146"/>
                <a:gd name="T10" fmla="*/ 203 w 535"/>
                <a:gd name="T11" fmla="*/ 942 h 4146"/>
              </a:gdLst>
              <a:ahLst/>
              <a:cxnLst>
                <a:cxn ang="0">
                  <a:pos x="T0" y="T1"/>
                </a:cxn>
                <a:cxn ang="0">
                  <a:pos x="T2" y="T3"/>
                </a:cxn>
                <a:cxn ang="0">
                  <a:pos x="T4" y="T5"/>
                </a:cxn>
                <a:cxn ang="0">
                  <a:pos x="T6" y="T7"/>
                </a:cxn>
                <a:cxn ang="0">
                  <a:pos x="T8" y="T9"/>
                </a:cxn>
                <a:cxn ang="0">
                  <a:pos x="T10" y="T11"/>
                </a:cxn>
              </a:cxnLst>
              <a:rect l="0" t="0" r="r" b="b"/>
              <a:pathLst>
                <a:path w="535" h="4146">
                  <a:moveTo>
                    <a:pt x="227" y="0"/>
                  </a:moveTo>
                  <a:cubicBezTo>
                    <a:pt x="286" y="1"/>
                    <a:pt x="345" y="3"/>
                    <a:pt x="365" y="300"/>
                  </a:cubicBezTo>
                  <a:cubicBezTo>
                    <a:pt x="385" y="597"/>
                    <a:pt x="327" y="1249"/>
                    <a:pt x="347" y="1782"/>
                  </a:cubicBezTo>
                  <a:cubicBezTo>
                    <a:pt x="367" y="2315"/>
                    <a:pt x="535" y="3175"/>
                    <a:pt x="485" y="3498"/>
                  </a:cubicBezTo>
                  <a:cubicBezTo>
                    <a:pt x="435" y="3821"/>
                    <a:pt x="94" y="4146"/>
                    <a:pt x="47" y="3720"/>
                  </a:cubicBezTo>
                  <a:cubicBezTo>
                    <a:pt x="0" y="3294"/>
                    <a:pt x="101" y="2118"/>
                    <a:pt x="203" y="94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29739" name="Text Box 43">
              <a:extLst>
                <a:ext uri="{FF2B5EF4-FFF2-40B4-BE49-F238E27FC236}">
                  <a16:creationId xmlns:a16="http://schemas.microsoft.com/office/drawing/2014/main" id="{01D467FE-A0D0-F251-883C-DB08001F6D3B}"/>
                </a:ext>
              </a:extLst>
            </p:cNvPr>
            <p:cNvSpPr txBox="1">
              <a:spLocks noChangeArrowheads="1"/>
            </p:cNvSpPr>
            <p:nvPr/>
          </p:nvSpPr>
          <p:spPr bwMode="auto">
            <a:xfrm>
              <a:off x="3568" y="3192"/>
              <a:ext cx="1157"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Kasnak lastik</a:t>
              </a:r>
              <a:endParaRPr lang="tr-TR" altLang="tr-TR"/>
            </a:p>
          </p:txBody>
        </p:sp>
        <p:sp>
          <p:nvSpPr>
            <p:cNvPr id="29740" name="Line 44">
              <a:extLst>
                <a:ext uri="{FF2B5EF4-FFF2-40B4-BE49-F238E27FC236}">
                  <a16:creationId xmlns:a16="http://schemas.microsoft.com/office/drawing/2014/main" id="{8BA7465B-8948-F6A5-F481-BC6A26CA6E0F}"/>
                </a:ext>
              </a:extLst>
            </p:cNvPr>
            <p:cNvSpPr>
              <a:spLocks noChangeShapeType="1"/>
            </p:cNvSpPr>
            <p:nvPr/>
          </p:nvSpPr>
          <p:spPr bwMode="auto">
            <a:xfrm flipV="1">
              <a:off x="4159" y="2768"/>
              <a:ext cx="890" cy="3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nvGrpSpPr>
            <p:cNvPr id="29741" name="Group 45">
              <a:extLst>
                <a:ext uri="{FF2B5EF4-FFF2-40B4-BE49-F238E27FC236}">
                  <a16:creationId xmlns:a16="http://schemas.microsoft.com/office/drawing/2014/main" id="{A396B3BF-07A7-6DEF-6FF0-2D28CED59F0B}"/>
                </a:ext>
              </a:extLst>
            </p:cNvPr>
            <p:cNvGrpSpPr>
              <a:grpSpLocks/>
            </p:cNvGrpSpPr>
            <p:nvPr/>
          </p:nvGrpSpPr>
          <p:grpSpPr bwMode="auto">
            <a:xfrm rot="48915469">
              <a:off x="4684" y="4858"/>
              <a:ext cx="252" cy="1606"/>
              <a:chOff x="3211" y="4402"/>
              <a:chExt cx="334" cy="1605"/>
            </a:xfrm>
          </p:grpSpPr>
          <p:grpSp>
            <p:nvGrpSpPr>
              <p:cNvPr id="29742" name="Group 46">
                <a:extLst>
                  <a:ext uri="{FF2B5EF4-FFF2-40B4-BE49-F238E27FC236}">
                    <a16:creationId xmlns:a16="http://schemas.microsoft.com/office/drawing/2014/main" id="{0B40755C-017E-8DB7-53F4-BB052B2EF05D}"/>
                  </a:ext>
                </a:extLst>
              </p:cNvPr>
              <p:cNvGrpSpPr>
                <a:grpSpLocks/>
              </p:cNvGrpSpPr>
              <p:nvPr/>
            </p:nvGrpSpPr>
            <p:grpSpPr bwMode="auto">
              <a:xfrm>
                <a:off x="3211" y="4730"/>
                <a:ext cx="334" cy="1277"/>
                <a:chOff x="3320" y="4730"/>
                <a:chExt cx="539" cy="1563"/>
              </a:xfrm>
            </p:grpSpPr>
            <p:sp>
              <p:nvSpPr>
                <p:cNvPr id="29743" name="AutoShape 47">
                  <a:extLst>
                    <a:ext uri="{FF2B5EF4-FFF2-40B4-BE49-F238E27FC236}">
                      <a16:creationId xmlns:a16="http://schemas.microsoft.com/office/drawing/2014/main" id="{9DD22C75-4BD6-B6B0-2971-059D18DCC163}"/>
                    </a:ext>
                  </a:extLst>
                </p:cNvPr>
                <p:cNvSpPr>
                  <a:spLocks noChangeArrowheads="1"/>
                </p:cNvSpPr>
                <p:nvPr/>
              </p:nvSpPr>
              <p:spPr bwMode="auto">
                <a:xfrm>
                  <a:off x="3320" y="5421"/>
                  <a:ext cx="539" cy="872"/>
                </a:xfrm>
                <a:prstGeom prst="roundRect">
                  <a:avLst>
                    <a:gd name="adj" fmla="val 16667"/>
                  </a:avLst>
                </a:prstGeom>
                <a:gradFill rotWithShape="1">
                  <a:gsLst>
                    <a:gs pos="0">
                      <a:srgbClr val="C0C0C0"/>
                    </a:gs>
                    <a:gs pos="100000">
                      <a:srgbClr val="FFFFFF"/>
                    </a:gs>
                  </a:gsLst>
                  <a:path path="shape">
                    <a:fillToRect l="50000" t="50000" r="50000" b="50000"/>
                  </a:path>
                </a:gradFill>
                <a:ln w="9525">
                  <a:solidFill>
                    <a:srgbClr val="000000"/>
                  </a:solidFill>
                  <a:round/>
                  <a:headEnd/>
                  <a:tailEnd/>
                </a:ln>
              </p:spPr>
              <p:txBody>
                <a:bodyPr/>
                <a:lstStyle/>
                <a:p>
                  <a:endParaRPr lang="tr-TR"/>
                </a:p>
              </p:txBody>
            </p:sp>
            <p:sp>
              <p:nvSpPr>
                <p:cNvPr id="29744" name="AutoShape 48">
                  <a:extLst>
                    <a:ext uri="{FF2B5EF4-FFF2-40B4-BE49-F238E27FC236}">
                      <a16:creationId xmlns:a16="http://schemas.microsoft.com/office/drawing/2014/main" id="{A20F0C5E-E594-AFDF-28E9-21E091A8D7D3}"/>
                    </a:ext>
                  </a:extLst>
                </p:cNvPr>
                <p:cNvSpPr>
                  <a:spLocks noChangeArrowheads="1"/>
                </p:cNvSpPr>
                <p:nvPr/>
              </p:nvSpPr>
              <p:spPr bwMode="auto">
                <a:xfrm rot="10800000">
                  <a:off x="3454" y="4730"/>
                  <a:ext cx="285" cy="68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C0C0"/>
                    </a:gs>
                    <a:gs pos="100000">
                      <a:srgbClr val="FFFFFF"/>
                    </a:gs>
                  </a:gsLst>
                  <a:path path="shape">
                    <a:fillToRect l="50000" t="50000" r="50000" b="50000"/>
                  </a:path>
                </a:gradFill>
                <a:ln w="9525">
                  <a:solidFill>
                    <a:srgbClr val="000000"/>
                  </a:solidFill>
                  <a:miter lim="800000"/>
                  <a:headEnd/>
                  <a:tailEnd/>
                </a:ln>
              </p:spPr>
              <p:txBody>
                <a:bodyPr/>
                <a:lstStyle/>
                <a:p>
                  <a:endParaRPr lang="tr-TR"/>
                </a:p>
              </p:txBody>
            </p:sp>
          </p:grpSp>
          <p:sp>
            <p:nvSpPr>
              <p:cNvPr id="29745" name="Freeform 49">
                <a:extLst>
                  <a:ext uri="{FF2B5EF4-FFF2-40B4-BE49-F238E27FC236}">
                    <a16:creationId xmlns:a16="http://schemas.microsoft.com/office/drawing/2014/main" id="{46F5B6A5-18F0-43CE-C678-CE8D2E44B4D8}"/>
                  </a:ext>
                </a:extLst>
              </p:cNvPr>
              <p:cNvSpPr>
                <a:spLocks/>
              </p:cNvSpPr>
              <p:nvPr/>
            </p:nvSpPr>
            <p:spPr bwMode="auto">
              <a:xfrm>
                <a:off x="3320" y="4402"/>
                <a:ext cx="131" cy="276"/>
              </a:xfrm>
              <a:custGeom>
                <a:avLst/>
                <a:gdLst>
                  <a:gd name="T0" fmla="*/ 115 w 302"/>
                  <a:gd name="T1" fmla="*/ 20 h 435"/>
                  <a:gd name="T2" fmla="*/ 13 w 302"/>
                  <a:gd name="T3" fmla="*/ 302 h 435"/>
                  <a:gd name="T4" fmla="*/ 193 w 302"/>
                  <a:gd name="T5" fmla="*/ 422 h 435"/>
                  <a:gd name="T6" fmla="*/ 295 w 302"/>
                  <a:gd name="T7" fmla="*/ 224 h 435"/>
                  <a:gd name="T8" fmla="*/ 151 w 302"/>
                  <a:gd name="T9" fmla="*/ 182 h 435"/>
                  <a:gd name="T10" fmla="*/ 115 w 302"/>
                  <a:gd name="T11" fmla="*/ 20 h 435"/>
                </a:gdLst>
                <a:ahLst/>
                <a:cxnLst>
                  <a:cxn ang="0">
                    <a:pos x="T0" y="T1"/>
                  </a:cxn>
                  <a:cxn ang="0">
                    <a:pos x="T2" y="T3"/>
                  </a:cxn>
                  <a:cxn ang="0">
                    <a:pos x="T4" y="T5"/>
                  </a:cxn>
                  <a:cxn ang="0">
                    <a:pos x="T6" y="T7"/>
                  </a:cxn>
                  <a:cxn ang="0">
                    <a:pos x="T8" y="T9"/>
                  </a:cxn>
                  <a:cxn ang="0">
                    <a:pos x="T10" y="T11"/>
                  </a:cxn>
                </a:cxnLst>
                <a:rect l="0" t="0" r="r" b="b"/>
                <a:pathLst>
                  <a:path w="302" h="435">
                    <a:moveTo>
                      <a:pt x="115" y="20"/>
                    </a:moveTo>
                    <a:cubicBezTo>
                      <a:pt x="92" y="40"/>
                      <a:pt x="0" y="235"/>
                      <a:pt x="13" y="302"/>
                    </a:cubicBezTo>
                    <a:cubicBezTo>
                      <a:pt x="26" y="369"/>
                      <a:pt x="146" y="435"/>
                      <a:pt x="193" y="422"/>
                    </a:cubicBezTo>
                    <a:cubicBezTo>
                      <a:pt x="240" y="409"/>
                      <a:pt x="302" y="264"/>
                      <a:pt x="295" y="224"/>
                    </a:cubicBezTo>
                    <a:cubicBezTo>
                      <a:pt x="288" y="184"/>
                      <a:pt x="181" y="219"/>
                      <a:pt x="151" y="182"/>
                    </a:cubicBezTo>
                    <a:cubicBezTo>
                      <a:pt x="121" y="145"/>
                      <a:pt x="138" y="0"/>
                      <a:pt x="115" y="20"/>
                    </a:cubicBezTo>
                    <a:close/>
                  </a:path>
                </a:pathLst>
              </a:custGeom>
              <a:solidFill>
                <a:srgbClr val="C0C0C0"/>
              </a:solidFill>
              <a:ln w="9525">
                <a:solidFill>
                  <a:srgbClr val="000000"/>
                </a:solidFill>
                <a:round/>
                <a:headEnd/>
                <a:tailEnd/>
              </a:ln>
            </p:spPr>
            <p:txBody>
              <a:bodyPr/>
              <a:lstStyle/>
              <a:p>
                <a:endParaRPr lang="tr-TR"/>
              </a:p>
            </p:txBody>
          </p:sp>
        </p:grpSp>
        <p:sp>
          <p:nvSpPr>
            <p:cNvPr id="29746" name="Rectangle 50">
              <a:extLst>
                <a:ext uri="{FF2B5EF4-FFF2-40B4-BE49-F238E27FC236}">
                  <a16:creationId xmlns:a16="http://schemas.microsoft.com/office/drawing/2014/main" id="{AB56C360-1A1E-C637-0C8E-F9FA1419F97F}"/>
                </a:ext>
              </a:extLst>
            </p:cNvPr>
            <p:cNvSpPr>
              <a:spLocks noChangeArrowheads="1"/>
            </p:cNvSpPr>
            <p:nvPr/>
          </p:nvSpPr>
          <p:spPr bwMode="auto">
            <a:xfrm>
              <a:off x="5406" y="1344"/>
              <a:ext cx="719" cy="28"/>
            </a:xfrm>
            <a:prstGeom prst="rect">
              <a:avLst/>
            </a:prstGeom>
            <a:solidFill>
              <a:srgbClr val="FFFFFF"/>
            </a:solidFill>
            <a:ln w="9525">
              <a:solidFill>
                <a:srgbClr val="000000"/>
              </a:solidFill>
              <a:miter lim="800000"/>
              <a:headEnd/>
              <a:tailEnd/>
            </a:ln>
          </p:spPr>
          <p:txBody>
            <a:bodyPr/>
            <a:lstStyle/>
            <a:p>
              <a:endParaRPr lang="tr-TR"/>
            </a:p>
          </p:txBody>
        </p:sp>
        <p:sp>
          <p:nvSpPr>
            <p:cNvPr id="29747" name="Text Box 51">
              <a:extLst>
                <a:ext uri="{FF2B5EF4-FFF2-40B4-BE49-F238E27FC236}">
                  <a16:creationId xmlns:a16="http://schemas.microsoft.com/office/drawing/2014/main" id="{D1004110-0330-F265-E9C0-6275675CAF43}"/>
                </a:ext>
              </a:extLst>
            </p:cNvPr>
            <p:cNvSpPr txBox="1">
              <a:spLocks noChangeArrowheads="1"/>
            </p:cNvSpPr>
            <p:nvPr/>
          </p:nvSpPr>
          <p:spPr bwMode="auto">
            <a:xfrm>
              <a:off x="3535" y="4554"/>
              <a:ext cx="1157" cy="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Yapıştırıcı</a:t>
              </a:r>
              <a:endParaRPr lang="tr-TR" altLang="tr-TR"/>
            </a:p>
          </p:txBody>
        </p:sp>
        <p:sp>
          <p:nvSpPr>
            <p:cNvPr id="29748" name="Line 52">
              <a:extLst>
                <a:ext uri="{FF2B5EF4-FFF2-40B4-BE49-F238E27FC236}">
                  <a16:creationId xmlns:a16="http://schemas.microsoft.com/office/drawing/2014/main" id="{8CE994B3-2013-43EA-8CD5-6B6F94857D0A}"/>
                </a:ext>
              </a:extLst>
            </p:cNvPr>
            <p:cNvSpPr>
              <a:spLocks noChangeShapeType="1"/>
            </p:cNvSpPr>
            <p:nvPr/>
          </p:nvSpPr>
          <p:spPr bwMode="auto">
            <a:xfrm>
              <a:off x="4059" y="4974"/>
              <a:ext cx="304" cy="4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29749" name="Oval 53">
              <a:extLst>
                <a:ext uri="{FF2B5EF4-FFF2-40B4-BE49-F238E27FC236}">
                  <a16:creationId xmlns:a16="http://schemas.microsoft.com/office/drawing/2014/main" id="{9135F789-17CE-FB87-76EA-FF5133E5595C}"/>
                </a:ext>
              </a:extLst>
            </p:cNvPr>
            <p:cNvSpPr>
              <a:spLocks noChangeArrowheads="1"/>
            </p:cNvSpPr>
            <p:nvPr/>
          </p:nvSpPr>
          <p:spPr bwMode="auto">
            <a:xfrm>
              <a:off x="6516" y="410"/>
              <a:ext cx="509" cy="1698"/>
            </a:xfrm>
            <a:prstGeom prst="ellipse">
              <a:avLst/>
            </a:prstGeom>
            <a:gradFill rotWithShape="0">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29750" name="Oval 54">
              <a:extLst>
                <a:ext uri="{FF2B5EF4-FFF2-40B4-BE49-F238E27FC236}">
                  <a16:creationId xmlns:a16="http://schemas.microsoft.com/office/drawing/2014/main" id="{BE7FBE1E-B707-F22B-9C85-8BC21538CC93}"/>
                </a:ext>
              </a:extLst>
            </p:cNvPr>
            <p:cNvSpPr>
              <a:spLocks noChangeArrowheads="1"/>
            </p:cNvSpPr>
            <p:nvPr/>
          </p:nvSpPr>
          <p:spPr bwMode="auto">
            <a:xfrm>
              <a:off x="6739" y="1253"/>
              <a:ext cx="77" cy="127"/>
            </a:xfrm>
            <a:prstGeom prst="ellipse">
              <a:avLst/>
            </a:prstGeom>
            <a:gradFill rotWithShape="0">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29751" name="Line 55">
              <a:extLst>
                <a:ext uri="{FF2B5EF4-FFF2-40B4-BE49-F238E27FC236}">
                  <a16:creationId xmlns:a16="http://schemas.microsoft.com/office/drawing/2014/main" id="{B77D0CC6-8E08-63EC-A682-990D67163483}"/>
                </a:ext>
              </a:extLst>
            </p:cNvPr>
            <p:cNvSpPr>
              <a:spLocks noChangeShapeType="1"/>
            </p:cNvSpPr>
            <p:nvPr/>
          </p:nvSpPr>
          <p:spPr bwMode="auto">
            <a:xfrm>
              <a:off x="6392" y="1353"/>
              <a:ext cx="1876"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36DFC13-0799-9DD8-5FA9-4247EC64578E}"/>
              </a:ext>
            </a:extLst>
          </p:cNvPr>
          <p:cNvSpPr>
            <a:spLocks noGrp="1" noChangeArrowheads="1"/>
          </p:cNvSpPr>
          <p:nvPr>
            <p:ph type="title"/>
          </p:nvPr>
        </p:nvSpPr>
        <p:spPr>
          <a:xfrm>
            <a:off x="569913" y="260350"/>
            <a:ext cx="7958137" cy="544513"/>
          </a:xfrm>
        </p:spPr>
        <p:txBody>
          <a:bodyPr/>
          <a:lstStyle/>
          <a:p>
            <a:r>
              <a:rPr lang="tr-TR" altLang="tr-TR" sz="2400">
                <a:solidFill>
                  <a:schemeClr val="accent2"/>
                </a:solidFill>
              </a:rPr>
              <a:t>Örnek Model Çalışmaları</a:t>
            </a:r>
            <a:br>
              <a:rPr lang="tr-TR" altLang="tr-TR" sz="2400">
                <a:solidFill>
                  <a:schemeClr val="accent2"/>
                </a:solidFill>
              </a:rPr>
            </a:br>
            <a:r>
              <a:rPr lang="tr-TR" altLang="tr-TR" sz="2400">
                <a:solidFill>
                  <a:schemeClr val="accent2"/>
                </a:solidFill>
              </a:rPr>
              <a:t>-Su çarklı hidroelektrik sistem.</a:t>
            </a:r>
            <a:r>
              <a:rPr lang="tr-TR" altLang="tr-TR" sz="2800">
                <a:solidFill>
                  <a:schemeClr val="accent2"/>
                </a:solidFill>
              </a:rPr>
              <a:t> </a:t>
            </a:r>
          </a:p>
        </p:txBody>
      </p:sp>
      <p:sp>
        <p:nvSpPr>
          <p:cNvPr id="30723" name="Rectangle 3">
            <a:extLst>
              <a:ext uri="{FF2B5EF4-FFF2-40B4-BE49-F238E27FC236}">
                <a16:creationId xmlns:a16="http://schemas.microsoft.com/office/drawing/2014/main" id="{7F9A2505-93A1-AC96-1AF1-588B14F045ED}"/>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0724" name="Rectangle 4">
            <a:extLst>
              <a:ext uri="{FF2B5EF4-FFF2-40B4-BE49-F238E27FC236}">
                <a16:creationId xmlns:a16="http://schemas.microsoft.com/office/drawing/2014/main" id="{BBFDD90D-B37E-C0C8-E4BE-88D63B1585B9}"/>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0725" name="Rectangle 5">
            <a:extLst>
              <a:ext uri="{FF2B5EF4-FFF2-40B4-BE49-F238E27FC236}">
                <a16:creationId xmlns:a16="http://schemas.microsoft.com/office/drawing/2014/main" id="{CBEB0BD1-58DD-3CA8-1AF3-297B2621078E}"/>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pSp>
        <p:nvGrpSpPr>
          <p:cNvPr id="30774" name="Group 54">
            <a:extLst>
              <a:ext uri="{FF2B5EF4-FFF2-40B4-BE49-F238E27FC236}">
                <a16:creationId xmlns:a16="http://schemas.microsoft.com/office/drawing/2014/main" id="{2AFA299B-FDC2-F8A7-140A-9E41EAF90443}"/>
              </a:ext>
            </a:extLst>
          </p:cNvPr>
          <p:cNvGrpSpPr>
            <a:grpSpLocks noChangeAspect="1"/>
          </p:cNvGrpSpPr>
          <p:nvPr/>
        </p:nvGrpSpPr>
        <p:grpSpPr bwMode="auto">
          <a:xfrm>
            <a:off x="658813" y="1214438"/>
            <a:ext cx="7666037" cy="5251450"/>
            <a:chOff x="2349" y="196"/>
            <a:chExt cx="6438" cy="4926"/>
          </a:xfrm>
        </p:grpSpPr>
        <p:sp>
          <p:nvSpPr>
            <p:cNvPr id="30775" name="AutoShape 55">
              <a:extLst>
                <a:ext uri="{FF2B5EF4-FFF2-40B4-BE49-F238E27FC236}">
                  <a16:creationId xmlns:a16="http://schemas.microsoft.com/office/drawing/2014/main" id="{A0A54503-8010-5928-32C3-801BF68A8C5B}"/>
                </a:ext>
              </a:extLst>
            </p:cNvPr>
            <p:cNvSpPr>
              <a:spLocks noChangeAspect="1" noChangeArrowheads="1"/>
            </p:cNvSpPr>
            <p:nvPr/>
          </p:nvSpPr>
          <p:spPr bwMode="auto">
            <a:xfrm>
              <a:off x="2349" y="196"/>
              <a:ext cx="6438" cy="49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tr-TR"/>
            </a:p>
          </p:txBody>
        </p:sp>
        <p:sp>
          <p:nvSpPr>
            <p:cNvPr id="30776" name="Text Box 56">
              <a:extLst>
                <a:ext uri="{FF2B5EF4-FFF2-40B4-BE49-F238E27FC236}">
                  <a16:creationId xmlns:a16="http://schemas.microsoft.com/office/drawing/2014/main" id="{8D294CD2-F397-1DEB-1E97-E2E254662841}"/>
                </a:ext>
              </a:extLst>
            </p:cNvPr>
            <p:cNvSpPr txBox="1">
              <a:spLocks noChangeArrowheads="1"/>
            </p:cNvSpPr>
            <p:nvPr/>
          </p:nvSpPr>
          <p:spPr bwMode="auto">
            <a:xfrm>
              <a:off x="2501" y="1844"/>
              <a:ext cx="146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Galvaniz saç 7cm çap</a:t>
              </a:r>
            </a:p>
          </p:txBody>
        </p:sp>
        <p:sp>
          <p:nvSpPr>
            <p:cNvPr id="30777" name="Text Box 57">
              <a:extLst>
                <a:ext uri="{FF2B5EF4-FFF2-40B4-BE49-F238E27FC236}">
                  <a16:creationId xmlns:a16="http://schemas.microsoft.com/office/drawing/2014/main" id="{437E5A1A-AC5E-1E8C-7789-7E7C85BE8E44}"/>
                </a:ext>
              </a:extLst>
            </p:cNvPr>
            <p:cNvSpPr txBox="1">
              <a:spLocks noChangeArrowheads="1"/>
            </p:cNvSpPr>
            <p:nvPr/>
          </p:nvSpPr>
          <p:spPr bwMode="auto">
            <a:xfrm>
              <a:off x="5801" y="477"/>
              <a:ext cx="858"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Yapıştırıcı</a:t>
              </a:r>
            </a:p>
          </p:txBody>
        </p:sp>
        <p:grpSp>
          <p:nvGrpSpPr>
            <p:cNvPr id="30778" name="Group 58">
              <a:extLst>
                <a:ext uri="{FF2B5EF4-FFF2-40B4-BE49-F238E27FC236}">
                  <a16:creationId xmlns:a16="http://schemas.microsoft.com/office/drawing/2014/main" id="{CF41467C-7269-EFE1-944C-CE7E52B216C3}"/>
                </a:ext>
              </a:extLst>
            </p:cNvPr>
            <p:cNvGrpSpPr>
              <a:grpSpLocks/>
            </p:cNvGrpSpPr>
            <p:nvPr/>
          </p:nvGrpSpPr>
          <p:grpSpPr bwMode="auto">
            <a:xfrm>
              <a:off x="2435" y="663"/>
              <a:ext cx="1070" cy="1068"/>
              <a:chOff x="2806" y="830"/>
              <a:chExt cx="1071" cy="1069"/>
            </a:xfrm>
          </p:grpSpPr>
          <p:sp>
            <p:nvSpPr>
              <p:cNvPr id="30779" name="Oval 59">
                <a:extLst>
                  <a:ext uri="{FF2B5EF4-FFF2-40B4-BE49-F238E27FC236}">
                    <a16:creationId xmlns:a16="http://schemas.microsoft.com/office/drawing/2014/main" id="{14B39D4C-F1A7-D33E-1945-78138F1A3C56}"/>
                  </a:ext>
                </a:extLst>
              </p:cNvPr>
              <p:cNvSpPr>
                <a:spLocks noChangeArrowheads="1"/>
              </p:cNvSpPr>
              <p:nvPr/>
            </p:nvSpPr>
            <p:spPr bwMode="auto">
              <a:xfrm>
                <a:off x="2806" y="830"/>
                <a:ext cx="1071" cy="1069"/>
              </a:xfrm>
              <a:prstGeom prst="ellipse">
                <a:avLst/>
              </a:prstGeom>
              <a:solidFill>
                <a:srgbClr val="FFFFFF"/>
              </a:solidFill>
              <a:ln w="9525">
                <a:solidFill>
                  <a:srgbClr val="000000"/>
                </a:solidFill>
                <a:round/>
                <a:headEnd/>
                <a:tailEnd/>
              </a:ln>
            </p:spPr>
            <p:txBody>
              <a:bodyPr/>
              <a:lstStyle/>
              <a:p>
                <a:endParaRPr lang="tr-TR"/>
              </a:p>
            </p:txBody>
          </p:sp>
          <p:sp>
            <p:nvSpPr>
              <p:cNvPr id="30780" name="Oval 60">
                <a:extLst>
                  <a:ext uri="{FF2B5EF4-FFF2-40B4-BE49-F238E27FC236}">
                    <a16:creationId xmlns:a16="http://schemas.microsoft.com/office/drawing/2014/main" id="{5E17A16A-7D67-82C1-8BF0-D75035776762}"/>
                  </a:ext>
                </a:extLst>
              </p:cNvPr>
              <p:cNvSpPr>
                <a:spLocks noChangeArrowheads="1"/>
              </p:cNvSpPr>
              <p:nvPr/>
            </p:nvSpPr>
            <p:spPr bwMode="auto">
              <a:xfrm>
                <a:off x="3301" y="1339"/>
                <a:ext cx="87" cy="81"/>
              </a:xfrm>
              <a:prstGeom prst="ellipse">
                <a:avLst/>
              </a:prstGeom>
              <a:solidFill>
                <a:srgbClr val="FFFFFF"/>
              </a:solidFill>
              <a:ln w="9525">
                <a:solidFill>
                  <a:srgbClr val="000000"/>
                </a:solidFill>
                <a:round/>
                <a:headEnd/>
                <a:tailEnd/>
              </a:ln>
            </p:spPr>
            <p:txBody>
              <a:bodyPr/>
              <a:lstStyle/>
              <a:p>
                <a:endParaRPr lang="tr-TR"/>
              </a:p>
            </p:txBody>
          </p:sp>
          <p:sp>
            <p:nvSpPr>
              <p:cNvPr id="30781" name="Line 61">
                <a:extLst>
                  <a:ext uri="{FF2B5EF4-FFF2-40B4-BE49-F238E27FC236}">
                    <a16:creationId xmlns:a16="http://schemas.microsoft.com/office/drawing/2014/main" id="{9B111437-D2FC-6870-8F4B-E15EC6251098}"/>
                  </a:ext>
                </a:extLst>
              </p:cNvPr>
              <p:cNvSpPr>
                <a:spLocks noChangeShapeType="1"/>
              </p:cNvSpPr>
              <p:nvPr/>
            </p:nvSpPr>
            <p:spPr bwMode="auto">
              <a:xfrm>
                <a:off x="3363" y="834"/>
                <a:ext cx="0" cy="4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2" name="Line 62">
                <a:extLst>
                  <a:ext uri="{FF2B5EF4-FFF2-40B4-BE49-F238E27FC236}">
                    <a16:creationId xmlns:a16="http://schemas.microsoft.com/office/drawing/2014/main" id="{BFDCD639-AB0D-8674-1A33-A4B3CC038552}"/>
                  </a:ext>
                </a:extLst>
              </p:cNvPr>
              <p:cNvSpPr>
                <a:spLocks noChangeShapeType="1"/>
              </p:cNvSpPr>
              <p:nvPr/>
            </p:nvSpPr>
            <p:spPr bwMode="auto">
              <a:xfrm flipH="1">
                <a:off x="3344" y="1487"/>
                <a:ext cx="10" cy="38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3" name="Line 63">
                <a:extLst>
                  <a:ext uri="{FF2B5EF4-FFF2-40B4-BE49-F238E27FC236}">
                    <a16:creationId xmlns:a16="http://schemas.microsoft.com/office/drawing/2014/main" id="{B08DC2BF-C4FD-4493-BBE8-5E37EF5E20A5}"/>
                  </a:ext>
                </a:extLst>
              </p:cNvPr>
              <p:cNvSpPr>
                <a:spLocks noChangeShapeType="1"/>
              </p:cNvSpPr>
              <p:nvPr/>
            </p:nvSpPr>
            <p:spPr bwMode="auto">
              <a:xfrm>
                <a:off x="3511" y="1382"/>
                <a:ext cx="35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4" name="Line 64">
                <a:extLst>
                  <a:ext uri="{FF2B5EF4-FFF2-40B4-BE49-F238E27FC236}">
                    <a16:creationId xmlns:a16="http://schemas.microsoft.com/office/drawing/2014/main" id="{A5AB7A61-92AB-C61F-4170-68E427539AF0}"/>
                  </a:ext>
                </a:extLst>
              </p:cNvPr>
              <p:cNvSpPr>
                <a:spLocks noChangeShapeType="1"/>
              </p:cNvSpPr>
              <p:nvPr/>
            </p:nvSpPr>
            <p:spPr bwMode="auto">
              <a:xfrm flipH="1">
                <a:off x="2806" y="1396"/>
                <a:ext cx="419" cy="1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5" name="Line 65">
                <a:extLst>
                  <a:ext uri="{FF2B5EF4-FFF2-40B4-BE49-F238E27FC236}">
                    <a16:creationId xmlns:a16="http://schemas.microsoft.com/office/drawing/2014/main" id="{33A9F421-4E54-1019-9310-7AFA91F1A393}"/>
                  </a:ext>
                </a:extLst>
              </p:cNvPr>
              <p:cNvSpPr>
                <a:spLocks noChangeShapeType="1"/>
              </p:cNvSpPr>
              <p:nvPr/>
            </p:nvSpPr>
            <p:spPr bwMode="auto">
              <a:xfrm flipH="1">
                <a:off x="3425" y="944"/>
                <a:ext cx="287" cy="3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6" name="Line 66">
                <a:extLst>
                  <a:ext uri="{FF2B5EF4-FFF2-40B4-BE49-F238E27FC236}">
                    <a16:creationId xmlns:a16="http://schemas.microsoft.com/office/drawing/2014/main" id="{B4056A7D-FC85-C4D2-B489-BEF3B27EEB2F}"/>
                  </a:ext>
                </a:extLst>
              </p:cNvPr>
              <p:cNvSpPr>
                <a:spLocks noChangeShapeType="1"/>
              </p:cNvSpPr>
              <p:nvPr/>
            </p:nvSpPr>
            <p:spPr bwMode="auto">
              <a:xfrm flipH="1">
                <a:off x="2987" y="1434"/>
                <a:ext cx="287" cy="3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7" name="Line 67">
                <a:extLst>
                  <a:ext uri="{FF2B5EF4-FFF2-40B4-BE49-F238E27FC236}">
                    <a16:creationId xmlns:a16="http://schemas.microsoft.com/office/drawing/2014/main" id="{95CB2E41-05BE-6C6F-8AF2-C2375715C109}"/>
                  </a:ext>
                </a:extLst>
              </p:cNvPr>
              <p:cNvSpPr>
                <a:spLocks noChangeShapeType="1"/>
              </p:cNvSpPr>
              <p:nvPr/>
            </p:nvSpPr>
            <p:spPr bwMode="auto">
              <a:xfrm>
                <a:off x="2949" y="1001"/>
                <a:ext cx="286" cy="3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8" name="Line 68">
                <a:extLst>
                  <a:ext uri="{FF2B5EF4-FFF2-40B4-BE49-F238E27FC236}">
                    <a16:creationId xmlns:a16="http://schemas.microsoft.com/office/drawing/2014/main" id="{C6167EBA-039B-17C1-4CD1-90FF85A6AB3C}"/>
                  </a:ext>
                </a:extLst>
              </p:cNvPr>
              <p:cNvSpPr>
                <a:spLocks noChangeShapeType="1"/>
              </p:cNvSpPr>
              <p:nvPr/>
            </p:nvSpPr>
            <p:spPr bwMode="auto">
              <a:xfrm flipH="1" flipV="1">
                <a:off x="3449" y="1458"/>
                <a:ext cx="262" cy="262"/>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89" name="Line 69">
                <a:extLst>
                  <a:ext uri="{FF2B5EF4-FFF2-40B4-BE49-F238E27FC236}">
                    <a16:creationId xmlns:a16="http://schemas.microsoft.com/office/drawing/2014/main" id="{6F6FCB7A-1A38-2356-9423-C53FCC7EEBDD}"/>
                  </a:ext>
                </a:extLst>
              </p:cNvPr>
              <p:cNvSpPr>
                <a:spLocks noChangeShapeType="1"/>
              </p:cNvSpPr>
              <p:nvPr/>
            </p:nvSpPr>
            <p:spPr bwMode="auto">
              <a:xfrm flipV="1">
                <a:off x="3525" y="1172"/>
                <a:ext cx="295" cy="12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0" name="Line 70">
                <a:extLst>
                  <a:ext uri="{FF2B5EF4-FFF2-40B4-BE49-F238E27FC236}">
                    <a16:creationId xmlns:a16="http://schemas.microsoft.com/office/drawing/2014/main" id="{EE100648-6095-901E-5964-4789EF16929A}"/>
                  </a:ext>
                </a:extLst>
              </p:cNvPr>
              <p:cNvSpPr>
                <a:spLocks noChangeShapeType="1"/>
              </p:cNvSpPr>
              <p:nvPr/>
            </p:nvSpPr>
            <p:spPr bwMode="auto">
              <a:xfrm flipV="1">
                <a:off x="3392" y="863"/>
                <a:ext cx="128" cy="3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1" name="Line 71">
                <a:extLst>
                  <a:ext uri="{FF2B5EF4-FFF2-40B4-BE49-F238E27FC236}">
                    <a16:creationId xmlns:a16="http://schemas.microsoft.com/office/drawing/2014/main" id="{CDC0AC15-3B1C-0DE0-C88A-C5341329C8D3}"/>
                  </a:ext>
                </a:extLst>
              </p:cNvPr>
              <p:cNvSpPr>
                <a:spLocks noChangeShapeType="1"/>
              </p:cNvSpPr>
              <p:nvPr/>
            </p:nvSpPr>
            <p:spPr bwMode="auto">
              <a:xfrm>
                <a:off x="3530" y="1434"/>
                <a:ext cx="277" cy="10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2" name="Line 72">
                <a:extLst>
                  <a:ext uri="{FF2B5EF4-FFF2-40B4-BE49-F238E27FC236}">
                    <a16:creationId xmlns:a16="http://schemas.microsoft.com/office/drawing/2014/main" id="{58549101-3077-893F-8DD6-B6AA892154F0}"/>
                  </a:ext>
                </a:extLst>
              </p:cNvPr>
              <p:cNvSpPr>
                <a:spLocks noChangeShapeType="1"/>
              </p:cNvSpPr>
              <p:nvPr/>
            </p:nvSpPr>
            <p:spPr bwMode="auto">
              <a:xfrm>
                <a:off x="3425" y="1549"/>
                <a:ext cx="110" cy="286"/>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3" name="Line 73">
                <a:extLst>
                  <a:ext uri="{FF2B5EF4-FFF2-40B4-BE49-F238E27FC236}">
                    <a16:creationId xmlns:a16="http://schemas.microsoft.com/office/drawing/2014/main" id="{C762D679-CFFB-47E4-45F5-2D20A85EBA24}"/>
                  </a:ext>
                </a:extLst>
              </p:cNvPr>
              <p:cNvSpPr>
                <a:spLocks noChangeShapeType="1"/>
              </p:cNvSpPr>
              <p:nvPr/>
            </p:nvSpPr>
            <p:spPr bwMode="auto">
              <a:xfrm flipH="1">
                <a:off x="3139" y="1573"/>
                <a:ext cx="143" cy="30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4" name="Line 74">
                <a:extLst>
                  <a:ext uri="{FF2B5EF4-FFF2-40B4-BE49-F238E27FC236}">
                    <a16:creationId xmlns:a16="http://schemas.microsoft.com/office/drawing/2014/main" id="{D410297A-D25C-42C5-8677-D5A313310913}"/>
                  </a:ext>
                </a:extLst>
              </p:cNvPr>
              <p:cNvSpPr>
                <a:spLocks noChangeShapeType="1"/>
              </p:cNvSpPr>
              <p:nvPr/>
            </p:nvSpPr>
            <p:spPr bwMode="auto">
              <a:xfrm flipV="1">
                <a:off x="2868" y="1468"/>
                <a:ext cx="295" cy="11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5" name="Line 75">
                <a:extLst>
                  <a:ext uri="{FF2B5EF4-FFF2-40B4-BE49-F238E27FC236}">
                    <a16:creationId xmlns:a16="http://schemas.microsoft.com/office/drawing/2014/main" id="{A06C4807-82B3-1CED-5979-014650600613}"/>
                  </a:ext>
                </a:extLst>
              </p:cNvPr>
              <p:cNvSpPr>
                <a:spLocks noChangeShapeType="1"/>
              </p:cNvSpPr>
              <p:nvPr/>
            </p:nvSpPr>
            <p:spPr bwMode="auto">
              <a:xfrm>
                <a:off x="3163" y="896"/>
                <a:ext cx="110" cy="343"/>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30796" name="Line 76">
                <a:extLst>
                  <a:ext uri="{FF2B5EF4-FFF2-40B4-BE49-F238E27FC236}">
                    <a16:creationId xmlns:a16="http://schemas.microsoft.com/office/drawing/2014/main" id="{2F8A8670-0A0D-BE1C-13C5-530A3A98C464}"/>
                  </a:ext>
                </a:extLst>
              </p:cNvPr>
              <p:cNvSpPr>
                <a:spLocks noChangeShapeType="1"/>
              </p:cNvSpPr>
              <p:nvPr/>
            </p:nvSpPr>
            <p:spPr bwMode="auto">
              <a:xfrm>
                <a:off x="2830" y="1206"/>
                <a:ext cx="309" cy="10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grpSp>
        <p:grpSp>
          <p:nvGrpSpPr>
            <p:cNvPr id="30797" name="Group 77">
              <a:extLst>
                <a:ext uri="{FF2B5EF4-FFF2-40B4-BE49-F238E27FC236}">
                  <a16:creationId xmlns:a16="http://schemas.microsoft.com/office/drawing/2014/main" id="{B1A6211A-79B5-54FB-9320-CA6775AD2934}"/>
                </a:ext>
              </a:extLst>
            </p:cNvPr>
            <p:cNvGrpSpPr>
              <a:grpSpLocks/>
            </p:cNvGrpSpPr>
            <p:nvPr/>
          </p:nvGrpSpPr>
          <p:grpSpPr bwMode="auto">
            <a:xfrm>
              <a:off x="3830" y="572"/>
              <a:ext cx="1200" cy="1215"/>
              <a:chOff x="5906" y="734"/>
              <a:chExt cx="1200" cy="1216"/>
            </a:xfrm>
          </p:grpSpPr>
          <p:sp>
            <p:nvSpPr>
              <p:cNvPr id="30798" name="Freeform 78">
                <a:extLst>
                  <a:ext uri="{FF2B5EF4-FFF2-40B4-BE49-F238E27FC236}">
                    <a16:creationId xmlns:a16="http://schemas.microsoft.com/office/drawing/2014/main" id="{B1BF3CF3-797B-8843-910F-8190D7A4AC11}"/>
                  </a:ext>
                </a:extLst>
              </p:cNvPr>
              <p:cNvSpPr>
                <a:spLocks/>
              </p:cNvSpPr>
              <p:nvPr/>
            </p:nvSpPr>
            <p:spPr bwMode="auto">
              <a:xfrm rot="-4735664">
                <a:off x="6260" y="747"/>
                <a:ext cx="485" cy="1184"/>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solidFill>
                <a:srgbClr val="F8F8F8"/>
              </a:solidFill>
              <a:ln w="9525">
                <a:solidFill>
                  <a:srgbClr val="000000"/>
                </a:solidFill>
                <a:round/>
                <a:headEnd/>
                <a:tailEnd/>
              </a:ln>
            </p:spPr>
            <p:txBody>
              <a:bodyPr/>
              <a:lstStyle/>
              <a:p>
                <a:endParaRPr lang="tr-TR"/>
              </a:p>
            </p:txBody>
          </p:sp>
          <p:sp>
            <p:nvSpPr>
              <p:cNvPr id="30799" name="Freeform 79">
                <a:extLst>
                  <a:ext uri="{FF2B5EF4-FFF2-40B4-BE49-F238E27FC236}">
                    <a16:creationId xmlns:a16="http://schemas.microsoft.com/office/drawing/2014/main" id="{8FFB70D4-BB6F-9094-048B-E479631D7962}"/>
                  </a:ext>
                </a:extLst>
              </p:cNvPr>
              <p:cNvSpPr>
                <a:spLocks/>
              </p:cNvSpPr>
              <p:nvPr/>
            </p:nvSpPr>
            <p:spPr bwMode="auto">
              <a:xfrm rot="11386874">
                <a:off x="6259" y="768"/>
                <a:ext cx="484" cy="1182"/>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00" name="Freeform 80">
                <a:extLst>
                  <a:ext uri="{FF2B5EF4-FFF2-40B4-BE49-F238E27FC236}">
                    <a16:creationId xmlns:a16="http://schemas.microsoft.com/office/drawing/2014/main" id="{E662C615-3085-876A-E73C-14AF8A78338A}"/>
                  </a:ext>
                </a:extLst>
              </p:cNvPr>
              <p:cNvSpPr>
                <a:spLocks/>
              </p:cNvSpPr>
              <p:nvPr/>
            </p:nvSpPr>
            <p:spPr bwMode="auto">
              <a:xfrm rot="18521283">
                <a:off x="6270" y="756"/>
                <a:ext cx="485" cy="1186"/>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01" name="Freeform 81">
                <a:extLst>
                  <a:ext uri="{FF2B5EF4-FFF2-40B4-BE49-F238E27FC236}">
                    <a16:creationId xmlns:a16="http://schemas.microsoft.com/office/drawing/2014/main" id="{A06C862B-87EE-385E-C7AF-04562BF53AB5}"/>
                  </a:ext>
                </a:extLst>
              </p:cNvPr>
              <p:cNvSpPr>
                <a:spLocks/>
              </p:cNvSpPr>
              <p:nvPr/>
            </p:nvSpPr>
            <p:spPr bwMode="auto">
              <a:xfrm rot="101451943">
                <a:off x="6257" y="750"/>
                <a:ext cx="485" cy="1188"/>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02" name="Freeform 82">
                <a:extLst>
                  <a:ext uri="{FF2B5EF4-FFF2-40B4-BE49-F238E27FC236}">
                    <a16:creationId xmlns:a16="http://schemas.microsoft.com/office/drawing/2014/main" id="{29F488FD-46E0-94E9-32D8-90AE9FE38CF6}"/>
                  </a:ext>
                </a:extLst>
              </p:cNvPr>
              <p:cNvSpPr>
                <a:spLocks/>
              </p:cNvSpPr>
              <p:nvPr/>
            </p:nvSpPr>
            <p:spPr bwMode="auto">
              <a:xfrm rot="207808154">
                <a:off x="6239" y="734"/>
                <a:ext cx="485" cy="1193"/>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03" name="Freeform 83">
                <a:extLst>
                  <a:ext uri="{FF2B5EF4-FFF2-40B4-BE49-F238E27FC236}">
                    <a16:creationId xmlns:a16="http://schemas.microsoft.com/office/drawing/2014/main" id="{D70D6F38-E4E5-D317-38C2-0D4358456688}"/>
                  </a:ext>
                </a:extLst>
              </p:cNvPr>
              <p:cNvSpPr>
                <a:spLocks/>
              </p:cNvSpPr>
              <p:nvPr/>
            </p:nvSpPr>
            <p:spPr bwMode="auto">
              <a:xfrm rot="20259500">
                <a:off x="6273" y="739"/>
                <a:ext cx="486" cy="1187"/>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04" name="Oval 84">
                <a:extLst>
                  <a:ext uri="{FF2B5EF4-FFF2-40B4-BE49-F238E27FC236}">
                    <a16:creationId xmlns:a16="http://schemas.microsoft.com/office/drawing/2014/main" id="{6DB316BA-7B61-62FA-DFDC-54680CF030F5}"/>
                  </a:ext>
                </a:extLst>
              </p:cNvPr>
              <p:cNvSpPr>
                <a:spLocks noChangeArrowheads="1"/>
              </p:cNvSpPr>
              <p:nvPr/>
            </p:nvSpPr>
            <p:spPr bwMode="auto">
              <a:xfrm>
                <a:off x="6459" y="1306"/>
                <a:ext cx="110" cy="105"/>
              </a:xfrm>
              <a:prstGeom prst="ellipse">
                <a:avLst/>
              </a:pr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grpSp>
        <p:sp>
          <p:nvSpPr>
            <p:cNvPr id="30805" name="AutoShape 85">
              <a:extLst>
                <a:ext uri="{FF2B5EF4-FFF2-40B4-BE49-F238E27FC236}">
                  <a16:creationId xmlns:a16="http://schemas.microsoft.com/office/drawing/2014/main" id="{31D35748-F846-6E51-071B-612E75688286}"/>
                </a:ext>
              </a:extLst>
            </p:cNvPr>
            <p:cNvSpPr>
              <a:spLocks noChangeArrowheads="1"/>
            </p:cNvSpPr>
            <p:nvPr/>
          </p:nvSpPr>
          <p:spPr bwMode="auto">
            <a:xfrm>
              <a:off x="3568" y="1049"/>
              <a:ext cx="233" cy="347"/>
            </a:xfrm>
            <a:prstGeom prst="rightArrow">
              <a:avLst>
                <a:gd name="adj1" fmla="val 43250"/>
                <a:gd name="adj2" fmla="val 50338"/>
              </a:avLst>
            </a:prstGeom>
            <a:solidFill>
              <a:srgbClr val="99CCFF"/>
            </a:solidFill>
            <a:ln w="9525">
              <a:solidFill>
                <a:srgbClr val="000000"/>
              </a:solidFill>
              <a:miter lim="800000"/>
              <a:headEnd/>
              <a:tailEnd/>
            </a:ln>
          </p:spPr>
          <p:txBody>
            <a:bodyPr/>
            <a:lstStyle/>
            <a:p>
              <a:endParaRPr lang="tr-TR"/>
            </a:p>
          </p:txBody>
        </p:sp>
        <p:sp>
          <p:nvSpPr>
            <p:cNvPr id="30806" name="Freeform 86">
              <a:extLst>
                <a:ext uri="{FF2B5EF4-FFF2-40B4-BE49-F238E27FC236}">
                  <a16:creationId xmlns:a16="http://schemas.microsoft.com/office/drawing/2014/main" id="{1F12A612-3281-E61F-81B5-8D76792F1762}"/>
                </a:ext>
              </a:extLst>
            </p:cNvPr>
            <p:cNvSpPr>
              <a:spLocks/>
            </p:cNvSpPr>
            <p:nvPr/>
          </p:nvSpPr>
          <p:spPr bwMode="auto">
            <a:xfrm rot="5400000">
              <a:off x="5729" y="1279"/>
              <a:ext cx="219" cy="417"/>
            </a:xfrm>
            <a:custGeom>
              <a:avLst/>
              <a:gdLst>
                <a:gd name="T0" fmla="*/ 0 w 2076"/>
                <a:gd name="T1" fmla="*/ 197 h 327"/>
                <a:gd name="T2" fmla="*/ 480 w 2076"/>
                <a:gd name="T3" fmla="*/ 215 h 327"/>
                <a:gd name="T4" fmla="*/ 780 w 2076"/>
                <a:gd name="T5" fmla="*/ 17 h 327"/>
                <a:gd name="T6" fmla="*/ 1758 w 2076"/>
                <a:gd name="T7" fmla="*/ 317 h 327"/>
                <a:gd name="T8" fmla="*/ 2076 w 2076"/>
                <a:gd name="T9" fmla="*/ 77 h 327"/>
              </a:gdLst>
              <a:ahLst/>
              <a:cxnLst>
                <a:cxn ang="0">
                  <a:pos x="T0" y="T1"/>
                </a:cxn>
                <a:cxn ang="0">
                  <a:pos x="T2" y="T3"/>
                </a:cxn>
                <a:cxn ang="0">
                  <a:pos x="T4" y="T5"/>
                </a:cxn>
                <a:cxn ang="0">
                  <a:pos x="T6" y="T7"/>
                </a:cxn>
                <a:cxn ang="0">
                  <a:pos x="T8" y="T9"/>
                </a:cxn>
              </a:cxnLst>
              <a:rect l="0" t="0" r="r" b="b"/>
              <a:pathLst>
                <a:path w="2076" h="327">
                  <a:moveTo>
                    <a:pt x="0" y="197"/>
                  </a:moveTo>
                  <a:cubicBezTo>
                    <a:pt x="175" y="221"/>
                    <a:pt x="350" y="245"/>
                    <a:pt x="480" y="215"/>
                  </a:cubicBezTo>
                  <a:cubicBezTo>
                    <a:pt x="610" y="185"/>
                    <a:pt x="567" y="0"/>
                    <a:pt x="780" y="17"/>
                  </a:cubicBezTo>
                  <a:cubicBezTo>
                    <a:pt x="993" y="34"/>
                    <a:pt x="1542" y="307"/>
                    <a:pt x="1758" y="317"/>
                  </a:cubicBezTo>
                  <a:cubicBezTo>
                    <a:pt x="1974" y="327"/>
                    <a:pt x="2025" y="202"/>
                    <a:pt x="2076" y="77"/>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807" name="AutoShape 87">
              <a:extLst>
                <a:ext uri="{FF2B5EF4-FFF2-40B4-BE49-F238E27FC236}">
                  <a16:creationId xmlns:a16="http://schemas.microsoft.com/office/drawing/2014/main" id="{B2A73905-94A4-FF22-ADC4-9507B1CC7F72}"/>
                </a:ext>
              </a:extLst>
            </p:cNvPr>
            <p:cNvSpPr>
              <a:spLocks noChangeArrowheads="1"/>
            </p:cNvSpPr>
            <p:nvPr/>
          </p:nvSpPr>
          <p:spPr bwMode="auto">
            <a:xfrm>
              <a:off x="5011" y="601"/>
              <a:ext cx="653" cy="253"/>
            </a:xfrm>
            <a:prstGeom prst="curvedDownArrow">
              <a:avLst>
                <a:gd name="adj1" fmla="val 51621"/>
                <a:gd name="adj2" fmla="val 103241"/>
                <a:gd name="adj3" fmla="val 33333"/>
              </a:avLst>
            </a:prstGeom>
            <a:solidFill>
              <a:srgbClr val="00CCFF"/>
            </a:solidFill>
            <a:ln w="9525">
              <a:solidFill>
                <a:srgbClr val="000000"/>
              </a:solidFill>
              <a:miter lim="800000"/>
              <a:headEnd/>
              <a:tailEnd/>
            </a:ln>
          </p:spPr>
          <p:txBody>
            <a:bodyPr/>
            <a:lstStyle/>
            <a:p>
              <a:endParaRPr lang="tr-TR"/>
            </a:p>
          </p:txBody>
        </p:sp>
        <p:grpSp>
          <p:nvGrpSpPr>
            <p:cNvPr id="30808" name="Group 88">
              <a:extLst>
                <a:ext uri="{FF2B5EF4-FFF2-40B4-BE49-F238E27FC236}">
                  <a16:creationId xmlns:a16="http://schemas.microsoft.com/office/drawing/2014/main" id="{AEC9085D-276F-789F-B5ED-E22CF65C7457}"/>
                </a:ext>
              </a:extLst>
            </p:cNvPr>
            <p:cNvGrpSpPr>
              <a:grpSpLocks noChangeAspect="1"/>
            </p:cNvGrpSpPr>
            <p:nvPr/>
          </p:nvGrpSpPr>
          <p:grpSpPr bwMode="auto">
            <a:xfrm>
              <a:off x="5587" y="1758"/>
              <a:ext cx="2783" cy="1679"/>
              <a:chOff x="5011" y="1987"/>
              <a:chExt cx="3478" cy="2096"/>
            </a:xfrm>
          </p:grpSpPr>
          <p:grpSp>
            <p:nvGrpSpPr>
              <p:cNvPr id="30809" name="Group 89">
                <a:extLst>
                  <a:ext uri="{FF2B5EF4-FFF2-40B4-BE49-F238E27FC236}">
                    <a16:creationId xmlns:a16="http://schemas.microsoft.com/office/drawing/2014/main" id="{EB576451-4727-207B-D21B-5B139EF429CA}"/>
                  </a:ext>
                </a:extLst>
              </p:cNvPr>
              <p:cNvGrpSpPr>
                <a:grpSpLocks noChangeAspect="1"/>
              </p:cNvGrpSpPr>
              <p:nvPr/>
            </p:nvGrpSpPr>
            <p:grpSpPr bwMode="auto">
              <a:xfrm>
                <a:off x="6087" y="1987"/>
                <a:ext cx="2402" cy="2096"/>
                <a:chOff x="5444" y="1739"/>
                <a:chExt cx="3118" cy="2777"/>
              </a:xfrm>
            </p:grpSpPr>
            <p:sp>
              <p:nvSpPr>
                <p:cNvPr id="30810" name="AutoShape 90">
                  <a:extLst>
                    <a:ext uri="{FF2B5EF4-FFF2-40B4-BE49-F238E27FC236}">
                      <a16:creationId xmlns:a16="http://schemas.microsoft.com/office/drawing/2014/main" id="{036A63CC-E9F0-D734-36AF-7D7F6C0BC32F}"/>
                    </a:ext>
                  </a:extLst>
                </p:cNvPr>
                <p:cNvSpPr>
                  <a:spLocks noChangeAspect="1" noChangeArrowheads="1"/>
                </p:cNvSpPr>
                <p:nvPr/>
              </p:nvSpPr>
              <p:spPr bwMode="auto">
                <a:xfrm>
                  <a:off x="5925" y="2578"/>
                  <a:ext cx="119" cy="219"/>
                </a:xfrm>
                <a:prstGeom prst="can">
                  <a:avLst>
                    <a:gd name="adj" fmla="val 28815"/>
                  </a:avLst>
                </a:prstGeom>
                <a:solidFill>
                  <a:srgbClr val="FFFFFF"/>
                </a:solidFill>
                <a:ln w="9525">
                  <a:solidFill>
                    <a:srgbClr val="000000"/>
                  </a:solidFill>
                  <a:round/>
                  <a:headEnd/>
                  <a:tailEnd/>
                </a:ln>
              </p:spPr>
              <p:txBody>
                <a:bodyPr/>
                <a:lstStyle/>
                <a:p>
                  <a:endParaRPr lang="tr-TR"/>
                </a:p>
              </p:txBody>
            </p:sp>
            <p:grpSp>
              <p:nvGrpSpPr>
                <p:cNvPr id="30811" name="Group 91">
                  <a:extLst>
                    <a:ext uri="{FF2B5EF4-FFF2-40B4-BE49-F238E27FC236}">
                      <a16:creationId xmlns:a16="http://schemas.microsoft.com/office/drawing/2014/main" id="{B5290AF5-D3F4-6493-F80B-28B083AD75A8}"/>
                    </a:ext>
                  </a:extLst>
                </p:cNvPr>
                <p:cNvGrpSpPr>
                  <a:grpSpLocks noChangeAspect="1"/>
                </p:cNvGrpSpPr>
                <p:nvPr/>
              </p:nvGrpSpPr>
              <p:grpSpPr bwMode="auto">
                <a:xfrm>
                  <a:off x="7601" y="3954"/>
                  <a:ext cx="400" cy="169"/>
                  <a:chOff x="7387" y="5478"/>
                  <a:chExt cx="594" cy="528"/>
                </a:xfrm>
              </p:grpSpPr>
              <p:sp>
                <p:nvSpPr>
                  <p:cNvPr id="30812" name="Rectangle 92">
                    <a:extLst>
                      <a:ext uri="{FF2B5EF4-FFF2-40B4-BE49-F238E27FC236}">
                        <a16:creationId xmlns:a16="http://schemas.microsoft.com/office/drawing/2014/main" id="{0EE5C08A-8D16-1D1B-7DD4-01153F2C985E}"/>
                      </a:ext>
                    </a:extLst>
                  </p:cNvPr>
                  <p:cNvSpPr>
                    <a:spLocks noChangeAspect="1" noChangeArrowheads="1"/>
                  </p:cNvSpPr>
                  <p:nvPr/>
                </p:nvSpPr>
                <p:spPr bwMode="auto">
                  <a:xfrm>
                    <a:off x="7387" y="5478"/>
                    <a:ext cx="81" cy="528"/>
                  </a:xfrm>
                  <a:prstGeom prst="rect">
                    <a:avLst/>
                  </a:prstGeom>
                  <a:solidFill>
                    <a:srgbClr val="FFCC00"/>
                  </a:solidFill>
                  <a:ln w="9525">
                    <a:solidFill>
                      <a:srgbClr val="000000"/>
                    </a:solidFill>
                    <a:miter lim="800000"/>
                    <a:headEnd/>
                    <a:tailEnd/>
                  </a:ln>
                </p:spPr>
                <p:txBody>
                  <a:bodyPr/>
                  <a:lstStyle/>
                  <a:p>
                    <a:endParaRPr lang="tr-TR"/>
                  </a:p>
                </p:txBody>
              </p:sp>
              <p:sp>
                <p:nvSpPr>
                  <p:cNvPr id="30813" name="Rectangle 93">
                    <a:extLst>
                      <a:ext uri="{FF2B5EF4-FFF2-40B4-BE49-F238E27FC236}">
                        <a16:creationId xmlns:a16="http://schemas.microsoft.com/office/drawing/2014/main" id="{7619BFF6-4F8E-A778-D933-4B0B8DB170DD}"/>
                      </a:ext>
                    </a:extLst>
                  </p:cNvPr>
                  <p:cNvSpPr>
                    <a:spLocks noChangeAspect="1" noChangeArrowheads="1"/>
                  </p:cNvSpPr>
                  <p:nvPr/>
                </p:nvSpPr>
                <p:spPr bwMode="auto">
                  <a:xfrm>
                    <a:off x="7468" y="5703"/>
                    <a:ext cx="513" cy="111"/>
                  </a:xfrm>
                  <a:prstGeom prst="rect">
                    <a:avLst/>
                  </a:prstGeom>
                  <a:solidFill>
                    <a:srgbClr val="FFCC00"/>
                  </a:solidFill>
                  <a:ln w="9525">
                    <a:solidFill>
                      <a:srgbClr val="000000"/>
                    </a:solidFill>
                    <a:miter lim="800000"/>
                    <a:headEnd/>
                    <a:tailEnd/>
                  </a:ln>
                </p:spPr>
                <p:txBody>
                  <a:bodyPr/>
                  <a:lstStyle/>
                  <a:p>
                    <a:endParaRPr lang="tr-TR"/>
                  </a:p>
                </p:txBody>
              </p:sp>
              <p:sp>
                <p:nvSpPr>
                  <p:cNvPr id="30814" name="Freeform 94">
                    <a:extLst>
                      <a:ext uri="{FF2B5EF4-FFF2-40B4-BE49-F238E27FC236}">
                        <a16:creationId xmlns:a16="http://schemas.microsoft.com/office/drawing/2014/main" id="{53813315-5707-2CDA-B190-709406B223FC}"/>
                      </a:ext>
                    </a:extLst>
                  </p:cNvPr>
                  <p:cNvSpPr>
                    <a:spLocks noChangeAspect="1"/>
                  </p:cNvSpPr>
                  <p:nvPr/>
                </p:nvSpPr>
                <p:spPr bwMode="auto">
                  <a:xfrm>
                    <a:off x="7512" y="5545"/>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sp>
                <p:nvSpPr>
                  <p:cNvPr id="30815" name="Freeform 95">
                    <a:extLst>
                      <a:ext uri="{FF2B5EF4-FFF2-40B4-BE49-F238E27FC236}">
                        <a16:creationId xmlns:a16="http://schemas.microsoft.com/office/drawing/2014/main" id="{D2D45B7E-70D8-A0D1-ABA6-EBB1549F9C1B}"/>
                      </a:ext>
                    </a:extLst>
                  </p:cNvPr>
                  <p:cNvSpPr>
                    <a:spLocks noChangeAspect="1"/>
                  </p:cNvSpPr>
                  <p:nvPr/>
                </p:nvSpPr>
                <p:spPr bwMode="auto">
                  <a:xfrm>
                    <a:off x="7627" y="5545"/>
                    <a:ext cx="205"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6350">
                    <a:solidFill>
                      <a:srgbClr val="000000"/>
                    </a:solidFill>
                    <a:round/>
                    <a:headEnd/>
                    <a:tailEnd/>
                  </a:ln>
                </p:spPr>
                <p:txBody>
                  <a:bodyPr/>
                  <a:lstStyle/>
                  <a:p>
                    <a:endParaRPr lang="tr-TR"/>
                  </a:p>
                </p:txBody>
              </p:sp>
              <p:sp>
                <p:nvSpPr>
                  <p:cNvPr id="30816" name="Freeform 96">
                    <a:extLst>
                      <a:ext uri="{FF2B5EF4-FFF2-40B4-BE49-F238E27FC236}">
                        <a16:creationId xmlns:a16="http://schemas.microsoft.com/office/drawing/2014/main" id="{79591E13-DBBE-58B9-4F6E-F5291370E781}"/>
                      </a:ext>
                    </a:extLst>
                  </p:cNvPr>
                  <p:cNvSpPr>
                    <a:spLocks noChangeAspect="1"/>
                  </p:cNvSpPr>
                  <p:nvPr/>
                </p:nvSpPr>
                <p:spPr bwMode="auto">
                  <a:xfrm>
                    <a:off x="7737" y="5526"/>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grpSp>
            <p:sp>
              <p:nvSpPr>
                <p:cNvPr id="30817" name="AutoShape 97">
                  <a:extLst>
                    <a:ext uri="{FF2B5EF4-FFF2-40B4-BE49-F238E27FC236}">
                      <a16:creationId xmlns:a16="http://schemas.microsoft.com/office/drawing/2014/main" id="{A037DFC2-ACD1-8396-6DD4-4F071359A992}"/>
                    </a:ext>
                  </a:extLst>
                </p:cNvPr>
                <p:cNvSpPr>
                  <a:spLocks noChangeAspect="1" noChangeArrowheads="1"/>
                </p:cNvSpPr>
                <p:nvPr/>
              </p:nvSpPr>
              <p:spPr bwMode="auto">
                <a:xfrm rot="21600000">
                  <a:off x="5444" y="2173"/>
                  <a:ext cx="1891" cy="507"/>
                </a:xfrm>
                <a:prstGeom prst="cube">
                  <a:avLst>
                    <a:gd name="adj" fmla="val 93736"/>
                  </a:avLst>
                </a:prstGeom>
                <a:solidFill>
                  <a:srgbClr val="FFFFFF"/>
                </a:solidFill>
                <a:ln w="9525">
                  <a:solidFill>
                    <a:srgbClr val="000000"/>
                  </a:solidFill>
                  <a:miter lim="800000"/>
                  <a:headEnd/>
                  <a:tailEnd/>
                </a:ln>
              </p:spPr>
              <p:txBody>
                <a:bodyPr/>
                <a:lstStyle/>
                <a:p>
                  <a:endParaRPr lang="tr-TR"/>
                </a:p>
              </p:txBody>
            </p:sp>
            <p:sp>
              <p:nvSpPr>
                <p:cNvPr id="30818" name="AutoShape 98">
                  <a:extLst>
                    <a:ext uri="{FF2B5EF4-FFF2-40B4-BE49-F238E27FC236}">
                      <a16:creationId xmlns:a16="http://schemas.microsoft.com/office/drawing/2014/main" id="{387F1903-759A-23A7-0682-B58D806C01FF}"/>
                    </a:ext>
                  </a:extLst>
                </p:cNvPr>
                <p:cNvSpPr>
                  <a:spLocks noChangeAspect="1" noChangeArrowheads="1"/>
                </p:cNvSpPr>
                <p:nvPr/>
              </p:nvSpPr>
              <p:spPr bwMode="auto">
                <a:xfrm rot="29741166">
                  <a:off x="6297" y="2621"/>
                  <a:ext cx="1545" cy="942"/>
                </a:xfrm>
                <a:prstGeom prst="cube">
                  <a:avLst>
                    <a:gd name="adj" fmla="val 96324"/>
                  </a:avLst>
                </a:prstGeom>
                <a:solidFill>
                  <a:srgbClr val="FFFFFF"/>
                </a:solidFill>
                <a:ln w="9525">
                  <a:solidFill>
                    <a:srgbClr val="000000"/>
                  </a:solidFill>
                  <a:miter lim="800000"/>
                  <a:headEnd/>
                  <a:tailEnd/>
                </a:ln>
              </p:spPr>
              <p:txBody>
                <a:bodyPr/>
                <a:lstStyle/>
                <a:p>
                  <a:endParaRPr lang="tr-TR"/>
                </a:p>
              </p:txBody>
            </p:sp>
            <p:sp>
              <p:nvSpPr>
                <p:cNvPr id="30819" name="AutoShape 99">
                  <a:extLst>
                    <a:ext uri="{FF2B5EF4-FFF2-40B4-BE49-F238E27FC236}">
                      <a16:creationId xmlns:a16="http://schemas.microsoft.com/office/drawing/2014/main" id="{22D1054F-E483-FE83-0922-0D305ADEB04D}"/>
                    </a:ext>
                  </a:extLst>
                </p:cNvPr>
                <p:cNvSpPr>
                  <a:spLocks noChangeAspect="1" noChangeArrowheads="1"/>
                </p:cNvSpPr>
                <p:nvPr/>
              </p:nvSpPr>
              <p:spPr bwMode="auto">
                <a:xfrm>
                  <a:off x="6178" y="2301"/>
                  <a:ext cx="410" cy="162"/>
                </a:xfrm>
                <a:prstGeom prst="rightArrow">
                  <a:avLst>
                    <a:gd name="adj1" fmla="val 43250"/>
                    <a:gd name="adj2" fmla="val 127399"/>
                  </a:avLst>
                </a:prstGeom>
                <a:solidFill>
                  <a:srgbClr val="99CCFF"/>
                </a:solidFill>
                <a:ln w="9525">
                  <a:solidFill>
                    <a:srgbClr val="000000"/>
                  </a:solidFill>
                  <a:miter lim="800000"/>
                  <a:headEnd/>
                  <a:tailEnd/>
                </a:ln>
              </p:spPr>
              <p:txBody>
                <a:bodyPr/>
                <a:lstStyle/>
                <a:p>
                  <a:endParaRPr lang="tr-TR"/>
                </a:p>
              </p:txBody>
            </p:sp>
            <p:sp>
              <p:nvSpPr>
                <p:cNvPr id="30820" name="AutoShape 100">
                  <a:extLst>
                    <a:ext uri="{FF2B5EF4-FFF2-40B4-BE49-F238E27FC236}">
                      <a16:creationId xmlns:a16="http://schemas.microsoft.com/office/drawing/2014/main" id="{6C1ABD2F-9590-99BE-3BA5-93FB32B85E0F}"/>
                    </a:ext>
                  </a:extLst>
                </p:cNvPr>
                <p:cNvSpPr>
                  <a:spLocks noChangeAspect="1" noChangeArrowheads="1"/>
                </p:cNvSpPr>
                <p:nvPr/>
              </p:nvSpPr>
              <p:spPr bwMode="auto">
                <a:xfrm rot="16200000">
                  <a:off x="6945" y="3015"/>
                  <a:ext cx="410" cy="163"/>
                </a:xfrm>
                <a:prstGeom prst="rightArrow">
                  <a:avLst>
                    <a:gd name="adj1" fmla="val 43250"/>
                    <a:gd name="adj2" fmla="val 126617"/>
                  </a:avLst>
                </a:prstGeom>
                <a:solidFill>
                  <a:srgbClr val="99CCFF"/>
                </a:solidFill>
                <a:ln w="9525">
                  <a:solidFill>
                    <a:srgbClr val="000000"/>
                  </a:solidFill>
                  <a:miter lim="800000"/>
                  <a:headEnd/>
                  <a:tailEnd/>
                </a:ln>
              </p:spPr>
              <p:txBody>
                <a:bodyPr/>
                <a:lstStyle/>
                <a:p>
                  <a:endParaRPr lang="tr-TR"/>
                </a:p>
              </p:txBody>
            </p:sp>
            <p:grpSp>
              <p:nvGrpSpPr>
                <p:cNvPr id="30821" name="Group 101">
                  <a:extLst>
                    <a:ext uri="{FF2B5EF4-FFF2-40B4-BE49-F238E27FC236}">
                      <a16:creationId xmlns:a16="http://schemas.microsoft.com/office/drawing/2014/main" id="{DE0A247E-4E5D-E257-7621-2B1D24340FD2}"/>
                    </a:ext>
                  </a:extLst>
                </p:cNvPr>
                <p:cNvGrpSpPr>
                  <a:grpSpLocks noChangeAspect="1"/>
                </p:cNvGrpSpPr>
                <p:nvPr/>
              </p:nvGrpSpPr>
              <p:grpSpPr bwMode="auto">
                <a:xfrm rot="14622559">
                  <a:off x="7574" y="1619"/>
                  <a:ext cx="228" cy="743"/>
                  <a:chOff x="3211" y="4402"/>
                  <a:chExt cx="334" cy="1605"/>
                </a:xfrm>
              </p:grpSpPr>
              <p:grpSp>
                <p:nvGrpSpPr>
                  <p:cNvPr id="30822" name="Group 102">
                    <a:extLst>
                      <a:ext uri="{FF2B5EF4-FFF2-40B4-BE49-F238E27FC236}">
                        <a16:creationId xmlns:a16="http://schemas.microsoft.com/office/drawing/2014/main" id="{479B26B7-6CDF-A638-DC86-D0D05EDE5874}"/>
                      </a:ext>
                    </a:extLst>
                  </p:cNvPr>
                  <p:cNvGrpSpPr>
                    <a:grpSpLocks noChangeAspect="1"/>
                  </p:cNvGrpSpPr>
                  <p:nvPr/>
                </p:nvGrpSpPr>
                <p:grpSpPr bwMode="auto">
                  <a:xfrm>
                    <a:off x="3211" y="4730"/>
                    <a:ext cx="334" cy="1277"/>
                    <a:chOff x="3320" y="4730"/>
                    <a:chExt cx="539" cy="1563"/>
                  </a:xfrm>
                </p:grpSpPr>
                <p:sp>
                  <p:nvSpPr>
                    <p:cNvPr id="30823" name="AutoShape 103">
                      <a:extLst>
                        <a:ext uri="{FF2B5EF4-FFF2-40B4-BE49-F238E27FC236}">
                          <a16:creationId xmlns:a16="http://schemas.microsoft.com/office/drawing/2014/main" id="{0C6663B4-6BE2-2535-8B8F-E015844CFC30}"/>
                        </a:ext>
                      </a:extLst>
                    </p:cNvPr>
                    <p:cNvSpPr>
                      <a:spLocks noChangeAspect="1" noChangeArrowheads="1"/>
                    </p:cNvSpPr>
                    <p:nvPr/>
                  </p:nvSpPr>
                  <p:spPr bwMode="auto">
                    <a:xfrm>
                      <a:off x="3320" y="5421"/>
                      <a:ext cx="539" cy="872"/>
                    </a:xfrm>
                    <a:prstGeom prst="roundRect">
                      <a:avLst>
                        <a:gd name="adj" fmla="val 16667"/>
                      </a:avLst>
                    </a:prstGeom>
                    <a:gradFill rotWithShape="1">
                      <a:gsLst>
                        <a:gs pos="0">
                          <a:srgbClr val="C0C0C0"/>
                        </a:gs>
                        <a:gs pos="100000">
                          <a:srgbClr val="FFFFFF"/>
                        </a:gs>
                      </a:gsLst>
                      <a:path path="shape">
                        <a:fillToRect l="50000" t="50000" r="50000" b="50000"/>
                      </a:path>
                    </a:gradFill>
                    <a:ln w="9525">
                      <a:solidFill>
                        <a:srgbClr val="000000"/>
                      </a:solidFill>
                      <a:round/>
                      <a:headEnd/>
                      <a:tailEnd/>
                    </a:ln>
                  </p:spPr>
                  <p:txBody>
                    <a:bodyPr/>
                    <a:lstStyle/>
                    <a:p>
                      <a:endParaRPr lang="tr-TR"/>
                    </a:p>
                  </p:txBody>
                </p:sp>
                <p:sp>
                  <p:nvSpPr>
                    <p:cNvPr id="30824" name="AutoShape 104">
                      <a:extLst>
                        <a:ext uri="{FF2B5EF4-FFF2-40B4-BE49-F238E27FC236}">
                          <a16:creationId xmlns:a16="http://schemas.microsoft.com/office/drawing/2014/main" id="{ACDD97E0-9E47-0656-8D99-5BB6F1E105E0}"/>
                        </a:ext>
                      </a:extLst>
                    </p:cNvPr>
                    <p:cNvSpPr>
                      <a:spLocks noChangeAspect="1" noChangeArrowheads="1"/>
                    </p:cNvSpPr>
                    <p:nvPr/>
                  </p:nvSpPr>
                  <p:spPr bwMode="auto">
                    <a:xfrm rot="10800000">
                      <a:off x="3454" y="4730"/>
                      <a:ext cx="285" cy="68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C0C0"/>
                        </a:gs>
                        <a:gs pos="100000">
                          <a:srgbClr val="FFFFFF"/>
                        </a:gs>
                      </a:gsLst>
                      <a:path path="shape">
                        <a:fillToRect l="50000" t="50000" r="50000" b="50000"/>
                      </a:path>
                    </a:gradFill>
                    <a:ln w="9525">
                      <a:solidFill>
                        <a:srgbClr val="000000"/>
                      </a:solidFill>
                      <a:miter lim="800000"/>
                      <a:headEnd/>
                      <a:tailEnd/>
                    </a:ln>
                  </p:spPr>
                  <p:txBody>
                    <a:bodyPr/>
                    <a:lstStyle/>
                    <a:p>
                      <a:endParaRPr lang="tr-TR"/>
                    </a:p>
                  </p:txBody>
                </p:sp>
              </p:grpSp>
              <p:sp>
                <p:nvSpPr>
                  <p:cNvPr id="30825" name="Freeform 105">
                    <a:extLst>
                      <a:ext uri="{FF2B5EF4-FFF2-40B4-BE49-F238E27FC236}">
                        <a16:creationId xmlns:a16="http://schemas.microsoft.com/office/drawing/2014/main" id="{B2028850-2D1F-3FBE-E45B-30554B7721DE}"/>
                      </a:ext>
                    </a:extLst>
                  </p:cNvPr>
                  <p:cNvSpPr>
                    <a:spLocks noChangeAspect="1"/>
                  </p:cNvSpPr>
                  <p:nvPr/>
                </p:nvSpPr>
                <p:spPr bwMode="auto">
                  <a:xfrm>
                    <a:off x="3320" y="4402"/>
                    <a:ext cx="131" cy="276"/>
                  </a:xfrm>
                  <a:custGeom>
                    <a:avLst/>
                    <a:gdLst>
                      <a:gd name="T0" fmla="*/ 115 w 302"/>
                      <a:gd name="T1" fmla="*/ 20 h 435"/>
                      <a:gd name="T2" fmla="*/ 13 w 302"/>
                      <a:gd name="T3" fmla="*/ 302 h 435"/>
                      <a:gd name="T4" fmla="*/ 193 w 302"/>
                      <a:gd name="T5" fmla="*/ 422 h 435"/>
                      <a:gd name="T6" fmla="*/ 295 w 302"/>
                      <a:gd name="T7" fmla="*/ 224 h 435"/>
                      <a:gd name="T8" fmla="*/ 151 w 302"/>
                      <a:gd name="T9" fmla="*/ 182 h 435"/>
                      <a:gd name="T10" fmla="*/ 115 w 302"/>
                      <a:gd name="T11" fmla="*/ 20 h 435"/>
                    </a:gdLst>
                    <a:ahLst/>
                    <a:cxnLst>
                      <a:cxn ang="0">
                        <a:pos x="T0" y="T1"/>
                      </a:cxn>
                      <a:cxn ang="0">
                        <a:pos x="T2" y="T3"/>
                      </a:cxn>
                      <a:cxn ang="0">
                        <a:pos x="T4" y="T5"/>
                      </a:cxn>
                      <a:cxn ang="0">
                        <a:pos x="T6" y="T7"/>
                      </a:cxn>
                      <a:cxn ang="0">
                        <a:pos x="T8" y="T9"/>
                      </a:cxn>
                      <a:cxn ang="0">
                        <a:pos x="T10" y="T11"/>
                      </a:cxn>
                    </a:cxnLst>
                    <a:rect l="0" t="0" r="r" b="b"/>
                    <a:pathLst>
                      <a:path w="302" h="435">
                        <a:moveTo>
                          <a:pt x="115" y="20"/>
                        </a:moveTo>
                        <a:cubicBezTo>
                          <a:pt x="92" y="40"/>
                          <a:pt x="0" y="235"/>
                          <a:pt x="13" y="302"/>
                        </a:cubicBezTo>
                        <a:cubicBezTo>
                          <a:pt x="26" y="369"/>
                          <a:pt x="146" y="435"/>
                          <a:pt x="193" y="422"/>
                        </a:cubicBezTo>
                        <a:cubicBezTo>
                          <a:pt x="240" y="409"/>
                          <a:pt x="302" y="264"/>
                          <a:pt x="295" y="224"/>
                        </a:cubicBezTo>
                        <a:cubicBezTo>
                          <a:pt x="288" y="184"/>
                          <a:pt x="181" y="219"/>
                          <a:pt x="151" y="182"/>
                        </a:cubicBezTo>
                        <a:cubicBezTo>
                          <a:pt x="121" y="145"/>
                          <a:pt x="138" y="0"/>
                          <a:pt x="115" y="20"/>
                        </a:cubicBezTo>
                        <a:close/>
                      </a:path>
                    </a:pathLst>
                  </a:custGeom>
                  <a:solidFill>
                    <a:srgbClr val="C0C0C0"/>
                  </a:solidFill>
                  <a:ln w="9525">
                    <a:solidFill>
                      <a:srgbClr val="000000"/>
                    </a:solidFill>
                    <a:round/>
                    <a:headEnd/>
                    <a:tailEnd/>
                  </a:ln>
                </p:spPr>
                <p:txBody>
                  <a:bodyPr/>
                  <a:lstStyle/>
                  <a:p>
                    <a:endParaRPr lang="tr-TR"/>
                  </a:p>
                </p:txBody>
              </p:sp>
            </p:grpSp>
            <p:sp>
              <p:nvSpPr>
                <p:cNvPr id="30826" name="AutoShape 106">
                  <a:extLst>
                    <a:ext uri="{FF2B5EF4-FFF2-40B4-BE49-F238E27FC236}">
                      <a16:creationId xmlns:a16="http://schemas.microsoft.com/office/drawing/2014/main" id="{A97759DE-E757-B834-18DA-A5317D2CF71B}"/>
                    </a:ext>
                  </a:extLst>
                </p:cNvPr>
                <p:cNvSpPr>
                  <a:spLocks noChangeAspect="1" noChangeArrowheads="1"/>
                </p:cNvSpPr>
                <p:nvPr/>
              </p:nvSpPr>
              <p:spPr bwMode="auto">
                <a:xfrm>
                  <a:off x="5906" y="2001"/>
                  <a:ext cx="142" cy="448"/>
                </a:xfrm>
                <a:prstGeom prst="can">
                  <a:avLst>
                    <a:gd name="adj" fmla="val 49398"/>
                  </a:avLst>
                </a:prstGeom>
                <a:solidFill>
                  <a:srgbClr val="FFFFFF"/>
                </a:solidFill>
                <a:ln w="9525">
                  <a:solidFill>
                    <a:srgbClr val="000000"/>
                  </a:solidFill>
                  <a:round/>
                  <a:headEnd/>
                  <a:tailEnd/>
                </a:ln>
              </p:spPr>
              <p:txBody>
                <a:bodyPr/>
                <a:lstStyle/>
                <a:p>
                  <a:endParaRPr lang="tr-TR"/>
                </a:p>
              </p:txBody>
            </p:sp>
            <p:sp>
              <p:nvSpPr>
                <p:cNvPr id="30827" name="AutoShape 107">
                  <a:extLst>
                    <a:ext uri="{FF2B5EF4-FFF2-40B4-BE49-F238E27FC236}">
                      <a16:creationId xmlns:a16="http://schemas.microsoft.com/office/drawing/2014/main" id="{8883C865-FD71-992E-9E64-BB9B7427FCF7}"/>
                    </a:ext>
                  </a:extLst>
                </p:cNvPr>
                <p:cNvSpPr>
                  <a:spLocks noChangeAspect="1" noChangeArrowheads="1"/>
                </p:cNvSpPr>
                <p:nvPr/>
              </p:nvSpPr>
              <p:spPr bwMode="auto">
                <a:xfrm rot="5273443">
                  <a:off x="5867" y="1683"/>
                  <a:ext cx="235" cy="347"/>
                </a:xfrm>
                <a:prstGeom prst="rightArrow">
                  <a:avLst>
                    <a:gd name="adj1" fmla="val 43250"/>
                    <a:gd name="adj2" fmla="val 50338"/>
                  </a:avLst>
                </a:prstGeom>
                <a:solidFill>
                  <a:srgbClr val="99CCFF"/>
                </a:solidFill>
                <a:ln w="9525">
                  <a:solidFill>
                    <a:srgbClr val="000000"/>
                  </a:solidFill>
                  <a:miter lim="800000"/>
                  <a:headEnd/>
                  <a:tailEnd/>
                </a:ln>
              </p:spPr>
              <p:txBody>
                <a:bodyPr/>
                <a:lstStyle/>
                <a:p>
                  <a:endParaRPr lang="tr-TR"/>
                </a:p>
              </p:txBody>
            </p:sp>
            <p:sp>
              <p:nvSpPr>
                <p:cNvPr id="30828" name="Oval 108">
                  <a:extLst>
                    <a:ext uri="{FF2B5EF4-FFF2-40B4-BE49-F238E27FC236}">
                      <a16:creationId xmlns:a16="http://schemas.microsoft.com/office/drawing/2014/main" id="{9F2C3B42-15BE-40D2-C310-2F8ED9B03130}"/>
                    </a:ext>
                  </a:extLst>
                </p:cNvPr>
                <p:cNvSpPr>
                  <a:spLocks noChangeAspect="1" noChangeArrowheads="1"/>
                </p:cNvSpPr>
                <p:nvPr/>
              </p:nvSpPr>
              <p:spPr bwMode="auto">
                <a:xfrm>
                  <a:off x="7068" y="3426"/>
                  <a:ext cx="128" cy="109"/>
                </a:xfrm>
                <a:prstGeom prst="ellipse">
                  <a:avLst/>
                </a:prstGeom>
                <a:solidFill>
                  <a:srgbClr val="FFFFFF"/>
                </a:solidFill>
                <a:ln w="9525">
                  <a:solidFill>
                    <a:srgbClr val="000000"/>
                  </a:solidFill>
                  <a:round/>
                  <a:headEnd/>
                  <a:tailEnd/>
                </a:ln>
              </p:spPr>
              <p:txBody>
                <a:bodyPr/>
                <a:lstStyle/>
                <a:p>
                  <a:endParaRPr lang="tr-TR"/>
                </a:p>
              </p:txBody>
            </p:sp>
            <p:sp>
              <p:nvSpPr>
                <p:cNvPr id="30829" name="AutoShape 109">
                  <a:extLst>
                    <a:ext uri="{FF2B5EF4-FFF2-40B4-BE49-F238E27FC236}">
                      <a16:creationId xmlns:a16="http://schemas.microsoft.com/office/drawing/2014/main" id="{9075F0AE-18DE-2C06-29FC-FA318B8CBC2B}"/>
                    </a:ext>
                  </a:extLst>
                </p:cNvPr>
                <p:cNvSpPr>
                  <a:spLocks noChangeAspect="1" noChangeArrowheads="1"/>
                </p:cNvSpPr>
                <p:nvPr/>
              </p:nvSpPr>
              <p:spPr bwMode="auto">
                <a:xfrm rot="21600000">
                  <a:off x="6782" y="2706"/>
                  <a:ext cx="1780" cy="1810"/>
                </a:xfrm>
                <a:prstGeom prst="cube">
                  <a:avLst>
                    <a:gd name="adj" fmla="val 86671"/>
                  </a:avLst>
                </a:prstGeom>
                <a:solidFill>
                  <a:srgbClr val="FFFFFF"/>
                </a:solidFill>
                <a:ln w="9525">
                  <a:solidFill>
                    <a:srgbClr val="000000"/>
                  </a:solidFill>
                  <a:miter lim="800000"/>
                  <a:headEnd/>
                  <a:tailEnd/>
                </a:ln>
              </p:spPr>
              <p:txBody>
                <a:bodyPr/>
                <a:lstStyle/>
                <a:p>
                  <a:endParaRPr lang="tr-TR"/>
                </a:p>
              </p:txBody>
            </p:sp>
            <p:sp>
              <p:nvSpPr>
                <p:cNvPr id="30830" name="Oval 110">
                  <a:extLst>
                    <a:ext uri="{FF2B5EF4-FFF2-40B4-BE49-F238E27FC236}">
                      <a16:creationId xmlns:a16="http://schemas.microsoft.com/office/drawing/2014/main" id="{35F6190E-03FB-8977-C7A1-42E4356C97E4}"/>
                    </a:ext>
                  </a:extLst>
                </p:cNvPr>
                <p:cNvSpPr>
                  <a:spLocks noChangeAspect="1" noChangeArrowheads="1"/>
                </p:cNvSpPr>
                <p:nvPr/>
              </p:nvSpPr>
              <p:spPr bwMode="auto">
                <a:xfrm>
                  <a:off x="7692" y="3578"/>
                  <a:ext cx="127" cy="108"/>
                </a:xfrm>
                <a:prstGeom prst="ellipse">
                  <a:avLst/>
                </a:prstGeom>
                <a:solidFill>
                  <a:srgbClr val="FFFFFF"/>
                </a:solidFill>
                <a:ln w="9525">
                  <a:solidFill>
                    <a:srgbClr val="000000"/>
                  </a:solidFill>
                  <a:round/>
                  <a:headEnd/>
                  <a:tailEnd/>
                </a:ln>
              </p:spPr>
              <p:txBody>
                <a:bodyPr/>
                <a:lstStyle/>
                <a:p>
                  <a:endParaRPr lang="tr-TR"/>
                </a:p>
              </p:txBody>
            </p:sp>
          </p:grpSp>
          <p:grpSp>
            <p:nvGrpSpPr>
              <p:cNvPr id="30831" name="Group 111">
                <a:extLst>
                  <a:ext uri="{FF2B5EF4-FFF2-40B4-BE49-F238E27FC236}">
                    <a16:creationId xmlns:a16="http://schemas.microsoft.com/office/drawing/2014/main" id="{A14E56E1-1461-EB1C-9B45-B419BA27E388}"/>
                  </a:ext>
                </a:extLst>
              </p:cNvPr>
              <p:cNvGrpSpPr>
                <a:grpSpLocks noChangeAspect="1"/>
              </p:cNvGrpSpPr>
              <p:nvPr/>
            </p:nvGrpSpPr>
            <p:grpSpPr bwMode="auto">
              <a:xfrm>
                <a:off x="5011" y="2706"/>
                <a:ext cx="1386" cy="801"/>
                <a:chOff x="3997" y="2859"/>
                <a:chExt cx="1387" cy="801"/>
              </a:xfrm>
            </p:grpSpPr>
            <p:sp>
              <p:nvSpPr>
                <p:cNvPr id="30832" name="AutoShape 112">
                  <a:extLst>
                    <a:ext uri="{FF2B5EF4-FFF2-40B4-BE49-F238E27FC236}">
                      <a16:creationId xmlns:a16="http://schemas.microsoft.com/office/drawing/2014/main" id="{1A19A8AE-8D5C-FD63-027E-67DD3D4FDE04}"/>
                    </a:ext>
                  </a:extLst>
                </p:cNvPr>
                <p:cNvSpPr>
                  <a:spLocks noChangeAspect="1" noChangeArrowheads="1"/>
                </p:cNvSpPr>
                <p:nvPr/>
              </p:nvSpPr>
              <p:spPr bwMode="auto">
                <a:xfrm rot="21600000">
                  <a:off x="4401" y="3183"/>
                  <a:ext cx="983" cy="209"/>
                </a:xfrm>
                <a:prstGeom prst="cube">
                  <a:avLst>
                    <a:gd name="adj" fmla="val 33329"/>
                  </a:avLst>
                </a:prstGeom>
                <a:solidFill>
                  <a:srgbClr val="FFFFFF"/>
                </a:solidFill>
                <a:ln w="9525">
                  <a:solidFill>
                    <a:srgbClr val="000000"/>
                  </a:solidFill>
                  <a:miter lim="800000"/>
                  <a:headEnd/>
                  <a:tailEnd/>
                </a:ln>
              </p:spPr>
              <p:txBody>
                <a:bodyPr/>
                <a:lstStyle/>
                <a:p>
                  <a:endParaRPr lang="tr-TR"/>
                </a:p>
              </p:txBody>
            </p:sp>
            <p:grpSp>
              <p:nvGrpSpPr>
                <p:cNvPr id="30833" name="Group 113">
                  <a:extLst>
                    <a:ext uri="{FF2B5EF4-FFF2-40B4-BE49-F238E27FC236}">
                      <a16:creationId xmlns:a16="http://schemas.microsoft.com/office/drawing/2014/main" id="{0F7ABBAB-B2D8-4E9C-97E2-4EBC91ED25A0}"/>
                    </a:ext>
                  </a:extLst>
                </p:cNvPr>
                <p:cNvGrpSpPr>
                  <a:grpSpLocks noChangeAspect="1"/>
                </p:cNvGrpSpPr>
                <p:nvPr/>
              </p:nvGrpSpPr>
              <p:grpSpPr bwMode="auto">
                <a:xfrm>
                  <a:off x="3997" y="2859"/>
                  <a:ext cx="808" cy="801"/>
                  <a:chOff x="5906" y="734"/>
                  <a:chExt cx="1200" cy="1216"/>
                </a:xfrm>
              </p:grpSpPr>
              <p:sp>
                <p:nvSpPr>
                  <p:cNvPr id="30834" name="Freeform 114">
                    <a:extLst>
                      <a:ext uri="{FF2B5EF4-FFF2-40B4-BE49-F238E27FC236}">
                        <a16:creationId xmlns:a16="http://schemas.microsoft.com/office/drawing/2014/main" id="{F5ACFAAC-5E82-5CCC-E933-E73458E0E89A}"/>
                      </a:ext>
                    </a:extLst>
                  </p:cNvPr>
                  <p:cNvSpPr>
                    <a:spLocks noChangeAspect="1"/>
                  </p:cNvSpPr>
                  <p:nvPr/>
                </p:nvSpPr>
                <p:spPr bwMode="auto">
                  <a:xfrm rot="-4735664">
                    <a:off x="6260" y="747"/>
                    <a:ext cx="485" cy="1184"/>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35" name="Freeform 115">
                    <a:extLst>
                      <a:ext uri="{FF2B5EF4-FFF2-40B4-BE49-F238E27FC236}">
                        <a16:creationId xmlns:a16="http://schemas.microsoft.com/office/drawing/2014/main" id="{623DEDB5-8940-A696-1450-07B0E34BACD1}"/>
                      </a:ext>
                    </a:extLst>
                  </p:cNvPr>
                  <p:cNvSpPr>
                    <a:spLocks noChangeAspect="1"/>
                  </p:cNvSpPr>
                  <p:nvPr/>
                </p:nvSpPr>
                <p:spPr bwMode="auto">
                  <a:xfrm rot="11386874">
                    <a:off x="6259" y="768"/>
                    <a:ext cx="484" cy="1182"/>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36" name="Freeform 116">
                    <a:extLst>
                      <a:ext uri="{FF2B5EF4-FFF2-40B4-BE49-F238E27FC236}">
                        <a16:creationId xmlns:a16="http://schemas.microsoft.com/office/drawing/2014/main" id="{99F940C3-912C-6762-5238-6F1AD3792ED1}"/>
                      </a:ext>
                    </a:extLst>
                  </p:cNvPr>
                  <p:cNvSpPr>
                    <a:spLocks noChangeAspect="1"/>
                  </p:cNvSpPr>
                  <p:nvPr/>
                </p:nvSpPr>
                <p:spPr bwMode="auto">
                  <a:xfrm rot="18521283">
                    <a:off x="6270" y="756"/>
                    <a:ext cx="485" cy="1186"/>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37" name="Freeform 117">
                    <a:extLst>
                      <a:ext uri="{FF2B5EF4-FFF2-40B4-BE49-F238E27FC236}">
                        <a16:creationId xmlns:a16="http://schemas.microsoft.com/office/drawing/2014/main" id="{D4BA3F0F-89D0-44B6-24E9-29404187E99A}"/>
                      </a:ext>
                    </a:extLst>
                  </p:cNvPr>
                  <p:cNvSpPr>
                    <a:spLocks noChangeAspect="1"/>
                  </p:cNvSpPr>
                  <p:nvPr/>
                </p:nvSpPr>
                <p:spPr bwMode="auto">
                  <a:xfrm rot="101451943">
                    <a:off x="6257" y="750"/>
                    <a:ext cx="485" cy="1188"/>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38" name="Freeform 118">
                    <a:extLst>
                      <a:ext uri="{FF2B5EF4-FFF2-40B4-BE49-F238E27FC236}">
                        <a16:creationId xmlns:a16="http://schemas.microsoft.com/office/drawing/2014/main" id="{39C50680-1E17-12A3-C975-2F4D3AAB0678}"/>
                      </a:ext>
                    </a:extLst>
                  </p:cNvPr>
                  <p:cNvSpPr>
                    <a:spLocks noChangeAspect="1"/>
                  </p:cNvSpPr>
                  <p:nvPr/>
                </p:nvSpPr>
                <p:spPr bwMode="auto">
                  <a:xfrm rot="207808154">
                    <a:off x="6239" y="734"/>
                    <a:ext cx="485" cy="1193"/>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39" name="Freeform 119">
                    <a:extLst>
                      <a:ext uri="{FF2B5EF4-FFF2-40B4-BE49-F238E27FC236}">
                        <a16:creationId xmlns:a16="http://schemas.microsoft.com/office/drawing/2014/main" id="{8B1F1919-7E62-074F-ADAA-31C34416B4D9}"/>
                      </a:ext>
                    </a:extLst>
                  </p:cNvPr>
                  <p:cNvSpPr>
                    <a:spLocks noChangeAspect="1"/>
                  </p:cNvSpPr>
                  <p:nvPr/>
                </p:nvSpPr>
                <p:spPr bwMode="auto">
                  <a:xfrm rot="20259500">
                    <a:off x="6273" y="739"/>
                    <a:ext cx="486" cy="1187"/>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40" name="Oval 120">
                    <a:extLst>
                      <a:ext uri="{FF2B5EF4-FFF2-40B4-BE49-F238E27FC236}">
                        <a16:creationId xmlns:a16="http://schemas.microsoft.com/office/drawing/2014/main" id="{FFFA5210-82E5-9FDD-88A5-FBAD2F509FDD}"/>
                      </a:ext>
                    </a:extLst>
                  </p:cNvPr>
                  <p:cNvSpPr>
                    <a:spLocks noChangeAspect="1" noChangeArrowheads="1"/>
                  </p:cNvSpPr>
                  <p:nvPr/>
                </p:nvSpPr>
                <p:spPr bwMode="auto">
                  <a:xfrm>
                    <a:off x="6459" y="1306"/>
                    <a:ext cx="110" cy="105"/>
                  </a:xfrm>
                  <a:prstGeom prst="ellipse">
                    <a:avLst/>
                  </a:pr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grpSp>
          </p:grpSp>
          <p:sp>
            <p:nvSpPr>
              <p:cNvPr id="30841" name="AutoShape 121">
                <a:extLst>
                  <a:ext uri="{FF2B5EF4-FFF2-40B4-BE49-F238E27FC236}">
                    <a16:creationId xmlns:a16="http://schemas.microsoft.com/office/drawing/2014/main" id="{AC590BA3-0024-2323-DD0E-956B8B17DAE3}"/>
                  </a:ext>
                </a:extLst>
              </p:cNvPr>
              <p:cNvSpPr>
                <a:spLocks noChangeAspect="1" noChangeArrowheads="1"/>
              </p:cNvSpPr>
              <p:nvPr/>
            </p:nvSpPr>
            <p:spPr bwMode="auto">
              <a:xfrm>
                <a:off x="6582" y="3040"/>
                <a:ext cx="352" cy="172"/>
              </a:xfrm>
              <a:prstGeom prst="rightArrow">
                <a:avLst>
                  <a:gd name="adj1" fmla="val 50000"/>
                  <a:gd name="adj2" fmla="val 51163"/>
                </a:avLst>
              </a:prstGeom>
              <a:solidFill>
                <a:srgbClr val="99CCFF"/>
              </a:solidFill>
              <a:ln w="9525">
                <a:solidFill>
                  <a:srgbClr val="000000"/>
                </a:solidFill>
                <a:miter lim="800000"/>
                <a:headEnd/>
                <a:tailEnd/>
              </a:ln>
            </p:spPr>
            <p:txBody>
              <a:bodyPr/>
              <a:lstStyle/>
              <a:p>
                <a:endParaRPr lang="tr-TR"/>
              </a:p>
            </p:txBody>
          </p:sp>
        </p:grpSp>
        <p:sp>
          <p:nvSpPr>
            <p:cNvPr id="30842" name="AutoShape 122">
              <a:extLst>
                <a:ext uri="{FF2B5EF4-FFF2-40B4-BE49-F238E27FC236}">
                  <a16:creationId xmlns:a16="http://schemas.microsoft.com/office/drawing/2014/main" id="{5DED2F88-8577-5E8B-A206-802A3B16B97D}"/>
                </a:ext>
              </a:extLst>
            </p:cNvPr>
            <p:cNvSpPr>
              <a:spLocks noChangeArrowheads="1"/>
            </p:cNvSpPr>
            <p:nvPr/>
          </p:nvSpPr>
          <p:spPr bwMode="auto">
            <a:xfrm>
              <a:off x="4701" y="434"/>
              <a:ext cx="171" cy="238"/>
            </a:xfrm>
            <a:prstGeom prst="curvedRightArrow">
              <a:avLst>
                <a:gd name="adj1" fmla="val 27836"/>
                <a:gd name="adj2" fmla="val 55673"/>
                <a:gd name="adj3" fmla="val 33333"/>
              </a:avLst>
            </a:prstGeom>
            <a:solidFill>
              <a:srgbClr val="00CCFF"/>
            </a:solidFill>
            <a:ln w="9525">
              <a:solidFill>
                <a:srgbClr val="000000"/>
              </a:solidFill>
              <a:miter lim="800000"/>
              <a:headEnd/>
              <a:tailEnd/>
            </a:ln>
          </p:spPr>
          <p:txBody>
            <a:bodyPr/>
            <a:lstStyle/>
            <a:p>
              <a:endParaRPr lang="tr-TR"/>
            </a:p>
          </p:txBody>
        </p:sp>
        <p:grpSp>
          <p:nvGrpSpPr>
            <p:cNvPr id="30843" name="Group 123">
              <a:extLst>
                <a:ext uri="{FF2B5EF4-FFF2-40B4-BE49-F238E27FC236}">
                  <a16:creationId xmlns:a16="http://schemas.microsoft.com/office/drawing/2014/main" id="{1EC074D1-025D-6129-A88D-26DB3AD42201}"/>
                </a:ext>
              </a:extLst>
            </p:cNvPr>
            <p:cNvGrpSpPr>
              <a:grpSpLocks/>
            </p:cNvGrpSpPr>
            <p:nvPr/>
          </p:nvGrpSpPr>
          <p:grpSpPr bwMode="auto">
            <a:xfrm>
              <a:off x="5773" y="663"/>
              <a:ext cx="2133" cy="1000"/>
              <a:chOff x="5773" y="663"/>
              <a:chExt cx="2133" cy="1000"/>
            </a:xfrm>
          </p:grpSpPr>
          <p:grpSp>
            <p:nvGrpSpPr>
              <p:cNvPr id="30844" name="Group 124">
                <a:extLst>
                  <a:ext uri="{FF2B5EF4-FFF2-40B4-BE49-F238E27FC236}">
                    <a16:creationId xmlns:a16="http://schemas.microsoft.com/office/drawing/2014/main" id="{97EFD965-EAA0-0012-FB14-B9F0E43649B6}"/>
                  </a:ext>
                </a:extLst>
              </p:cNvPr>
              <p:cNvGrpSpPr>
                <a:grpSpLocks/>
              </p:cNvGrpSpPr>
              <p:nvPr/>
            </p:nvGrpSpPr>
            <p:grpSpPr bwMode="auto">
              <a:xfrm rot="5400000">
                <a:off x="5757" y="931"/>
                <a:ext cx="507" cy="476"/>
                <a:chOff x="5030" y="4802"/>
                <a:chExt cx="882" cy="867"/>
              </a:xfrm>
            </p:grpSpPr>
            <p:sp>
              <p:nvSpPr>
                <p:cNvPr id="30845" name="AutoShape 125">
                  <a:extLst>
                    <a:ext uri="{FF2B5EF4-FFF2-40B4-BE49-F238E27FC236}">
                      <a16:creationId xmlns:a16="http://schemas.microsoft.com/office/drawing/2014/main" id="{28C72B62-2589-550F-0BC4-824737CB527A}"/>
                    </a:ext>
                  </a:extLst>
                </p:cNvPr>
                <p:cNvSpPr>
                  <a:spLocks noChangeArrowheads="1"/>
                </p:cNvSpPr>
                <p:nvPr/>
              </p:nvSpPr>
              <p:spPr bwMode="auto">
                <a:xfrm rot="16200000">
                  <a:off x="5140" y="4897"/>
                  <a:ext cx="867" cy="677"/>
                </a:xfrm>
                <a:prstGeom prst="can">
                  <a:avLst>
                    <a:gd name="adj" fmla="val 35213"/>
                  </a:avLst>
                </a:prstGeom>
                <a:gradFill rotWithShape="1">
                  <a:gsLst>
                    <a:gs pos="0">
                      <a:srgbClr val="C0C0C0"/>
                    </a:gs>
                    <a:gs pos="50000">
                      <a:srgbClr val="FFFFFF"/>
                    </a:gs>
                    <a:gs pos="100000">
                      <a:srgbClr val="C0C0C0"/>
                    </a:gs>
                  </a:gsLst>
                  <a:lin ang="0" scaled="1"/>
                </a:gradFill>
                <a:ln w="9525">
                  <a:solidFill>
                    <a:srgbClr val="000000"/>
                  </a:solidFill>
                  <a:round/>
                  <a:headEnd/>
                  <a:tailEnd/>
                </a:ln>
              </p:spPr>
              <p:txBody>
                <a:bodyPr/>
                <a:lstStyle/>
                <a:p>
                  <a:endParaRPr lang="tr-TR"/>
                </a:p>
              </p:txBody>
            </p:sp>
            <p:sp>
              <p:nvSpPr>
                <p:cNvPr id="30846" name="Rectangle 126">
                  <a:extLst>
                    <a:ext uri="{FF2B5EF4-FFF2-40B4-BE49-F238E27FC236}">
                      <a16:creationId xmlns:a16="http://schemas.microsoft.com/office/drawing/2014/main" id="{A88D0815-77EB-73A0-CED3-693AC91FDAA1}"/>
                    </a:ext>
                  </a:extLst>
                </p:cNvPr>
                <p:cNvSpPr>
                  <a:spLocks noChangeArrowheads="1"/>
                </p:cNvSpPr>
                <p:nvPr/>
              </p:nvSpPr>
              <p:spPr bwMode="auto">
                <a:xfrm>
                  <a:off x="5101" y="5226"/>
                  <a:ext cx="273" cy="62"/>
                </a:xfrm>
                <a:prstGeom prst="rect">
                  <a:avLst/>
                </a:prstGeom>
                <a:solidFill>
                  <a:srgbClr val="FFFFFF"/>
                </a:solidFill>
                <a:ln w="9525">
                  <a:solidFill>
                    <a:srgbClr val="000000"/>
                  </a:solidFill>
                  <a:miter lim="800000"/>
                  <a:headEnd/>
                  <a:tailEnd/>
                </a:ln>
              </p:spPr>
              <p:txBody>
                <a:bodyPr/>
                <a:lstStyle/>
                <a:p>
                  <a:endParaRPr lang="tr-TR"/>
                </a:p>
              </p:txBody>
            </p:sp>
            <p:sp>
              <p:nvSpPr>
                <p:cNvPr id="30847" name="AutoShape 127">
                  <a:extLst>
                    <a:ext uri="{FF2B5EF4-FFF2-40B4-BE49-F238E27FC236}">
                      <a16:creationId xmlns:a16="http://schemas.microsoft.com/office/drawing/2014/main" id="{CE87C17C-9C9D-B407-EF48-F0F3F98BC335}"/>
                    </a:ext>
                  </a:extLst>
                </p:cNvPr>
                <p:cNvSpPr>
                  <a:spLocks noChangeArrowheads="1"/>
                </p:cNvSpPr>
                <p:nvPr/>
              </p:nvSpPr>
              <p:spPr bwMode="auto">
                <a:xfrm rot="16200000">
                  <a:off x="4945" y="5187"/>
                  <a:ext cx="314" cy="143"/>
                </a:xfrm>
                <a:prstGeom prst="can">
                  <a:avLst>
                    <a:gd name="adj" fmla="val 35213"/>
                  </a:avLst>
                </a:prstGeom>
                <a:solidFill>
                  <a:srgbClr val="FFFF00"/>
                </a:solidFill>
                <a:ln w="9525">
                  <a:solidFill>
                    <a:srgbClr val="000000"/>
                  </a:solidFill>
                  <a:round/>
                  <a:headEnd/>
                  <a:tailEnd/>
                </a:ln>
              </p:spPr>
              <p:txBody>
                <a:bodyPr/>
                <a:lstStyle/>
                <a:p>
                  <a:endParaRPr lang="tr-TR"/>
                </a:p>
              </p:txBody>
            </p:sp>
          </p:grpSp>
          <p:sp>
            <p:nvSpPr>
              <p:cNvPr id="30848" name="Freeform 128">
                <a:extLst>
                  <a:ext uri="{FF2B5EF4-FFF2-40B4-BE49-F238E27FC236}">
                    <a16:creationId xmlns:a16="http://schemas.microsoft.com/office/drawing/2014/main" id="{69483A2E-1226-B96E-281A-5DE940A54A34}"/>
                  </a:ext>
                </a:extLst>
              </p:cNvPr>
              <p:cNvSpPr>
                <a:spLocks/>
              </p:cNvSpPr>
              <p:nvPr/>
            </p:nvSpPr>
            <p:spPr bwMode="auto">
              <a:xfrm rot="16200000" flipH="1">
                <a:off x="5966" y="1514"/>
                <a:ext cx="251" cy="48"/>
              </a:xfrm>
              <a:custGeom>
                <a:avLst/>
                <a:gdLst>
                  <a:gd name="T0" fmla="*/ 0 w 1878"/>
                  <a:gd name="T1" fmla="*/ 282 h 322"/>
                  <a:gd name="T2" fmla="*/ 360 w 1878"/>
                  <a:gd name="T3" fmla="*/ 282 h 322"/>
                  <a:gd name="T4" fmla="*/ 798 w 1878"/>
                  <a:gd name="T5" fmla="*/ 42 h 322"/>
                  <a:gd name="T6" fmla="*/ 1278 w 1878"/>
                  <a:gd name="T7" fmla="*/ 300 h 322"/>
                  <a:gd name="T8" fmla="*/ 1878 w 1878"/>
                  <a:gd name="T9" fmla="*/ 0 h 322"/>
                </a:gdLst>
                <a:ahLst/>
                <a:cxnLst>
                  <a:cxn ang="0">
                    <a:pos x="T0" y="T1"/>
                  </a:cxn>
                  <a:cxn ang="0">
                    <a:pos x="T2" y="T3"/>
                  </a:cxn>
                  <a:cxn ang="0">
                    <a:pos x="T4" y="T5"/>
                  </a:cxn>
                  <a:cxn ang="0">
                    <a:pos x="T6" y="T7"/>
                  </a:cxn>
                  <a:cxn ang="0">
                    <a:pos x="T8" y="T9"/>
                  </a:cxn>
                </a:cxnLst>
                <a:rect l="0" t="0" r="r" b="b"/>
                <a:pathLst>
                  <a:path w="1878" h="322">
                    <a:moveTo>
                      <a:pt x="0" y="282"/>
                    </a:moveTo>
                    <a:cubicBezTo>
                      <a:pt x="113" y="302"/>
                      <a:pt x="227" y="322"/>
                      <a:pt x="360" y="282"/>
                    </a:cubicBezTo>
                    <a:cubicBezTo>
                      <a:pt x="493" y="242"/>
                      <a:pt x="645" y="39"/>
                      <a:pt x="798" y="42"/>
                    </a:cubicBezTo>
                    <a:cubicBezTo>
                      <a:pt x="951" y="45"/>
                      <a:pt x="1098" y="307"/>
                      <a:pt x="1278" y="300"/>
                    </a:cubicBezTo>
                    <a:cubicBezTo>
                      <a:pt x="1458" y="293"/>
                      <a:pt x="1668" y="146"/>
                      <a:pt x="1878" y="0"/>
                    </a:cubicBezTo>
                  </a:path>
                </a:pathLst>
              </a:custGeom>
              <a:noFill/>
              <a:ln w="28575" cmpd="sng">
                <a:solidFill>
                  <a:srgbClr val="3366FF"/>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849" name="AutoShape 129">
                <a:extLst>
                  <a:ext uri="{FF2B5EF4-FFF2-40B4-BE49-F238E27FC236}">
                    <a16:creationId xmlns:a16="http://schemas.microsoft.com/office/drawing/2014/main" id="{40767715-9061-8632-4242-9D98A54E49F3}"/>
                  </a:ext>
                </a:extLst>
              </p:cNvPr>
              <p:cNvSpPr>
                <a:spLocks noChangeArrowheads="1"/>
              </p:cNvSpPr>
              <p:nvPr/>
            </p:nvSpPr>
            <p:spPr bwMode="auto">
              <a:xfrm rot="21600000">
                <a:off x="6297" y="1087"/>
                <a:ext cx="1185" cy="296"/>
              </a:xfrm>
              <a:prstGeom prst="cube">
                <a:avLst>
                  <a:gd name="adj" fmla="val 16843"/>
                </a:avLst>
              </a:prstGeom>
              <a:solidFill>
                <a:srgbClr val="FFFFFF"/>
              </a:solidFill>
              <a:ln w="9525">
                <a:solidFill>
                  <a:srgbClr val="000000"/>
                </a:solidFill>
                <a:miter lim="800000"/>
                <a:headEnd/>
                <a:tailEnd/>
              </a:ln>
            </p:spPr>
            <p:txBody>
              <a:bodyPr/>
              <a:lstStyle/>
              <a:p>
                <a:endParaRPr lang="tr-TR"/>
              </a:p>
            </p:txBody>
          </p:sp>
          <p:grpSp>
            <p:nvGrpSpPr>
              <p:cNvPr id="30850" name="Group 130">
                <a:extLst>
                  <a:ext uri="{FF2B5EF4-FFF2-40B4-BE49-F238E27FC236}">
                    <a16:creationId xmlns:a16="http://schemas.microsoft.com/office/drawing/2014/main" id="{DFE65F60-24C5-D97C-F8D1-0B8027D764E9}"/>
                  </a:ext>
                </a:extLst>
              </p:cNvPr>
              <p:cNvGrpSpPr>
                <a:grpSpLocks/>
              </p:cNvGrpSpPr>
              <p:nvPr/>
            </p:nvGrpSpPr>
            <p:grpSpPr bwMode="auto">
              <a:xfrm rot="14622559">
                <a:off x="6600" y="293"/>
                <a:ext cx="225" cy="966"/>
                <a:chOff x="3211" y="4402"/>
                <a:chExt cx="334" cy="1605"/>
              </a:xfrm>
            </p:grpSpPr>
            <p:grpSp>
              <p:nvGrpSpPr>
                <p:cNvPr id="30851" name="Group 131">
                  <a:extLst>
                    <a:ext uri="{FF2B5EF4-FFF2-40B4-BE49-F238E27FC236}">
                      <a16:creationId xmlns:a16="http://schemas.microsoft.com/office/drawing/2014/main" id="{99D3D06F-DDCE-A932-1592-41B1AD332EE7}"/>
                    </a:ext>
                  </a:extLst>
                </p:cNvPr>
                <p:cNvGrpSpPr>
                  <a:grpSpLocks/>
                </p:cNvGrpSpPr>
                <p:nvPr/>
              </p:nvGrpSpPr>
              <p:grpSpPr bwMode="auto">
                <a:xfrm>
                  <a:off x="3211" y="4730"/>
                  <a:ext cx="334" cy="1277"/>
                  <a:chOff x="3320" y="4730"/>
                  <a:chExt cx="539" cy="1563"/>
                </a:xfrm>
              </p:grpSpPr>
              <p:sp>
                <p:nvSpPr>
                  <p:cNvPr id="30852" name="AutoShape 132">
                    <a:extLst>
                      <a:ext uri="{FF2B5EF4-FFF2-40B4-BE49-F238E27FC236}">
                        <a16:creationId xmlns:a16="http://schemas.microsoft.com/office/drawing/2014/main" id="{826038EE-D769-6863-E824-B7C855EF61BB}"/>
                      </a:ext>
                    </a:extLst>
                  </p:cNvPr>
                  <p:cNvSpPr>
                    <a:spLocks noChangeArrowheads="1"/>
                  </p:cNvSpPr>
                  <p:nvPr/>
                </p:nvSpPr>
                <p:spPr bwMode="auto">
                  <a:xfrm>
                    <a:off x="3320" y="5421"/>
                    <a:ext cx="539" cy="872"/>
                  </a:xfrm>
                  <a:prstGeom prst="roundRect">
                    <a:avLst>
                      <a:gd name="adj" fmla="val 16667"/>
                    </a:avLst>
                  </a:prstGeom>
                  <a:gradFill rotWithShape="1">
                    <a:gsLst>
                      <a:gs pos="0">
                        <a:srgbClr val="C0C0C0"/>
                      </a:gs>
                      <a:gs pos="100000">
                        <a:srgbClr val="FFFFFF"/>
                      </a:gs>
                    </a:gsLst>
                    <a:path path="shape">
                      <a:fillToRect l="50000" t="50000" r="50000" b="50000"/>
                    </a:path>
                  </a:gradFill>
                  <a:ln w="9525">
                    <a:solidFill>
                      <a:srgbClr val="000000"/>
                    </a:solidFill>
                    <a:round/>
                    <a:headEnd/>
                    <a:tailEnd/>
                  </a:ln>
                </p:spPr>
                <p:txBody>
                  <a:bodyPr/>
                  <a:lstStyle/>
                  <a:p>
                    <a:endParaRPr lang="tr-TR"/>
                  </a:p>
                </p:txBody>
              </p:sp>
              <p:sp>
                <p:nvSpPr>
                  <p:cNvPr id="30853" name="AutoShape 133">
                    <a:extLst>
                      <a:ext uri="{FF2B5EF4-FFF2-40B4-BE49-F238E27FC236}">
                        <a16:creationId xmlns:a16="http://schemas.microsoft.com/office/drawing/2014/main" id="{710AEDD5-488C-C328-70C2-184C783DB383}"/>
                      </a:ext>
                    </a:extLst>
                  </p:cNvPr>
                  <p:cNvSpPr>
                    <a:spLocks noChangeArrowheads="1"/>
                  </p:cNvSpPr>
                  <p:nvPr/>
                </p:nvSpPr>
                <p:spPr bwMode="auto">
                  <a:xfrm rot="10800000">
                    <a:off x="3454" y="4730"/>
                    <a:ext cx="285" cy="685"/>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gradFill rotWithShape="1">
                    <a:gsLst>
                      <a:gs pos="0">
                        <a:srgbClr val="C0C0C0"/>
                      </a:gs>
                      <a:gs pos="100000">
                        <a:srgbClr val="FFFFFF"/>
                      </a:gs>
                    </a:gsLst>
                    <a:path path="shape">
                      <a:fillToRect l="50000" t="50000" r="50000" b="50000"/>
                    </a:path>
                  </a:gradFill>
                  <a:ln w="9525">
                    <a:solidFill>
                      <a:srgbClr val="000000"/>
                    </a:solidFill>
                    <a:miter lim="800000"/>
                    <a:headEnd/>
                    <a:tailEnd/>
                  </a:ln>
                </p:spPr>
                <p:txBody>
                  <a:bodyPr/>
                  <a:lstStyle/>
                  <a:p>
                    <a:endParaRPr lang="tr-TR"/>
                  </a:p>
                </p:txBody>
              </p:sp>
            </p:grpSp>
            <p:sp>
              <p:nvSpPr>
                <p:cNvPr id="30854" name="Freeform 134">
                  <a:extLst>
                    <a:ext uri="{FF2B5EF4-FFF2-40B4-BE49-F238E27FC236}">
                      <a16:creationId xmlns:a16="http://schemas.microsoft.com/office/drawing/2014/main" id="{2CD3C6C5-4492-B29B-98CD-22EEBA835673}"/>
                    </a:ext>
                  </a:extLst>
                </p:cNvPr>
                <p:cNvSpPr>
                  <a:spLocks/>
                </p:cNvSpPr>
                <p:nvPr/>
              </p:nvSpPr>
              <p:spPr bwMode="auto">
                <a:xfrm>
                  <a:off x="3320" y="4402"/>
                  <a:ext cx="131" cy="276"/>
                </a:xfrm>
                <a:custGeom>
                  <a:avLst/>
                  <a:gdLst>
                    <a:gd name="T0" fmla="*/ 115 w 302"/>
                    <a:gd name="T1" fmla="*/ 20 h 435"/>
                    <a:gd name="T2" fmla="*/ 13 w 302"/>
                    <a:gd name="T3" fmla="*/ 302 h 435"/>
                    <a:gd name="T4" fmla="*/ 193 w 302"/>
                    <a:gd name="T5" fmla="*/ 422 h 435"/>
                    <a:gd name="T6" fmla="*/ 295 w 302"/>
                    <a:gd name="T7" fmla="*/ 224 h 435"/>
                    <a:gd name="T8" fmla="*/ 151 w 302"/>
                    <a:gd name="T9" fmla="*/ 182 h 435"/>
                    <a:gd name="T10" fmla="*/ 115 w 302"/>
                    <a:gd name="T11" fmla="*/ 20 h 435"/>
                  </a:gdLst>
                  <a:ahLst/>
                  <a:cxnLst>
                    <a:cxn ang="0">
                      <a:pos x="T0" y="T1"/>
                    </a:cxn>
                    <a:cxn ang="0">
                      <a:pos x="T2" y="T3"/>
                    </a:cxn>
                    <a:cxn ang="0">
                      <a:pos x="T4" y="T5"/>
                    </a:cxn>
                    <a:cxn ang="0">
                      <a:pos x="T6" y="T7"/>
                    </a:cxn>
                    <a:cxn ang="0">
                      <a:pos x="T8" y="T9"/>
                    </a:cxn>
                    <a:cxn ang="0">
                      <a:pos x="T10" y="T11"/>
                    </a:cxn>
                  </a:cxnLst>
                  <a:rect l="0" t="0" r="r" b="b"/>
                  <a:pathLst>
                    <a:path w="302" h="435">
                      <a:moveTo>
                        <a:pt x="115" y="20"/>
                      </a:moveTo>
                      <a:cubicBezTo>
                        <a:pt x="92" y="40"/>
                        <a:pt x="0" y="235"/>
                        <a:pt x="13" y="302"/>
                      </a:cubicBezTo>
                      <a:cubicBezTo>
                        <a:pt x="26" y="369"/>
                        <a:pt x="146" y="435"/>
                        <a:pt x="193" y="422"/>
                      </a:cubicBezTo>
                      <a:cubicBezTo>
                        <a:pt x="240" y="409"/>
                        <a:pt x="302" y="264"/>
                        <a:pt x="295" y="224"/>
                      </a:cubicBezTo>
                      <a:cubicBezTo>
                        <a:pt x="288" y="184"/>
                        <a:pt x="181" y="219"/>
                        <a:pt x="151" y="182"/>
                      </a:cubicBezTo>
                      <a:cubicBezTo>
                        <a:pt x="121" y="145"/>
                        <a:pt x="138" y="0"/>
                        <a:pt x="115" y="20"/>
                      </a:cubicBezTo>
                      <a:close/>
                    </a:path>
                  </a:pathLst>
                </a:custGeom>
                <a:solidFill>
                  <a:srgbClr val="C0C0C0"/>
                </a:solidFill>
                <a:ln w="9525">
                  <a:solidFill>
                    <a:srgbClr val="000000"/>
                  </a:solidFill>
                  <a:round/>
                  <a:headEnd/>
                  <a:tailEnd/>
                </a:ln>
              </p:spPr>
              <p:txBody>
                <a:bodyPr/>
                <a:lstStyle/>
                <a:p>
                  <a:endParaRPr lang="tr-TR"/>
                </a:p>
              </p:txBody>
            </p:sp>
          </p:grpSp>
          <p:sp>
            <p:nvSpPr>
              <p:cNvPr id="30855" name="AutoShape 135">
                <a:extLst>
                  <a:ext uri="{FF2B5EF4-FFF2-40B4-BE49-F238E27FC236}">
                    <a16:creationId xmlns:a16="http://schemas.microsoft.com/office/drawing/2014/main" id="{39361018-5E76-B1F6-FE78-18EBABC3F2BF}"/>
                  </a:ext>
                </a:extLst>
              </p:cNvPr>
              <p:cNvSpPr>
                <a:spLocks noChangeArrowheads="1"/>
              </p:cNvSpPr>
              <p:nvPr/>
            </p:nvSpPr>
            <p:spPr bwMode="auto">
              <a:xfrm rot="10800000">
                <a:off x="7544" y="1115"/>
                <a:ext cx="362" cy="267"/>
              </a:xfrm>
              <a:prstGeom prst="rightArrow">
                <a:avLst>
                  <a:gd name="adj1" fmla="val 50000"/>
                  <a:gd name="adj2" fmla="val 33895"/>
                </a:avLst>
              </a:prstGeom>
              <a:solidFill>
                <a:srgbClr val="99CCFF"/>
              </a:solidFill>
              <a:ln w="9525">
                <a:solidFill>
                  <a:srgbClr val="000000"/>
                </a:solidFill>
                <a:miter lim="800000"/>
                <a:headEnd/>
                <a:tailEnd/>
              </a:ln>
            </p:spPr>
            <p:txBody>
              <a:bodyPr/>
              <a:lstStyle/>
              <a:p>
                <a:endParaRPr lang="tr-TR"/>
              </a:p>
            </p:txBody>
          </p:sp>
        </p:grpSp>
        <p:sp>
          <p:nvSpPr>
            <p:cNvPr id="30856" name="AutoShape 136">
              <a:extLst>
                <a:ext uri="{FF2B5EF4-FFF2-40B4-BE49-F238E27FC236}">
                  <a16:creationId xmlns:a16="http://schemas.microsoft.com/office/drawing/2014/main" id="{8C8FFA78-FF4C-D140-3FBA-D295E5A2255F}"/>
                </a:ext>
              </a:extLst>
            </p:cNvPr>
            <p:cNvSpPr>
              <a:spLocks noChangeArrowheads="1"/>
            </p:cNvSpPr>
            <p:nvPr/>
          </p:nvSpPr>
          <p:spPr bwMode="auto">
            <a:xfrm rot="7032967">
              <a:off x="5667" y="1875"/>
              <a:ext cx="629" cy="315"/>
            </a:xfrm>
            <a:custGeom>
              <a:avLst/>
              <a:gdLst>
                <a:gd name="G0" fmla="+- 16208 0 0"/>
                <a:gd name="G1" fmla="+- 4929 0 0"/>
                <a:gd name="G2" fmla="+- 21600 0 4929"/>
                <a:gd name="G3" fmla="+- 10800 0 4929"/>
                <a:gd name="G4" fmla="+- 21600 0 16208"/>
                <a:gd name="G5" fmla="*/ G4 G3 10800"/>
                <a:gd name="G6" fmla="+- 21600 0 G5"/>
                <a:gd name="T0" fmla="*/ 16208 w 21600"/>
                <a:gd name="T1" fmla="*/ 0 h 21600"/>
                <a:gd name="T2" fmla="*/ 0 w 21600"/>
                <a:gd name="T3" fmla="*/ 10800 h 21600"/>
                <a:gd name="T4" fmla="*/ 16208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8" y="0"/>
                  </a:moveTo>
                  <a:lnTo>
                    <a:pt x="16208" y="4929"/>
                  </a:lnTo>
                  <a:lnTo>
                    <a:pt x="3375" y="4929"/>
                  </a:lnTo>
                  <a:lnTo>
                    <a:pt x="3375" y="16671"/>
                  </a:lnTo>
                  <a:lnTo>
                    <a:pt x="16208" y="16671"/>
                  </a:lnTo>
                  <a:lnTo>
                    <a:pt x="16208" y="21600"/>
                  </a:lnTo>
                  <a:lnTo>
                    <a:pt x="21600" y="10800"/>
                  </a:lnTo>
                  <a:close/>
                </a:path>
                <a:path w="21600" h="21600">
                  <a:moveTo>
                    <a:pt x="1350" y="4929"/>
                  </a:moveTo>
                  <a:lnTo>
                    <a:pt x="1350" y="16671"/>
                  </a:lnTo>
                  <a:lnTo>
                    <a:pt x="2700" y="16671"/>
                  </a:lnTo>
                  <a:lnTo>
                    <a:pt x="2700" y="4929"/>
                  </a:lnTo>
                  <a:close/>
                </a:path>
                <a:path w="21600" h="21600">
                  <a:moveTo>
                    <a:pt x="0" y="4929"/>
                  </a:moveTo>
                  <a:lnTo>
                    <a:pt x="0" y="16671"/>
                  </a:lnTo>
                  <a:lnTo>
                    <a:pt x="675" y="16671"/>
                  </a:lnTo>
                  <a:lnTo>
                    <a:pt x="675" y="4929"/>
                  </a:lnTo>
                  <a:close/>
                </a:path>
              </a:pathLst>
            </a:custGeom>
            <a:solidFill>
              <a:srgbClr val="00CCFF"/>
            </a:solidFill>
            <a:ln w="9525">
              <a:solidFill>
                <a:srgbClr val="000000"/>
              </a:solidFill>
              <a:prstDash val="dash"/>
              <a:miter lim="800000"/>
              <a:headEnd/>
              <a:tailEnd/>
            </a:ln>
          </p:spPr>
          <p:txBody>
            <a:bodyPr/>
            <a:lstStyle/>
            <a:p>
              <a:endParaRPr lang="tr-TR"/>
            </a:p>
          </p:txBody>
        </p:sp>
        <p:sp>
          <p:nvSpPr>
            <p:cNvPr id="30857" name="Text Box 137">
              <a:extLst>
                <a:ext uri="{FF2B5EF4-FFF2-40B4-BE49-F238E27FC236}">
                  <a16:creationId xmlns:a16="http://schemas.microsoft.com/office/drawing/2014/main" id="{162CB2DF-F419-DFB7-C84D-AE383845A749}"/>
                </a:ext>
              </a:extLst>
            </p:cNvPr>
            <p:cNvSpPr txBox="1">
              <a:spLocks noChangeArrowheads="1"/>
            </p:cNvSpPr>
            <p:nvPr/>
          </p:nvSpPr>
          <p:spPr bwMode="auto">
            <a:xfrm>
              <a:off x="2735" y="4683"/>
              <a:ext cx="610"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pompa</a:t>
              </a:r>
              <a:endParaRPr lang="tr-TR" altLang="tr-TR"/>
            </a:p>
          </p:txBody>
        </p:sp>
        <p:sp>
          <p:nvSpPr>
            <p:cNvPr id="30858" name="Text Box 138">
              <a:extLst>
                <a:ext uri="{FF2B5EF4-FFF2-40B4-BE49-F238E27FC236}">
                  <a16:creationId xmlns:a16="http://schemas.microsoft.com/office/drawing/2014/main" id="{91D060B4-31C5-E7AE-8EE6-0B0C5B512016}"/>
                </a:ext>
              </a:extLst>
            </p:cNvPr>
            <p:cNvSpPr txBox="1">
              <a:spLocks noChangeAspect="1" noChangeArrowheads="1"/>
            </p:cNvSpPr>
            <p:nvPr/>
          </p:nvSpPr>
          <p:spPr bwMode="auto">
            <a:xfrm>
              <a:off x="4673" y="3340"/>
              <a:ext cx="891"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 Su hortomu</a:t>
              </a:r>
              <a:endParaRPr lang="tr-TR" altLang="tr-TR"/>
            </a:p>
          </p:txBody>
        </p:sp>
        <p:grpSp>
          <p:nvGrpSpPr>
            <p:cNvPr id="30859" name="Group 139">
              <a:extLst>
                <a:ext uri="{FF2B5EF4-FFF2-40B4-BE49-F238E27FC236}">
                  <a16:creationId xmlns:a16="http://schemas.microsoft.com/office/drawing/2014/main" id="{CE1E92DF-223C-4B94-BA40-FDD235AF4D22}"/>
                </a:ext>
              </a:extLst>
            </p:cNvPr>
            <p:cNvGrpSpPr>
              <a:grpSpLocks/>
            </p:cNvGrpSpPr>
            <p:nvPr/>
          </p:nvGrpSpPr>
          <p:grpSpPr bwMode="auto">
            <a:xfrm>
              <a:off x="3092" y="2230"/>
              <a:ext cx="4977" cy="2828"/>
              <a:chOff x="3735" y="2278"/>
              <a:chExt cx="4977" cy="2828"/>
            </a:xfrm>
          </p:grpSpPr>
          <p:sp>
            <p:nvSpPr>
              <p:cNvPr id="30860" name="Line 140">
                <a:extLst>
                  <a:ext uri="{FF2B5EF4-FFF2-40B4-BE49-F238E27FC236}">
                    <a16:creationId xmlns:a16="http://schemas.microsoft.com/office/drawing/2014/main" id="{FDE18E29-321B-A310-5DC8-6A2A42A1D2D3}"/>
                  </a:ext>
                </a:extLst>
              </p:cNvPr>
              <p:cNvSpPr>
                <a:spLocks noChangeShapeType="1"/>
              </p:cNvSpPr>
              <p:nvPr/>
            </p:nvSpPr>
            <p:spPr bwMode="auto">
              <a:xfrm>
                <a:off x="4435" y="2464"/>
                <a:ext cx="800" cy="178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0861" name="AutoShape 141">
                <a:extLst>
                  <a:ext uri="{FF2B5EF4-FFF2-40B4-BE49-F238E27FC236}">
                    <a16:creationId xmlns:a16="http://schemas.microsoft.com/office/drawing/2014/main" id="{1FF685E2-DFE1-4957-3F72-AA7F7230C8CA}"/>
                  </a:ext>
                </a:extLst>
              </p:cNvPr>
              <p:cNvSpPr>
                <a:spLocks noChangeAspect="1" noChangeArrowheads="1"/>
              </p:cNvSpPr>
              <p:nvPr/>
            </p:nvSpPr>
            <p:spPr bwMode="auto">
              <a:xfrm rot="21600000">
                <a:off x="3998" y="4308"/>
                <a:ext cx="4714" cy="788"/>
              </a:xfrm>
              <a:prstGeom prst="cube">
                <a:avLst>
                  <a:gd name="adj" fmla="val 69079"/>
                </a:avLst>
              </a:prstGeom>
              <a:gradFill rotWithShape="1">
                <a:gsLst>
                  <a:gs pos="0">
                    <a:srgbClr val="FFFFFF"/>
                  </a:gs>
                  <a:gs pos="100000">
                    <a:srgbClr val="00CCFF">
                      <a:alpha val="17999"/>
                    </a:srgbClr>
                  </a:gs>
                </a:gsLst>
                <a:path path="rect">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0862" name="Freeform 142">
                <a:extLst>
                  <a:ext uri="{FF2B5EF4-FFF2-40B4-BE49-F238E27FC236}">
                    <a16:creationId xmlns:a16="http://schemas.microsoft.com/office/drawing/2014/main" id="{564B09B5-10E2-F2D7-E53A-F83F524358D3}"/>
                  </a:ext>
                </a:extLst>
              </p:cNvPr>
              <p:cNvSpPr>
                <a:spLocks noChangeAspect="1"/>
              </p:cNvSpPr>
              <p:nvPr/>
            </p:nvSpPr>
            <p:spPr bwMode="auto">
              <a:xfrm>
                <a:off x="4487" y="2544"/>
                <a:ext cx="418" cy="1874"/>
              </a:xfrm>
              <a:custGeom>
                <a:avLst/>
                <a:gdLst>
                  <a:gd name="T0" fmla="*/ 618 w 618"/>
                  <a:gd name="T1" fmla="*/ 2780 h 2780"/>
                  <a:gd name="T2" fmla="*/ 288 w 618"/>
                  <a:gd name="T3" fmla="*/ 2120 h 2780"/>
                  <a:gd name="T4" fmla="*/ 168 w 618"/>
                  <a:gd name="T5" fmla="*/ 1682 h 2780"/>
                  <a:gd name="T6" fmla="*/ 228 w 618"/>
                  <a:gd name="T7" fmla="*/ 230 h 2780"/>
                  <a:gd name="T8" fmla="*/ 0 w 618"/>
                  <a:gd name="T9" fmla="*/ 302 h 2780"/>
                </a:gdLst>
                <a:ahLst/>
                <a:cxnLst>
                  <a:cxn ang="0">
                    <a:pos x="T0" y="T1"/>
                  </a:cxn>
                  <a:cxn ang="0">
                    <a:pos x="T2" y="T3"/>
                  </a:cxn>
                  <a:cxn ang="0">
                    <a:pos x="T4" y="T5"/>
                  </a:cxn>
                  <a:cxn ang="0">
                    <a:pos x="T6" y="T7"/>
                  </a:cxn>
                  <a:cxn ang="0">
                    <a:pos x="T8" y="T9"/>
                  </a:cxn>
                </a:cxnLst>
                <a:rect l="0" t="0" r="r" b="b"/>
                <a:pathLst>
                  <a:path w="618" h="2780">
                    <a:moveTo>
                      <a:pt x="618" y="2780"/>
                    </a:moveTo>
                    <a:cubicBezTo>
                      <a:pt x="490" y="2541"/>
                      <a:pt x="363" y="2303"/>
                      <a:pt x="288" y="2120"/>
                    </a:cubicBezTo>
                    <a:cubicBezTo>
                      <a:pt x="213" y="1937"/>
                      <a:pt x="178" y="1997"/>
                      <a:pt x="168" y="1682"/>
                    </a:cubicBezTo>
                    <a:cubicBezTo>
                      <a:pt x="158" y="1367"/>
                      <a:pt x="256" y="460"/>
                      <a:pt x="228" y="230"/>
                    </a:cubicBezTo>
                    <a:cubicBezTo>
                      <a:pt x="200" y="0"/>
                      <a:pt x="100" y="151"/>
                      <a:pt x="0" y="302"/>
                    </a:cubicBezTo>
                  </a:path>
                </a:pathLst>
              </a:custGeom>
              <a:noFill/>
              <a:ln w="28575" cap="flat" cmpd="sng">
                <a:solidFill>
                  <a:srgbClr val="969696"/>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863" name="AutoShape 143">
                <a:extLst>
                  <a:ext uri="{FF2B5EF4-FFF2-40B4-BE49-F238E27FC236}">
                    <a16:creationId xmlns:a16="http://schemas.microsoft.com/office/drawing/2014/main" id="{A2B66825-3FED-B1ED-8763-45CBA856C116}"/>
                  </a:ext>
                </a:extLst>
              </p:cNvPr>
              <p:cNvSpPr>
                <a:spLocks noChangeAspect="1" noChangeArrowheads="1"/>
              </p:cNvSpPr>
              <p:nvPr/>
            </p:nvSpPr>
            <p:spPr bwMode="auto">
              <a:xfrm>
                <a:off x="4201" y="2900"/>
                <a:ext cx="36" cy="1242"/>
              </a:xfrm>
              <a:prstGeom prst="cube">
                <a:avLst>
                  <a:gd name="adj" fmla="val 100000"/>
                </a:avLst>
              </a:prstGeom>
              <a:solidFill>
                <a:srgbClr val="FFFFFF"/>
              </a:solidFill>
              <a:ln w="9525">
                <a:solidFill>
                  <a:srgbClr val="000000"/>
                </a:solidFill>
                <a:miter lim="800000"/>
                <a:headEnd/>
                <a:tailEnd/>
              </a:ln>
            </p:spPr>
            <p:txBody>
              <a:bodyPr/>
              <a:lstStyle/>
              <a:p>
                <a:endParaRPr lang="tr-TR"/>
              </a:p>
            </p:txBody>
          </p:sp>
          <p:sp>
            <p:nvSpPr>
              <p:cNvPr id="30864" name="AutoShape 144">
                <a:extLst>
                  <a:ext uri="{FF2B5EF4-FFF2-40B4-BE49-F238E27FC236}">
                    <a16:creationId xmlns:a16="http://schemas.microsoft.com/office/drawing/2014/main" id="{A87439A0-ED91-4699-5674-27FD09C9AECA}"/>
                  </a:ext>
                </a:extLst>
              </p:cNvPr>
              <p:cNvSpPr>
                <a:spLocks noChangeAspect="1" noChangeArrowheads="1"/>
              </p:cNvSpPr>
              <p:nvPr/>
            </p:nvSpPr>
            <p:spPr bwMode="auto">
              <a:xfrm>
                <a:off x="4483" y="4503"/>
                <a:ext cx="315" cy="454"/>
              </a:xfrm>
              <a:prstGeom prst="can">
                <a:avLst>
                  <a:gd name="adj" fmla="val 36032"/>
                </a:avLst>
              </a:prstGeom>
              <a:solidFill>
                <a:srgbClr val="FFFFFF"/>
              </a:solidFill>
              <a:ln w="9525">
                <a:solidFill>
                  <a:srgbClr val="000000"/>
                </a:solidFill>
                <a:round/>
                <a:headEnd/>
                <a:tailEnd/>
              </a:ln>
            </p:spPr>
            <p:txBody>
              <a:bodyPr/>
              <a:lstStyle/>
              <a:p>
                <a:endParaRPr lang="tr-TR"/>
              </a:p>
            </p:txBody>
          </p:sp>
          <p:sp>
            <p:nvSpPr>
              <p:cNvPr id="30865" name="AutoShape 145">
                <a:extLst>
                  <a:ext uri="{FF2B5EF4-FFF2-40B4-BE49-F238E27FC236}">
                    <a16:creationId xmlns:a16="http://schemas.microsoft.com/office/drawing/2014/main" id="{B5EAD64A-B996-B4C6-AB2E-3739B984C4DD}"/>
                  </a:ext>
                </a:extLst>
              </p:cNvPr>
              <p:cNvSpPr>
                <a:spLocks noChangeAspect="1" noChangeArrowheads="1"/>
              </p:cNvSpPr>
              <p:nvPr/>
            </p:nvSpPr>
            <p:spPr bwMode="auto">
              <a:xfrm rot="21600000">
                <a:off x="3957" y="4215"/>
                <a:ext cx="4747" cy="891"/>
              </a:xfrm>
              <a:prstGeom prst="cube">
                <a:avLst>
                  <a:gd name="adj" fmla="val 58102"/>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nvGrpSpPr>
              <p:cNvPr id="30866" name="Group 146">
                <a:extLst>
                  <a:ext uri="{FF2B5EF4-FFF2-40B4-BE49-F238E27FC236}">
                    <a16:creationId xmlns:a16="http://schemas.microsoft.com/office/drawing/2014/main" id="{1908073C-01CE-18C4-68CB-E390AD8C38D6}"/>
                  </a:ext>
                </a:extLst>
              </p:cNvPr>
              <p:cNvGrpSpPr>
                <a:grpSpLocks noChangeAspect="1"/>
              </p:cNvGrpSpPr>
              <p:nvPr/>
            </p:nvGrpSpPr>
            <p:grpSpPr bwMode="auto">
              <a:xfrm>
                <a:off x="5168" y="3669"/>
                <a:ext cx="1270" cy="1087"/>
                <a:chOff x="4649" y="4273"/>
                <a:chExt cx="1495" cy="1281"/>
              </a:xfrm>
            </p:grpSpPr>
            <p:grpSp>
              <p:nvGrpSpPr>
                <p:cNvPr id="30867" name="Group 147">
                  <a:extLst>
                    <a:ext uri="{FF2B5EF4-FFF2-40B4-BE49-F238E27FC236}">
                      <a16:creationId xmlns:a16="http://schemas.microsoft.com/office/drawing/2014/main" id="{E564BFE4-B76F-2731-FFA6-DC3A7E2593B1}"/>
                    </a:ext>
                  </a:extLst>
                </p:cNvPr>
                <p:cNvGrpSpPr>
                  <a:grpSpLocks noChangeAspect="1"/>
                </p:cNvGrpSpPr>
                <p:nvPr/>
              </p:nvGrpSpPr>
              <p:grpSpPr bwMode="auto">
                <a:xfrm>
                  <a:off x="4797" y="4674"/>
                  <a:ext cx="973" cy="558"/>
                  <a:chOff x="3997" y="2859"/>
                  <a:chExt cx="1387" cy="801"/>
                </a:xfrm>
              </p:grpSpPr>
              <p:sp>
                <p:nvSpPr>
                  <p:cNvPr id="30868" name="AutoShape 148">
                    <a:extLst>
                      <a:ext uri="{FF2B5EF4-FFF2-40B4-BE49-F238E27FC236}">
                        <a16:creationId xmlns:a16="http://schemas.microsoft.com/office/drawing/2014/main" id="{69A83A0A-2C7D-709D-1893-94EA956AA748}"/>
                      </a:ext>
                    </a:extLst>
                  </p:cNvPr>
                  <p:cNvSpPr>
                    <a:spLocks noChangeAspect="1" noChangeArrowheads="1"/>
                  </p:cNvSpPr>
                  <p:nvPr/>
                </p:nvSpPr>
                <p:spPr bwMode="auto">
                  <a:xfrm rot="21600000">
                    <a:off x="4401" y="3183"/>
                    <a:ext cx="983" cy="209"/>
                  </a:xfrm>
                  <a:prstGeom prst="cube">
                    <a:avLst>
                      <a:gd name="adj" fmla="val 33329"/>
                    </a:avLst>
                  </a:prstGeom>
                  <a:solidFill>
                    <a:srgbClr val="FFFFFF"/>
                  </a:solidFill>
                  <a:ln w="9525">
                    <a:solidFill>
                      <a:srgbClr val="000000"/>
                    </a:solidFill>
                    <a:miter lim="800000"/>
                    <a:headEnd/>
                    <a:tailEnd/>
                  </a:ln>
                </p:spPr>
                <p:txBody>
                  <a:bodyPr/>
                  <a:lstStyle/>
                  <a:p>
                    <a:endParaRPr lang="tr-TR"/>
                  </a:p>
                </p:txBody>
              </p:sp>
              <p:grpSp>
                <p:nvGrpSpPr>
                  <p:cNvPr id="30869" name="Group 149">
                    <a:extLst>
                      <a:ext uri="{FF2B5EF4-FFF2-40B4-BE49-F238E27FC236}">
                        <a16:creationId xmlns:a16="http://schemas.microsoft.com/office/drawing/2014/main" id="{02187709-7312-ABEE-3C7D-BB0884413AE2}"/>
                      </a:ext>
                    </a:extLst>
                  </p:cNvPr>
                  <p:cNvGrpSpPr>
                    <a:grpSpLocks noChangeAspect="1"/>
                  </p:cNvGrpSpPr>
                  <p:nvPr/>
                </p:nvGrpSpPr>
                <p:grpSpPr bwMode="auto">
                  <a:xfrm>
                    <a:off x="3997" y="2859"/>
                    <a:ext cx="808" cy="801"/>
                    <a:chOff x="5906" y="734"/>
                    <a:chExt cx="1200" cy="1216"/>
                  </a:xfrm>
                </p:grpSpPr>
                <p:sp>
                  <p:nvSpPr>
                    <p:cNvPr id="30870" name="Freeform 150">
                      <a:extLst>
                        <a:ext uri="{FF2B5EF4-FFF2-40B4-BE49-F238E27FC236}">
                          <a16:creationId xmlns:a16="http://schemas.microsoft.com/office/drawing/2014/main" id="{3942A27A-66F8-D3AB-F700-22FD7973D046}"/>
                        </a:ext>
                      </a:extLst>
                    </p:cNvPr>
                    <p:cNvSpPr>
                      <a:spLocks noChangeAspect="1"/>
                    </p:cNvSpPr>
                    <p:nvPr/>
                  </p:nvSpPr>
                  <p:spPr bwMode="auto">
                    <a:xfrm rot="-4735664">
                      <a:off x="6260" y="747"/>
                      <a:ext cx="485" cy="1184"/>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71" name="Freeform 151">
                      <a:extLst>
                        <a:ext uri="{FF2B5EF4-FFF2-40B4-BE49-F238E27FC236}">
                          <a16:creationId xmlns:a16="http://schemas.microsoft.com/office/drawing/2014/main" id="{4E7C0A95-9CB3-EEB5-A909-EC381C062D9C}"/>
                        </a:ext>
                      </a:extLst>
                    </p:cNvPr>
                    <p:cNvSpPr>
                      <a:spLocks noChangeAspect="1"/>
                    </p:cNvSpPr>
                    <p:nvPr/>
                  </p:nvSpPr>
                  <p:spPr bwMode="auto">
                    <a:xfrm rot="11386874">
                      <a:off x="6259" y="768"/>
                      <a:ext cx="484" cy="1182"/>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72" name="Freeform 152">
                      <a:extLst>
                        <a:ext uri="{FF2B5EF4-FFF2-40B4-BE49-F238E27FC236}">
                          <a16:creationId xmlns:a16="http://schemas.microsoft.com/office/drawing/2014/main" id="{0FE8A1D4-641E-6A17-23F0-ECBE38E7843E}"/>
                        </a:ext>
                      </a:extLst>
                    </p:cNvPr>
                    <p:cNvSpPr>
                      <a:spLocks noChangeAspect="1"/>
                    </p:cNvSpPr>
                    <p:nvPr/>
                  </p:nvSpPr>
                  <p:spPr bwMode="auto">
                    <a:xfrm rot="18521283">
                      <a:off x="6270" y="756"/>
                      <a:ext cx="485" cy="1186"/>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73" name="Freeform 153">
                      <a:extLst>
                        <a:ext uri="{FF2B5EF4-FFF2-40B4-BE49-F238E27FC236}">
                          <a16:creationId xmlns:a16="http://schemas.microsoft.com/office/drawing/2014/main" id="{1F09E380-40DD-97A2-C082-80195ACEA62A}"/>
                        </a:ext>
                      </a:extLst>
                    </p:cNvPr>
                    <p:cNvSpPr>
                      <a:spLocks noChangeAspect="1"/>
                    </p:cNvSpPr>
                    <p:nvPr/>
                  </p:nvSpPr>
                  <p:spPr bwMode="auto">
                    <a:xfrm rot="101451943">
                      <a:off x="6257" y="750"/>
                      <a:ext cx="485" cy="1188"/>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74" name="Freeform 154">
                      <a:extLst>
                        <a:ext uri="{FF2B5EF4-FFF2-40B4-BE49-F238E27FC236}">
                          <a16:creationId xmlns:a16="http://schemas.microsoft.com/office/drawing/2014/main" id="{275E3F32-F0D6-945F-9EBA-448F9E8C4062}"/>
                        </a:ext>
                      </a:extLst>
                    </p:cNvPr>
                    <p:cNvSpPr>
                      <a:spLocks noChangeAspect="1"/>
                    </p:cNvSpPr>
                    <p:nvPr/>
                  </p:nvSpPr>
                  <p:spPr bwMode="auto">
                    <a:xfrm rot="207808154">
                      <a:off x="6239" y="734"/>
                      <a:ext cx="485" cy="1193"/>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75" name="Freeform 155">
                      <a:extLst>
                        <a:ext uri="{FF2B5EF4-FFF2-40B4-BE49-F238E27FC236}">
                          <a16:creationId xmlns:a16="http://schemas.microsoft.com/office/drawing/2014/main" id="{4E96A004-180E-79E0-7369-BE51459B70B9}"/>
                        </a:ext>
                      </a:extLst>
                    </p:cNvPr>
                    <p:cNvSpPr>
                      <a:spLocks noChangeAspect="1"/>
                    </p:cNvSpPr>
                    <p:nvPr/>
                  </p:nvSpPr>
                  <p:spPr bwMode="auto">
                    <a:xfrm rot="20259500">
                      <a:off x="6273" y="739"/>
                      <a:ext cx="486" cy="1187"/>
                    </a:xfrm>
                    <a:custGeom>
                      <a:avLst/>
                      <a:gdLst>
                        <a:gd name="T0" fmla="*/ 170 w 1425"/>
                        <a:gd name="T1" fmla="*/ 267 h 1987"/>
                        <a:gd name="T2" fmla="*/ 230 w 1425"/>
                        <a:gd name="T3" fmla="*/ 117 h 1987"/>
                        <a:gd name="T4" fmla="*/ 488 w 1425"/>
                        <a:gd name="T5" fmla="*/ 87 h 1987"/>
                        <a:gd name="T6" fmla="*/ 668 w 1425"/>
                        <a:gd name="T7" fmla="*/ 129 h 1987"/>
                        <a:gd name="T8" fmla="*/ 710 w 1425"/>
                        <a:gd name="T9" fmla="*/ 279 h 1987"/>
                        <a:gd name="T10" fmla="*/ 710 w 1425"/>
                        <a:gd name="T11" fmla="*/ 1659 h 1987"/>
                        <a:gd name="T12" fmla="*/ 980 w 1425"/>
                        <a:gd name="T13" fmla="*/ 1947 h 1987"/>
                        <a:gd name="T14" fmla="*/ 1238 w 1425"/>
                        <a:gd name="T15" fmla="*/ 1899 h 1987"/>
                        <a:gd name="T16" fmla="*/ 1250 w 1425"/>
                        <a:gd name="T17" fmla="*/ 1719 h 1987"/>
                        <a:gd name="T18" fmla="*/ 170 w 1425"/>
                        <a:gd name="T19" fmla="*/ 267 h 1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25" h="1987">
                          <a:moveTo>
                            <a:pt x="170" y="267"/>
                          </a:moveTo>
                          <a:cubicBezTo>
                            <a:pt x="0" y="0"/>
                            <a:pt x="177" y="147"/>
                            <a:pt x="230" y="117"/>
                          </a:cubicBezTo>
                          <a:cubicBezTo>
                            <a:pt x="283" y="87"/>
                            <a:pt x="415" y="85"/>
                            <a:pt x="488" y="87"/>
                          </a:cubicBezTo>
                          <a:cubicBezTo>
                            <a:pt x="561" y="89"/>
                            <a:pt x="631" y="97"/>
                            <a:pt x="668" y="129"/>
                          </a:cubicBezTo>
                          <a:cubicBezTo>
                            <a:pt x="705" y="161"/>
                            <a:pt x="703" y="24"/>
                            <a:pt x="710" y="279"/>
                          </a:cubicBezTo>
                          <a:cubicBezTo>
                            <a:pt x="717" y="534"/>
                            <a:pt x="665" y="1381"/>
                            <a:pt x="710" y="1659"/>
                          </a:cubicBezTo>
                          <a:cubicBezTo>
                            <a:pt x="755" y="1937"/>
                            <a:pt x="892" y="1907"/>
                            <a:pt x="980" y="1947"/>
                          </a:cubicBezTo>
                          <a:cubicBezTo>
                            <a:pt x="1068" y="1987"/>
                            <a:pt x="1193" y="1937"/>
                            <a:pt x="1238" y="1899"/>
                          </a:cubicBezTo>
                          <a:cubicBezTo>
                            <a:pt x="1283" y="1861"/>
                            <a:pt x="1425" y="1986"/>
                            <a:pt x="1250" y="1719"/>
                          </a:cubicBezTo>
                          <a:cubicBezTo>
                            <a:pt x="1075" y="1452"/>
                            <a:pt x="340" y="534"/>
                            <a:pt x="170" y="267"/>
                          </a:cubicBezTo>
                          <a:close/>
                        </a:path>
                      </a:pathLst>
                    </a:cu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sp>
                  <p:nvSpPr>
                    <p:cNvPr id="30876" name="Oval 156">
                      <a:extLst>
                        <a:ext uri="{FF2B5EF4-FFF2-40B4-BE49-F238E27FC236}">
                          <a16:creationId xmlns:a16="http://schemas.microsoft.com/office/drawing/2014/main" id="{4CD75ECF-4B08-E50B-32D0-65D7C5D3B835}"/>
                        </a:ext>
                      </a:extLst>
                    </p:cNvPr>
                    <p:cNvSpPr>
                      <a:spLocks noChangeAspect="1" noChangeArrowheads="1"/>
                    </p:cNvSpPr>
                    <p:nvPr/>
                  </p:nvSpPr>
                  <p:spPr bwMode="auto">
                    <a:xfrm>
                      <a:off x="6459" y="1306"/>
                      <a:ext cx="110" cy="105"/>
                    </a:xfrm>
                    <a:prstGeom prst="ellipse">
                      <a:avLst/>
                    </a:prstGeom>
                    <a:gradFill rotWithShape="1">
                      <a:gsLst>
                        <a:gs pos="0">
                          <a:srgbClr val="FFFFFF"/>
                        </a:gs>
                        <a:gs pos="50000">
                          <a:srgbClr val="C0C0C0"/>
                        </a:gs>
                        <a:gs pos="100000">
                          <a:srgbClr val="FFFFFF"/>
                        </a:gs>
                      </a:gsLst>
                      <a:lin ang="5400000" scaled="1"/>
                    </a:gradFill>
                    <a:ln w="9525">
                      <a:solidFill>
                        <a:srgbClr val="000000"/>
                      </a:solidFill>
                      <a:round/>
                      <a:headEnd/>
                      <a:tailEnd/>
                    </a:ln>
                  </p:spPr>
                  <p:txBody>
                    <a:bodyPr/>
                    <a:lstStyle/>
                    <a:p>
                      <a:endParaRPr lang="tr-TR"/>
                    </a:p>
                  </p:txBody>
                </p:sp>
              </p:grpSp>
            </p:grpSp>
            <p:sp>
              <p:nvSpPr>
                <p:cNvPr id="30877" name="AutoShape 157">
                  <a:extLst>
                    <a:ext uri="{FF2B5EF4-FFF2-40B4-BE49-F238E27FC236}">
                      <a16:creationId xmlns:a16="http://schemas.microsoft.com/office/drawing/2014/main" id="{A7503C82-3616-6C7C-980B-326A0C7C4D2E}"/>
                    </a:ext>
                  </a:extLst>
                </p:cNvPr>
                <p:cNvSpPr>
                  <a:spLocks noChangeAspect="1" noChangeArrowheads="1"/>
                </p:cNvSpPr>
                <p:nvPr/>
              </p:nvSpPr>
              <p:spPr bwMode="auto">
                <a:xfrm>
                  <a:off x="4868" y="4578"/>
                  <a:ext cx="67" cy="115"/>
                </a:xfrm>
                <a:prstGeom prst="can">
                  <a:avLst>
                    <a:gd name="adj" fmla="val 26875"/>
                  </a:avLst>
                </a:prstGeom>
                <a:solidFill>
                  <a:srgbClr val="FFFFFF"/>
                </a:solidFill>
                <a:ln w="9525">
                  <a:solidFill>
                    <a:srgbClr val="000000"/>
                  </a:solidFill>
                  <a:round/>
                  <a:headEnd/>
                  <a:tailEnd/>
                </a:ln>
              </p:spPr>
              <p:txBody>
                <a:bodyPr/>
                <a:lstStyle/>
                <a:p>
                  <a:endParaRPr lang="tr-TR"/>
                </a:p>
              </p:txBody>
            </p:sp>
            <p:sp>
              <p:nvSpPr>
                <p:cNvPr id="30878" name="AutoShape 158">
                  <a:extLst>
                    <a:ext uri="{FF2B5EF4-FFF2-40B4-BE49-F238E27FC236}">
                      <a16:creationId xmlns:a16="http://schemas.microsoft.com/office/drawing/2014/main" id="{3F049CD3-708C-BAAF-DC68-78562A4BEB23}"/>
                    </a:ext>
                  </a:extLst>
                </p:cNvPr>
                <p:cNvSpPr>
                  <a:spLocks noChangeAspect="1" noChangeArrowheads="1"/>
                </p:cNvSpPr>
                <p:nvPr/>
              </p:nvSpPr>
              <p:spPr bwMode="auto">
                <a:xfrm rot="21600000">
                  <a:off x="4649" y="4364"/>
                  <a:ext cx="1163" cy="268"/>
                </a:xfrm>
                <a:prstGeom prst="cube">
                  <a:avLst>
                    <a:gd name="adj" fmla="val 93736"/>
                  </a:avLst>
                </a:prstGeom>
                <a:solidFill>
                  <a:srgbClr val="FFFFFF"/>
                </a:solidFill>
                <a:ln w="9525">
                  <a:solidFill>
                    <a:srgbClr val="000000"/>
                  </a:solidFill>
                  <a:miter lim="800000"/>
                  <a:headEnd/>
                  <a:tailEnd/>
                </a:ln>
              </p:spPr>
              <p:txBody>
                <a:bodyPr/>
                <a:lstStyle/>
                <a:p>
                  <a:endParaRPr lang="tr-TR"/>
                </a:p>
              </p:txBody>
            </p:sp>
            <p:sp>
              <p:nvSpPr>
                <p:cNvPr id="30879" name="AutoShape 159">
                  <a:extLst>
                    <a:ext uri="{FF2B5EF4-FFF2-40B4-BE49-F238E27FC236}">
                      <a16:creationId xmlns:a16="http://schemas.microsoft.com/office/drawing/2014/main" id="{53C5B461-FC32-5378-10AD-8A720AE09EBA}"/>
                    </a:ext>
                  </a:extLst>
                </p:cNvPr>
                <p:cNvSpPr>
                  <a:spLocks noChangeAspect="1" noChangeArrowheads="1"/>
                </p:cNvSpPr>
                <p:nvPr/>
              </p:nvSpPr>
              <p:spPr bwMode="auto">
                <a:xfrm rot="29741166">
                  <a:off x="5252" y="4600"/>
                  <a:ext cx="834" cy="496"/>
                </a:xfrm>
                <a:prstGeom prst="cube">
                  <a:avLst>
                    <a:gd name="adj" fmla="val 96324"/>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880" name="AutoShape 160">
                  <a:extLst>
                    <a:ext uri="{FF2B5EF4-FFF2-40B4-BE49-F238E27FC236}">
                      <a16:creationId xmlns:a16="http://schemas.microsoft.com/office/drawing/2014/main" id="{B89D3050-20AE-DB17-23D3-FE6A9ED44604}"/>
                    </a:ext>
                  </a:extLst>
                </p:cNvPr>
                <p:cNvSpPr>
                  <a:spLocks noChangeAspect="1" noChangeArrowheads="1"/>
                </p:cNvSpPr>
                <p:nvPr/>
              </p:nvSpPr>
              <p:spPr bwMode="auto">
                <a:xfrm>
                  <a:off x="4854" y="4273"/>
                  <a:ext cx="78" cy="237"/>
                </a:xfrm>
                <a:prstGeom prst="can">
                  <a:avLst>
                    <a:gd name="adj" fmla="val 47574"/>
                  </a:avLst>
                </a:prstGeom>
                <a:solidFill>
                  <a:srgbClr val="FFFFFF"/>
                </a:solidFill>
                <a:ln w="9525">
                  <a:solidFill>
                    <a:srgbClr val="000000"/>
                  </a:solidFill>
                  <a:round/>
                  <a:headEnd/>
                  <a:tailEnd/>
                </a:ln>
              </p:spPr>
              <p:txBody>
                <a:bodyPr/>
                <a:lstStyle/>
                <a:p>
                  <a:endParaRPr lang="tr-TR"/>
                </a:p>
              </p:txBody>
            </p:sp>
            <p:sp>
              <p:nvSpPr>
                <p:cNvPr id="30881" name="Oval 161">
                  <a:extLst>
                    <a:ext uri="{FF2B5EF4-FFF2-40B4-BE49-F238E27FC236}">
                      <a16:creationId xmlns:a16="http://schemas.microsoft.com/office/drawing/2014/main" id="{380269FE-C842-525C-CCF6-BC447A9E0E51}"/>
                    </a:ext>
                  </a:extLst>
                </p:cNvPr>
                <p:cNvSpPr>
                  <a:spLocks noChangeAspect="1" noChangeArrowheads="1"/>
                </p:cNvSpPr>
                <p:nvPr/>
              </p:nvSpPr>
              <p:spPr bwMode="auto">
                <a:xfrm>
                  <a:off x="5669" y="5025"/>
                  <a:ext cx="69" cy="58"/>
                </a:xfrm>
                <a:prstGeom prst="ellipse">
                  <a:avLst/>
                </a:prstGeom>
                <a:solidFill>
                  <a:srgbClr val="FFFFFF"/>
                </a:solidFill>
                <a:ln w="9525">
                  <a:solidFill>
                    <a:srgbClr val="000000"/>
                  </a:solidFill>
                  <a:round/>
                  <a:headEnd/>
                  <a:tailEnd/>
                </a:ln>
              </p:spPr>
              <p:txBody>
                <a:bodyPr/>
                <a:lstStyle/>
                <a:p>
                  <a:endParaRPr lang="tr-TR"/>
                </a:p>
              </p:txBody>
            </p:sp>
            <p:sp>
              <p:nvSpPr>
                <p:cNvPr id="30882" name="AutoShape 162">
                  <a:extLst>
                    <a:ext uri="{FF2B5EF4-FFF2-40B4-BE49-F238E27FC236}">
                      <a16:creationId xmlns:a16="http://schemas.microsoft.com/office/drawing/2014/main" id="{93F6A518-2F36-F0D7-2029-CFD6A90293E5}"/>
                    </a:ext>
                  </a:extLst>
                </p:cNvPr>
                <p:cNvSpPr>
                  <a:spLocks noChangeAspect="1" noChangeArrowheads="1"/>
                </p:cNvSpPr>
                <p:nvPr/>
              </p:nvSpPr>
              <p:spPr bwMode="auto">
                <a:xfrm rot="21600000">
                  <a:off x="5378" y="4791"/>
                  <a:ext cx="766" cy="763"/>
                </a:xfrm>
                <a:prstGeom prst="cube">
                  <a:avLst>
                    <a:gd name="adj" fmla="val 86671"/>
                  </a:avLst>
                </a:prstGeom>
                <a:solidFill>
                  <a:srgbClr val="FFFFFF"/>
                </a:solidFill>
                <a:ln w="9525">
                  <a:solidFill>
                    <a:srgbClr val="000000"/>
                  </a:solidFill>
                  <a:miter lim="800000"/>
                  <a:headEnd/>
                  <a:tailEnd/>
                </a:ln>
              </p:spPr>
              <p:txBody>
                <a:bodyPr/>
                <a:lstStyle/>
                <a:p>
                  <a:endParaRPr lang="tr-TR"/>
                </a:p>
              </p:txBody>
            </p:sp>
            <p:sp>
              <p:nvSpPr>
                <p:cNvPr id="30883" name="Freeform 163">
                  <a:extLst>
                    <a:ext uri="{FF2B5EF4-FFF2-40B4-BE49-F238E27FC236}">
                      <a16:creationId xmlns:a16="http://schemas.microsoft.com/office/drawing/2014/main" id="{31F7508C-5CD8-6469-93D8-443AD1E5B1FA}"/>
                    </a:ext>
                  </a:extLst>
                </p:cNvPr>
                <p:cNvSpPr>
                  <a:spLocks noChangeAspect="1"/>
                </p:cNvSpPr>
                <p:nvPr/>
              </p:nvSpPr>
              <p:spPr bwMode="auto">
                <a:xfrm>
                  <a:off x="5793" y="5011"/>
                  <a:ext cx="65" cy="279"/>
                </a:xfrm>
                <a:custGeom>
                  <a:avLst/>
                  <a:gdLst>
                    <a:gd name="T0" fmla="*/ 12 w 177"/>
                    <a:gd name="T1" fmla="*/ 192 h 682"/>
                    <a:gd name="T2" fmla="*/ 90 w 177"/>
                    <a:gd name="T3" fmla="*/ 0 h 682"/>
                    <a:gd name="T4" fmla="*/ 150 w 177"/>
                    <a:gd name="T5" fmla="*/ 192 h 682"/>
                    <a:gd name="T6" fmla="*/ 42 w 177"/>
                    <a:gd name="T7" fmla="*/ 540 h 682"/>
                    <a:gd name="T8" fmla="*/ 120 w 177"/>
                    <a:gd name="T9" fmla="*/ 672 h 682"/>
                    <a:gd name="T10" fmla="*/ 162 w 177"/>
                    <a:gd name="T11" fmla="*/ 480 h 682"/>
                    <a:gd name="T12" fmla="*/ 12 w 177"/>
                    <a:gd name="T13" fmla="*/ 192 h 682"/>
                  </a:gdLst>
                  <a:ahLst/>
                  <a:cxnLst>
                    <a:cxn ang="0">
                      <a:pos x="T0" y="T1"/>
                    </a:cxn>
                    <a:cxn ang="0">
                      <a:pos x="T2" y="T3"/>
                    </a:cxn>
                    <a:cxn ang="0">
                      <a:pos x="T4" y="T5"/>
                    </a:cxn>
                    <a:cxn ang="0">
                      <a:pos x="T6" y="T7"/>
                    </a:cxn>
                    <a:cxn ang="0">
                      <a:pos x="T8" y="T9"/>
                    </a:cxn>
                    <a:cxn ang="0">
                      <a:pos x="T10" y="T11"/>
                    </a:cxn>
                    <a:cxn ang="0">
                      <a:pos x="T12" y="T13"/>
                    </a:cxn>
                  </a:cxnLst>
                  <a:rect l="0" t="0" r="r" b="b"/>
                  <a:pathLst>
                    <a:path w="177" h="682">
                      <a:moveTo>
                        <a:pt x="12" y="192"/>
                      </a:moveTo>
                      <a:cubicBezTo>
                        <a:pt x="0" y="112"/>
                        <a:pt x="67" y="0"/>
                        <a:pt x="90" y="0"/>
                      </a:cubicBezTo>
                      <a:cubicBezTo>
                        <a:pt x="113" y="0"/>
                        <a:pt x="158" y="102"/>
                        <a:pt x="150" y="192"/>
                      </a:cubicBezTo>
                      <a:cubicBezTo>
                        <a:pt x="142" y="282"/>
                        <a:pt x="47" y="460"/>
                        <a:pt x="42" y="540"/>
                      </a:cubicBezTo>
                      <a:cubicBezTo>
                        <a:pt x="37" y="620"/>
                        <a:pt x="100" y="682"/>
                        <a:pt x="120" y="672"/>
                      </a:cubicBezTo>
                      <a:cubicBezTo>
                        <a:pt x="140" y="662"/>
                        <a:pt x="177" y="555"/>
                        <a:pt x="162" y="480"/>
                      </a:cubicBezTo>
                      <a:cubicBezTo>
                        <a:pt x="147" y="405"/>
                        <a:pt x="24" y="272"/>
                        <a:pt x="12" y="192"/>
                      </a:cubicBezTo>
                      <a:close/>
                    </a:path>
                  </a:pathLst>
                </a:custGeom>
                <a:solidFill>
                  <a:srgbClr val="FFFFFF"/>
                </a:solidFill>
                <a:ln w="9525">
                  <a:solidFill>
                    <a:srgbClr val="000000"/>
                  </a:solidFill>
                  <a:round/>
                  <a:headEnd/>
                  <a:tailEnd/>
                </a:ln>
              </p:spPr>
              <p:txBody>
                <a:bodyPr/>
                <a:lstStyle/>
                <a:p>
                  <a:endParaRPr lang="tr-TR"/>
                </a:p>
              </p:txBody>
            </p:sp>
          </p:grpSp>
          <p:sp>
            <p:nvSpPr>
              <p:cNvPr id="30884" name="AutoShape 164">
                <a:extLst>
                  <a:ext uri="{FF2B5EF4-FFF2-40B4-BE49-F238E27FC236}">
                    <a16:creationId xmlns:a16="http://schemas.microsoft.com/office/drawing/2014/main" id="{79B97A14-02F8-A9DA-EB08-C82DE4BCA5E1}"/>
                  </a:ext>
                </a:extLst>
              </p:cNvPr>
              <p:cNvSpPr>
                <a:spLocks noChangeAspect="1" noChangeArrowheads="1"/>
              </p:cNvSpPr>
              <p:nvPr/>
            </p:nvSpPr>
            <p:spPr bwMode="auto">
              <a:xfrm rot="21600000">
                <a:off x="3937" y="2278"/>
                <a:ext cx="561" cy="2827"/>
              </a:xfrm>
              <a:prstGeom prst="cube">
                <a:avLst>
                  <a:gd name="adj" fmla="val 92546"/>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885" name="AutoShape 165">
                <a:extLst>
                  <a:ext uri="{FF2B5EF4-FFF2-40B4-BE49-F238E27FC236}">
                    <a16:creationId xmlns:a16="http://schemas.microsoft.com/office/drawing/2014/main" id="{DE27BBAF-37AA-B955-4361-7216C655AB56}"/>
                  </a:ext>
                </a:extLst>
              </p:cNvPr>
              <p:cNvSpPr>
                <a:spLocks noChangeAspect="1" noChangeArrowheads="1"/>
              </p:cNvSpPr>
              <p:nvPr/>
            </p:nvSpPr>
            <p:spPr bwMode="auto">
              <a:xfrm>
                <a:off x="4395" y="4907"/>
                <a:ext cx="489" cy="133"/>
              </a:xfrm>
              <a:prstGeom prst="can">
                <a:avLst>
                  <a:gd name="adj" fmla="val 25000"/>
                </a:avLst>
              </a:prstGeom>
              <a:solidFill>
                <a:srgbClr val="FFFFFF"/>
              </a:solidFill>
              <a:ln w="9525">
                <a:solidFill>
                  <a:srgbClr val="000000"/>
                </a:solidFill>
                <a:round/>
                <a:headEnd/>
                <a:tailEnd/>
              </a:ln>
            </p:spPr>
            <p:txBody>
              <a:bodyPr/>
              <a:lstStyle/>
              <a:p>
                <a:endParaRPr lang="tr-TR"/>
              </a:p>
            </p:txBody>
          </p:sp>
          <p:grpSp>
            <p:nvGrpSpPr>
              <p:cNvPr id="30886" name="Group 166">
                <a:extLst>
                  <a:ext uri="{FF2B5EF4-FFF2-40B4-BE49-F238E27FC236}">
                    <a16:creationId xmlns:a16="http://schemas.microsoft.com/office/drawing/2014/main" id="{46F68BFC-AEF1-9669-EDA0-5C463E161005}"/>
                  </a:ext>
                </a:extLst>
              </p:cNvPr>
              <p:cNvGrpSpPr>
                <a:grpSpLocks noChangeAspect="1"/>
              </p:cNvGrpSpPr>
              <p:nvPr/>
            </p:nvGrpSpPr>
            <p:grpSpPr bwMode="auto">
              <a:xfrm>
                <a:off x="6702" y="4741"/>
                <a:ext cx="116" cy="118"/>
                <a:chOff x="6362" y="13242"/>
                <a:chExt cx="276" cy="276"/>
              </a:xfrm>
            </p:grpSpPr>
            <p:sp>
              <p:nvSpPr>
                <p:cNvPr id="30887" name="Oval 167">
                  <a:extLst>
                    <a:ext uri="{FF2B5EF4-FFF2-40B4-BE49-F238E27FC236}">
                      <a16:creationId xmlns:a16="http://schemas.microsoft.com/office/drawing/2014/main" id="{6AF19FD0-AFD3-E6DE-45B4-940E8AD61FDB}"/>
                    </a:ext>
                  </a:extLst>
                </p:cNvPr>
                <p:cNvSpPr>
                  <a:spLocks noChangeAspect="1" noChangeArrowheads="1"/>
                </p:cNvSpPr>
                <p:nvPr/>
              </p:nvSpPr>
              <p:spPr bwMode="auto">
                <a:xfrm>
                  <a:off x="6362" y="13242"/>
                  <a:ext cx="276" cy="276"/>
                </a:xfrm>
                <a:prstGeom prst="ellipse">
                  <a:avLst/>
                </a:prstGeom>
                <a:solidFill>
                  <a:srgbClr val="000000"/>
                </a:solidFill>
                <a:ln w="9525">
                  <a:solidFill>
                    <a:srgbClr val="000000"/>
                  </a:solidFill>
                  <a:round/>
                  <a:headEnd/>
                  <a:tailEnd/>
                </a:ln>
              </p:spPr>
              <p:txBody>
                <a:bodyPr/>
                <a:lstStyle/>
                <a:p>
                  <a:endParaRPr lang="tr-TR"/>
                </a:p>
              </p:txBody>
            </p:sp>
            <p:sp>
              <p:nvSpPr>
                <p:cNvPr id="30888" name="Oval 168">
                  <a:extLst>
                    <a:ext uri="{FF2B5EF4-FFF2-40B4-BE49-F238E27FC236}">
                      <a16:creationId xmlns:a16="http://schemas.microsoft.com/office/drawing/2014/main" id="{805AD213-E6A1-8289-93F1-63DF0D396F23}"/>
                    </a:ext>
                  </a:extLst>
                </p:cNvPr>
                <p:cNvSpPr>
                  <a:spLocks noChangeAspect="1" noChangeArrowheads="1"/>
                </p:cNvSpPr>
                <p:nvPr/>
              </p:nvSpPr>
              <p:spPr bwMode="auto">
                <a:xfrm>
                  <a:off x="6440" y="13314"/>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0889" name="Group 169">
                <a:extLst>
                  <a:ext uri="{FF2B5EF4-FFF2-40B4-BE49-F238E27FC236}">
                    <a16:creationId xmlns:a16="http://schemas.microsoft.com/office/drawing/2014/main" id="{455D03E9-DE9C-FCF6-21CA-FFA095CFADAC}"/>
                  </a:ext>
                </a:extLst>
              </p:cNvPr>
              <p:cNvGrpSpPr>
                <a:grpSpLocks noChangeAspect="1"/>
              </p:cNvGrpSpPr>
              <p:nvPr/>
            </p:nvGrpSpPr>
            <p:grpSpPr bwMode="auto">
              <a:xfrm>
                <a:off x="6495" y="4741"/>
                <a:ext cx="127" cy="115"/>
                <a:chOff x="6602" y="13482"/>
                <a:chExt cx="276" cy="276"/>
              </a:xfrm>
            </p:grpSpPr>
            <p:sp>
              <p:nvSpPr>
                <p:cNvPr id="30890" name="Oval 170">
                  <a:extLst>
                    <a:ext uri="{FF2B5EF4-FFF2-40B4-BE49-F238E27FC236}">
                      <a16:creationId xmlns:a16="http://schemas.microsoft.com/office/drawing/2014/main" id="{086F442C-A3B2-6CF3-CF84-11966C75AE19}"/>
                    </a:ext>
                  </a:extLst>
                </p:cNvPr>
                <p:cNvSpPr>
                  <a:spLocks noChangeAspect="1" noChangeArrowheads="1"/>
                </p:cNvSpPr>
                <p:nvPr/>
              </p:nvSpPr>
              <p:spPr bwMode="auto">
                <a:xfrm>
                  <a:off x="6602" y="13482"/>
                  <a:ext cx="276" cy="276"/>
                </a:xfrm>
                <a:prstGeom prst="ellipse">
                  <a:avLst/>
                </a:prstGeom>
                <a:solidFill>
                  <a:srgbClr val="FF0000"/>
                </a:solidFill>
                <a:ln w="9525">
                  <a:solidFill>
                    <a:srgbClr val="000000"/>
                  </a:solidFill>
                  <a:round/>
                  <a:headEnd/>
                  <a:tailEnd/>
                </a:ln>
              </p:spPr>
              <p:txBody>
                <a:bodyPr/>
                <a:lstStyle/>
                <a:p>
                  <a:endParaRPr lang="tr-TR"/>
                </a:p>
              </p:txBody>
            </p:sp>
            <p:sp>
              <p:nvSpPr>
                <p:cNvPr id="30891" name="Oval 171">
                  <a:extLst>
                    <a:ext uri="{FF2B5EF4-FFF2-40B4-BE49-F238E27FC236}">
                      <a16:creationId xmlns:a16="http://schemas.microsoft.com/office/drawing/2014/main" id="{56EAC109-3ADC-7F5B-16EB-FA8F5E5F42A5}"/>
                    </a:ext>
                  </a:extLst>
                </p:cNvPr>
                <p:cNvSpPr>
                  <a:spLocks noChangeAspect="1" noChangeArrowheads="1"/>
                </p:cNvSpPr>
                <p:nvPr/>
              </p:nvSpPr>
              <p:spPr bwMode="auto">
                <a:xfrm>
                  <a:off x="6680" y="13560"/>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0892" name="Group 172">
                <a:extLst>
                  <a:ext uri="{FF2B5EF4-FFF2-40B4-BE49-F238E27FC236}">
                    <a16:creationId xmlns:a16="http://schemas.microsoft.com/office/drawing/2014/main" id="{ED5E340F-B6B3-49C3-6019-F7EC85D74C63}"/>
                  </a:ext>
                </a:extLst>
              </p:cNvPr>
              <p:cNvGrpSpPr>
                <a:grpSpLocks noChangeAspect="1"/>
              </p:cNvGrpSpPr>
              <p:nvPr/>
            </p:nvGrpSpPr>
            <p:grpSpPr bwMode="auto">
              <a:xfrm>
                <a:off x="4168" y="4754"/>
                <a:ext cx="127" cy="114"/>
                <a:chOff x="6602" y="13482"/>
                <a:chExt cx="276" cy="276"/>
              </a:xfrm>
            </p:grpSpPr>
            <p:sp>
              <p:nvSpPr>
                <p:cNvPr id="30893" name="Oval 173">
                  <a:extLst>
                    <a:ext uri="{FF2B5EF4-FFF2-40B4-BE49-F238E27FC236}">
                      <a16:creationId xmlns:a16="http://schemas.microsoft.com/office/drawing/2014/main" id="{F8DFA490-C9AA-7D16-611A-3BE14F565B60}"/>
                    </a:ext>
                  </a:extLst>
                </p:cNvPr>
                <p:cNvSpPr>
                  <a:spLocks noChangeAspect="1" noChangeArrowheads="1"/>
                </p:cNvSpPr>
                <p:nvPr/>
              </p:nvSpPr>
              <p:spPr bwMode="auto">
                <a:xfrm>
                  <a:off x="6602" y="13482"/>
                  <a:ext cx="276" cy="276"/>
                </a:xfrm>
                <a:prstGeom prst="ellipse">
                  <a:avLst/>
                </a:prstGeom>
                <a:solidFill>
                  <a:srgbClr val="FF0000"/>
                </a:solidFill>
                <a:ln w="9525">
                  <a:solidFill>
                    <a:srgbClr val="000000"/>
                  </a:solidFill>
                  <a:round/>
                  <a:headEnd/>
                  <a:tailEnd/>
                </a:ln>
              </p:spPr>
              <p:txBody>
                <a:bodyPr/>
                <a:lstStyle/>
                <a:p>
                  <a:endParaRPr lang="tr-TR"/>
                </a:p>
              </p:txBody>
            </p:sp>
            <p:sp>
              <p:nvSpPr>
                <p:cNvPr id="30894" name="Oval 174">
                  <a:extLst>
                    <a:ext uri="{FF2B5EF4-FFF2-40B4-BE49-F238E27FC236}">
                      <a16:creationId xmlns:a16="http://schemas.microsoft.com/office/drawing/2014/main" id="{A7D061D8-B59C-41BE-A071-9E8E3C98E491}"/>
                    </a:ext>
                  </a:extLst>
                </p:cNvPr>
                <p:cNvSpPr>
                  <a:spLocks noChangeAspect="1" noChangeArrowheads="1"/>
                </p:cNvSpPr>
                <p:nvPr/>
              </p:nvSpPr>
              <p:spPr bwMode="auto">
                <a:xfrm>
                  <a:off x="6680" y="13560"/>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0895" name="Group 175">
                <a:extLst>
                  <a:ext uri="{FF2B5EF4-FFF2-40B4-BE49-F238E27FC236}">
                    <a16:creationId xmlns:a16="http://schemas.microsoft.com/office/drawing/2014/main" id="{DFA6021D-0552-6A9C-A795-4849D078EE4D}"/>
                  </a:ext>
                </a:extLst>
              </p:cNvPr>
              <p:cNvGrpSpPr>
                <a:grpSpLocks noChangeAspect="1"/>
              </p:cNvGrpSpPr>
              <p:nvPr/>
            </p:nvGrpSpPr>
            <p:grpSpPr bwMode="auto">
              <a:xfrm>
                <a:off x="4402" y="4750"/>
                <a:ext cx="118" cy="117"/>
                <a:chOff x="6362" y="13242"/>
                <a:chExt cx="276" cy="276"/>
              </a:xfrm>
            </p:grpSpPr>
            <p:sp>
              <p:nvSpPr>
                <p:cNvPr id="30896" name="Oval 176">
                  <a:extLst>
                    <a:ext uri="{FF2B5EF4-FFF2-40B4-BE49-F238E27FC236}">
                      <a16:creationId xmlns:a16="http://schemas.microsoft.com/office/drawing/2014/main" id="{029289FD-4397-A4C6-A06A-7B23FACD35F8}"/>
                    </a:ext>
                  </a:extLst>
                </p:cNvPr>
                <p:cNvSpPr>
                  <a:spLocks noChangeAspect="1" noChangeArrowheads="1"/>
                </p:cNvSpPr>
                <p:nvPr/>
              </p:nvSpPr>
              <p:spPr bwMode="auto">
                <a:xfrm>
                  <a:off x="6362" y="13242"/>
                  <a:ext cx="276" cy="276"/>
                </a:xfrm>
                <a:prstGeom prst="ellipse">
                  <a:avLst/>
                </a:prstGeom>
                <a:solidFill>
                  <a:srgbClr val="000000"/>
                </a:solidFill>
                <a:ln w="9525">
                  <a:solidFill>
                    <a:srgbClr val="000000"/>
                  </a:solidFill>
                  <a:round/>
                  <a:headEnd/>
                  <a:tailEnd/>
                </a:ln>
              </p:spPr>
              <p:txBody>
                <a:bodyPr/>
                <a:lstStyle/>
                <a:p>
                  <a:endParaRPr lang="tr-TR"/>
                </a:p>
              </p:txBody>
            </p:sp>
            <p:sp>
              <p:nvSpPr>
                <p:cNvPr id="30897" name="Oval 177">
                  <a:extLst>
                    <a:ext uri="{FF2B5EF4-FFF2-40B4-BE49-F238E27FC236}">
                      <a16:creationId xmlns:a16="http://schemas.microsoft.com/office/drawing/2014/main" id="{AC0ECA54-F6BC-8FBD-DDE5-63BDDD3A262D}"/>
                    </a:ext>
                  </a:extLst>
                </p:cNvPr>
                <p:cNvSpPr>
                  <a:spLocks noChangeAspect="1" noChangeArrowheads="1"/>
                </p:cNvSpPr>
                <p:nvPr/>
              </p:nvSpPr>
              <p:spPr bwMode="auto">
                <a:xfrm>
                  <a:off x="6440" y="13314"/>
                  <a:ext cx="120" cy="120"/>
                </a:xfrm>
                <a:prstGeom prst="ellipse">
                  <a:avLst/>
                </a:prstGeom>
                <a:solidFill>
                  <a:srgbClr val="FFFFFF"/>
                </a:solidFill>
                <a:ln w="9525">
                  <a:solidFill>
                    <a:srgbClr val="000000"/>
                  </a:solidFill>
                  <a:round/>
                  <a:headEnd/>
                  <a:tailEnd/>
                </a:ln>
              </p:spPr>
              <p:txBody>
                <a:bodyPr/>
                <a:lstStyle/>
                <a:p>
                  <a:endParaRPr lang="tr-TR"/>
                </a:p>
              </p:txBody>
            </p:sp>
          </p:grpSp>
          <p:sp>
            <p:nvSpPr>
              <p:cNvPr id="30898" name="Freeform 178">
                <a:extLst>
                  <a:ext uri="{FF2B5EF4-FFF2-40B4-BE49-F238E27FC236}">
                    <a16:creationId xmlns:a16="http://schemas.microsoft.com/office/drawing/2014/main" id="{40E3EA74-BD3D-D7F9-DC93-A2FE4EC7CF23}"/>
                  </a:ext>
                </a:extLst>
              </p:cNvPr>
              <p:cNvSpPr>
                <a:spLocks noChangeAspect="1"/>
              </p:cNvSpPr>
              <p:nvPr/>
            </p:nvSpPr>
            <p:spPr bwMode="auto">
              <a:xfrm>
                <a:off x="4265" y="4449"/>
                <a:ext cx="264" cy="313"/>
              </a:xfrm>
              <a:custGeom>
                <a:avLst/>
                <a:gdLst>
                  <a:gd name="T0" fmla="*/ 390 w 390"/>
                  <a:gd name="T1" fmla="*/ 164 h 464"/>
                  <a:gd name="T2" fmla="*/ 258 w 390"/>
                  <a:gd name="T3" fmla="*/ 2 h 464"/>
                  <a:gd name="T4" fmla="*/ 78 w 390"/>
                  <a:gd name="T5" fmla="*/ 152 h 464"/>
                  <a:gd name="T6" fmla="*/ 108 w 390"/>
                  <a:gd name="T7" fmla="*/ 284 h 464"/>
                  <a:gd name="T8" fmla="*/ 0 w 390"/>
                  <a:gd name="T9" fmla="*/ 464 h 464"/>
                </a:gdLst>
                <a:ahLst/>
                <a:cxnLst>
                  <a:cxn ang="0">
                    <a:pos x="T0" y="T1"/>
                  </a:cxn>
                  <a:cxn ang="0">
                    <a:pos x="T2" y="T3"/>
                  </a:cxn>
                  <a:cxn ang="0">
                    <a:pos x="T4" y="T5"/>
                  </a:cxn>
                  <a:cxn ang="0">
                    <a:pos x="T6" y="T7"/>
                  </a:cxn>
                  <a:cxn ang="0">
                    <a:pos x="T8" y="T9"/>
                  </a:cxn>
                </a:cxnLst>
                <a:rect l="0" t="0" r="r" b="b"/>
                <a:pathLst>
                  <a:path w="390" h="464">
                    <a:moveTo>
                      <a:pt x="390" y="164"/>
                    </a:moveTo>
                    <a:cubicBezTo>
                      <a:pt x="350" y="84"/>
                      <a:pt x="310" y="4"/>
                      <a:pt x="258" y="2"/>
                    </a:cubicBezTo>
                    <a:cubicBezTo>
                      <a:pt x="206" y="0"/>
                      <a:pt x="103" y="105"/>
                      <a:pt x="78" y="152"/>
                    </a:cubicBezTo>
                    <a:cubicBezTo>
                      <a:pt x="53" y="199"/>
                      <a:pt x="121" y="232"/>
                      <a:pt x="108" y="284"/>
                    </a:cubicBezTo>
                    <a:cubicBezTo>
                      <a:pt x="95" y="336"/>
                      <a:pt x="47" y="400"/>
                      <a:pt x="0" y="464"/>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899" name="Freeform 179">
                <a:extLst>
                  <a:ext uri="{FF2B5EF4-FFF2-40B4-BE49-F238E27FC236}">
                    <a16:creationId xmlns:a16="http://schemas.microsoft.com/office/drawing/2014/main" id="{FB9A6440-7DDA-C5DF-B99C-8543B79F3F15}"/>
                  </a:ext>
                </a:extLst>
              </p:cNvPr>
              <p:cNvSpPr>
                <a:spLocks noChangeAspect="1"/>
              </p:cNvSpPr>
              <p:nvPr/>
            </p:nvSpPr>
            <p:spPr bwMode="auto">
              <a:xfrm>
                <a:off x="4433" y="4507"/>
                <a:ext cx="127" cy="234"/>
              </a:xfrm>
              <a:custGeom>
                <a:avLst/>
                <a:gdLst>
                  <a:gd name="T0" fmla="*/ 190 w 190"/>
                  <a:gd name="T1" fmla="*/ 78 h 348"/>
                  <a:gd name="T2" fmla="*/ 10 w 190"/>
                  <a:gd name="T3" fmla="*/ 30 h 348"/>
                  <a:gd name="T4" fmla="*/ 130 w 190"/>
                  <a:gd name="T5" fmla="*/ 258 h 348"/>
                  <a:gd name="T6" fmla="*/ 70 w 190"/>
                  <a:gd name="T7" fmla="*/ 348 h 348"/>
                </a:gdLst>
                <a:ahLst/>
                <a:cxnLst>
                  <a:cxn ang="0">
                    <a:pos x="T0" y="T1"/>
                  </a:cxn>
                  <a:cxn ang="0">
                    <a:pos x="T2" y="T3"/>
                  </a:cxn>
                  <a:cxn ang="0">
                    <a:pos x="T4" y="T5"/>
                  </a:cxn>
                  <a:cxn ang="0">
                    <a:pos x="T6" y="T7"/>
                  </a:cxn>
                </a:cxnLst>
                <a:rect l="0" t="0" r="r" b="b"/>
                <a:pathLst>
                  <a:path w="190" h="348">
                    <a:moveTo>
                      <a:pt x="190" y="78"/>
                    </a:moveTo>
                    <a:cubicBezTo>
                      <a:pt x="105" y="39"/>
                      <a:pt x="20" y="0"/>
                      <a:pt x="10" y="30"/>
                    </a:cubicBezTo>
                    <a:cubicBezTo>
                      <a:pt x="0" y="60"/>
                      <a:pt x="120" y="205"/>
                      <a:pt x="130" y="258"/>
                    </a:cubicBezTo>
                    <a:cubicBezTo>
                      <a:pt x="140" y="311"/>
                      <a:pt x="105" y="329"/>
                      <a:pt x="70" y="348"/>
                    </a:cubicBez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900" name="Freeform 180">
                <a:extLst>
                  <a:ext uri="{FF2B5EF4-FFF2-40B4-BE49-F238E27FC236}">
                    <a16:creationId xmlns:a16="http://schemas.microsoft.com/office/drawing/2014/main" id="{E68EA7A0-D7ED-3F44-76B7-79501BBC8C99}"/>
                  </a:ext>
                </a:extLst>
              </p:cNvPr>
              <p:cNvSpPr>
                <a:spLocks noChangeAspect="1"/>
              </p:cNvSpPr>
              <p:nvPr/>
            </p:nvSpPr>
            <p:spPr bwMode="auto">
              <a:xfrm>
                <a:off x="5678" y="4119"/>
                <a:ext cx="1109" cy="613"/>
              </a:xfrm>
              <a:custGeom>
                <a:avLst/>
                <a:gdLst>
                  <a:gd name="T0" fmla="*/ 180 w 1645"/>
                  <a:gd name="T1" fmla="*/ 100 h 910"/>
                  <a:gd name="T2" fmla="*/ 210 w 1645"/>
                  <a:gd name="T3" fmla="*/ 10 h 910"/>
                  <a:gd name="T4" fmla="*/ 1440 w 1645"/>
                  <a:gd name="T5" fmla="*/ 40 h 910"/>
                  <a:gd name="T6" fmla="*/ 1440 w 1645"/>
                  <a:gd name="T7" fmla="*/ 250 h 910"/>
                  <a:gd name="T8" fmla="*/ 1380 w 1645"/>
                  <a:gd name="T9" fmla="*/ 178 h 910"/>
                  <a:gd name="T10" fmla="*/ 1560 w 1645"/>
                  <a:gd name="T11" fmla="*/ 280 h 910"/>
                  <a:gd name="T12" fmla="*/ 1470 w 1645"/>
                  <a:gd name="T13" fmla="*/ 430 h 910"/>
                  <a:gd name="T14" fmla="*/ 1380 w 1645"/>
                  <a:gd name="T15" fmla="*/ 370 h 910"/>
                  <a:gd name="T16" fmla="*/ 1560 w 1645"/>
                  <a:gd name="T17" fmla="*/ 370 h 910"/>
                  <a:gd name="T18" fmla="*/ 1320 w 1645"/>
                  <a:gd name="T19" fmla="*/ 910 h 9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5" h="910">
                    <a:moveTo>
                      <a:pt x="180" y="100"/>
                    </a:moveTo>
                    <a:cubicBezTo>
                      <a:pt x="90" y="60"/>
                      <a:pt x="0" y="20"/>
                      <a:pt x="210" y="10"/>
                    </a:cubicBezTo>
                    <a:cubicBezTo>
                      <a:pt x="420" y="0"/>
                      <a:pt x="1235" y="0"/>
                      <a:pt x="1440" y="40"/>
                    </a:cubicBezTo>
                    <a:cubicBezTo>
                      <a:pt x="1645" y="80"/>
                      <a:pt x="1450" y="227"/>
                      <a:pt x="1440" y="250"/>
                    </a:cubicBezTo>
                    <a:cubicBezTo>
                      <a:pt x="1430" y="273"/>
                      <a:pt x="1360" y="173"/>
                      <a:pt x="1380" y="178"/>
                    </a:cubicBezTo>
                    <a:cubicBezTo>
                      <a:pt x="1400" y="183"/>
                      <a:pt x="1545" y="238"/>
                      <a:pt x="1560" y="280"/>
                    </a:cubicBezTo>
                    <a:cubicBezTo>
                      <a:pt x="1575" y="322"/>
                      <a:pt x="1500" y="415"/>
                      <a:pt x="1470" y="430"/>
                    </a:cubicBezTo>
                    <a:cubicBezTo>
                      <a:pt x="1440" y="445"/>
                      <a:pt x="1365" y="380"/>
                      <a:pt x="1380" y="370"/>
                    </a:cubicBezTo>
                    <a:cubicBezTo>
                      <a:pt x="1395" y="360"/>
                      <a:pt x="1570" y="280"/>
                      <a:pt x="1560" y="370"/>
                    </a:cubicBezTo>
                    <a:cubicBezTo>
                      <a:pt x="1550" y="460"/>
                      <a:pt x="1435" y="685"/>
                      <a:pt x="1320" y="910"/>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901" name="Freeform 181">
                <a:extLst>
                  <a:ext uri="{FF2B5EF4-FFF2-40B4-BE49-F238E27FC236}">
                    <a16:creationId xmlns:a16="http://schemas.microsoft.com/office/drawing/2014/main" id="{7A009305-835D-6BBD-6B91-4B9E1DF3B915}"/>
                  </a:ext>
                </a:extLst>
              </p:cNvPr>
              <p:cNvSpPr>
                <a:spLocks noChangeAspect="1"/>
              </p:cNvSpPr>
              <p:nvPr/>
            </p:nvSpPr>
            <p:spPr bwMode="auto">
              <a:xfrm>
                <a:off x="5747" y="4042"/>
                <a:ext cx="1128" cy="708"/>
              </a:xfrm>
              <a:custGeom>
                <a:avLst/>
                <a:gdLst>
                  <a:gd name="T0" fmla="*/ 0 w 1675"/>
                  <a:gd name="T1" fmla="*/ 195 h 1047"/>
                  <a:gd name="T2" fmla="*/ 480 w 1675"/>
                  <a:gd name="T3" fmla="*/ 147 h 1047"/>
                  <a:gd name="T4" fmla="*/ 840 w 1675"/>
                  <a:gd name="T5" fmla="*/ 45 h 1047"/>
                  <a:gd name="T6" fmla="*/ 1128 w 1675"/>
                  <a:gd name="T7" fmla="*/ 417 h 1047"/>
                  <a:gd name="T8" fmla="*/ 1590 w 1675"/>
                  <a:gd name="T9" fmla="*/ 417 h 1047"/>
                  <a:gd name="T10" fmla="*/ 1560 w 1675"/>
                  <a:gd name="T11" fmla="*/ 585 h 1047"/>
                  <a:gd name="T12" fmla="*/ 1638 w 1675"/>
                  <a:gd name="T13" fmla="*/ 705 h 1047"/>
                  <a:gd name="T14" fmla="*/ 1650 w 1675"/>
                  <a:gd name="T15" fmla="*/ 585 h 1047"/>
                  <a:gd name="T16" fmla="*/ 1488 w 1675"/>
                  <a:gd name="T17" fmla="*/ 747 h 1047"/>
                  <a:gd name="T18" fmla="*/ 1608 w 1675"/>
                  <a:gd name="T19" fmla="*/ 807 h 1047"/>
                  <a:gd name="T20" fmla="*/ 1440 w 1675"/>
                  <a:gd name="T21" fmla="*/ 867 h 1047"/>
                  <a:gd name="T22" fmla="*/ 1500 w 1675"/>
                  <a:gd name="T23" fmla="*/ 1047 h 10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75" h="1047">
                    <a:moveTo>
                      <a:pt x="0" y="195"/>
                    </a:moveTo>
                    <a:cubicBezTo>
                      <a:pt x="170" y="183"/>
                      <a:pt x="340" y="172"/>
                      <a:pt x="480" y="147"/>
                    </a:cubicBezTo>
                    <a:cubicBezTo>
                      <a:pt x="620" y="122"/>
                      <a:pt x="732" y="0"/>
                      <a:pt x="840" y="45"/>
                    </a:cubicBezTo>
                    <a:cubicBezTo>
                      <a:pt x="948" y="90"/>
                      <a:pt x="1003" y="355"/>
                      <a:pt x="1128" y="417"/>
                    </a:cubicBezTo>
                    <a:cubicBezTo>
                      <a:pt x="1253" y="479"/>
                      <a:pt x="1518" y="389"/>
                      <a:pt x="1590" y="417"/>
                    </a:cubicBezTo>
                    <a:cubicBezTo>
                      <a:pt x="1662" y="445"/>
                      <a:pt x="1552" y="537"/>
                      <a:pt x="1560" y="585"/>
                    </a:cubicBezTo>
                    <a:cubicBezTo>
                      <a:pt x="1568" y="633"/>
                      <a:pt x="1623" y="705"/>
                      <a:pt x="1638" y="705"/>
                    </a:cubicBezTo>
                    <a:cubicBezTo>
                      <a:pt x="1653" y="705"/>
                      <a:pt x="1675" y="578"/>
                      <a:pt x="1650" y="585"/>
                    </a:cubicBezTo>
                    <a:cubicBezTo>
                      <a:pt x="1625" y="592"/>
                      <a:pt x="1495" y="710"/>
                      <a:pt x="1488" y="747"/>
                    </a:cubicBezTo>
                    <a:cubicBezTo>
                      <a:pt x="1481" y="784"/>
                      <a:pt x="1616" y="787"/>
                      <a:pt x="1608" y="807"/>
                    </a:cubicBezTo>
                    <a:cubicBezTo>
                      <a:pt x="1600" y="827"/>
                      <a:pt x="1458" y="827"/>
                      <a:pt x="1440" y="867"/>
                    </a:cubicBezTo>
                    <a:cubicBezTo>
                      <a:pt x="1422" y="907"/>
                      <a:pt x="1461" y="977"/>
                      <a:pt x="1500" y="1047"/>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902" name="AutoShape 182">
                <a:extLst>
                  <a:ext uri="{FF2B5EF4-FFF2-40B4-BE49-F238E27FC236}">
                    <a16:creationId xmlns:a16="http://schemas.microsoft.com/office/drawing/2014/main" id="{2B61007F-19B5-AD8D-8FFC-84EA01D36C8F}"/>
                  </a:ext>
                </a:extLst>
              </p:cNvPr>
              <p:cNvSpPr>
                <a:spLocks noChangeAspect="1" noChangeArrowheads="1"/>
              </p:cNvSpPr>
              <p:nvPr/>
            </p:nvSpPr>
            <p:spPr bwMode="auto">
              <a:xfrm>
                <a:off x="4127" y="2726"/>
                <a:ext cx="696" cy="688"/>
              </a:xfrm>
              <a:prstGeom prst="cube">
                <a:avLst>
                  <a:gd name="adj" fmla="val 25000"/>
                </a:avLst>
              </a:prstGeom>
              <a:solidFill>
                <a:srgbClr val="FFFFFF"/>
              </a:solidFill>
              <a:ln w="9525">
                <a:solidFill>
                  <a:srgbClr val="000000"/>
                </a:solidFill>
                <a:miter lim="800000"/>
                <a:headEnd/>
                <a:tailEnd/>
              </a:ln>
            </p:spPr>
            <p:txBody>
              <a:bodyPr/>
              <a:lstStyle/>
              <a:p>
                <a:endParaRPr lang="tr-TR"/>
              </a:p>
            </p:txBody>
          </p:sp>
          <p:sp>
            <p:nvSpPr>
              <p:cNvPr id="30903" name="Freeform 183">
                <a:extLst>
                  <a:ext uri="{FF2B5EF4-FFF2-40B4-BE49-F238E27FC236}">
                    <a16:creationId xmlns:a16="http://schemas.microsoft.com/office/drawing/2014/main" id="{D88BF439-7F31-96CB-C00C-9E7D00F229AA}"/>
                  </a:ext>
                </a:extLst>
              </p:cNvPr>
              <p:cNvSpPr>
                <a:spLocks noChangeAspect="1"/>
              </p:cNvSpPr>
              <p:nvPr/>
            </p:nvSpPr>
            <p:spPr bwMode="auto">
              <a:xfrm>
                <a:off x="4864" y="3335"/>
                <a:ext cx="546" cy="1572"/>
              </a:xfrm>
              <a:custGeom>
                <a:avLst/>
                <a:gdLst>
                  <a:gd name="T0" fmla="*/ 0 w 810"/>
                  <a:gd name="T1" fmla="*/ 2332 h 2332"/>
                  <a:gd name="T2" fmla="*/ 192 w 810"/>
                  <a:gd name="T3" fmla="*/ 2014 h 2332"/>
                  <a:gd name="T4" fmla="*/ 30 w 810"/>
                  <a:gd name="T5" fmla="*/ 1552 h 2332"/>
                  <a:gd name="T6" fmla="*/ 90 w 810"/>
                  <a:gd name="T7" fmla="*/ 364 h 2332"/>
                  <a:gd name="T8" fmla="*/ 402 w 810"/>
                  <a:gd name="T9" fmla="*/ 22 h 2332"/>
                  <a:gd name="T10" fmla="*/ 750 w 810"/>
                  <a:gd name="T11" fmla="*/ 232 h 2332"/>
                  <a:gd name="T12" fmla="*/ 762 w 810"/>
                  <a:gd name="T13" fmla="*/ 484 h 2332"/>
                </a:gdLst>
                <a:ahLst/>
                <a:cxnLst>
                  <a:cxn ang="0">
                    <a:pos x="T0" y="T1"/>
                  </a:cxn>
                  <a:cxn ang="0">
                    <a:pos x="T2" y="T3"/>
                  </a:cxn>
                  <a:cxn ang="0">
                    <a:pos x="T4" y="T5"/>
                  </a:cxn>
                  <a:cxn ang="0">
                    <a:pos x="T6" y="T7"/>
                  </a:cxn>
                  <a:cxn ang="0">
                    <a:pos x="T8" y="T9"/>
                  </a:cxn>
                  <a:cxn ang="0">
                    <a:pos x="T10" y="T11"/>
                  </a:cxn>
                  <a:cxn ang="0">
                    <a:pos x="T12" y="T13"/>
                  </a:cxn>
                </a:cxnLst>
                <a:rect l="0" t="0" r="r" b="b"/>
                <a:pathLst>
                  <a:path w="810" h="2332">
                    <a:moveTo>
                      <a:pt x="0" y="2332"/>
                    </a:moveTo>
                    <a:cubicBezTo>
                      <a:pt x="93" y="2238"/>
                      <a:pt x="187" y="2144"/>
                      <a:pt x="192" y="2014"/>
                    </a:cubicBezTo>
                    <a:cubicBezTo>
                      <a:pt x="197" y="1884"/>
                      <a:pt x="47" y="1827"/>
                      <a:pt x="30" y="1552"/>
                    </a:cubicBezTo>
                    <a:cubicBezTo>
                      <a:pt x="13" y="1277"/>
                      <a:pt x="28" y="619"/>
                      <a:pt x="90" y="364"/>
                    </a:cubicBezTo>
                    <a:cubicBezTo>
                      <a:pt x="152" y="109"/>
                      <a:pt x="292" y="44"/>
                      <a:pt x="402" y="22"/>
                    </a:cubicBezTo>
                    <a:cubicBezTo>
                      <a:pt x="512" y="0"/>
                      <a:pt x="690" y="155"/>
                      <a:pt x="750" y="232"/>
                    </a:cubicBezTo>
                    <a:cubicBezTo>
                      <a:pt x="810" y="309"/>
                      <a:pt x="786" y="396"/>
                      <a:pt x="762" y="484"/>
                    </a:cubicBezTo>
                  </a:path>
                </a:pathLst>
              </a:custGeom>
              <a:noFill/>
              <a:ln w="38100" cmpd="sng">
                <a:solidFill>
                  <a:srgbClr val="969696"/>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904" name="AutoShape 184">
                <a:extLst>
                  <a:ext uri="{FF2B5EF4-FFF2-40B4-BE49-F238E27FC236}">
                    <a16:creationId xmlns:a16="http://schemas.microsoft.com/office/drawing/2014/main" id="{FF4335EF-E5DC-5F0E-E580-DA1AABC3D86C}"/>
                  </a:ext>
                </a:extLst>
              </p:cNvPr>
              <p:cNvSpPr>
                <a:spLocks noChangeAspect="1" noChangeArrowheads="1"/>
              </p:cNvSpPr>
              <p:nvPr/>
            </p:nvSpPr>
            <p:spPr bwMode="auto">
              <a:xfrm rot="5400000">
                <a:off x="4765" y="3185"/>
                <a:ext cx="73" cy="200"/>
              </a:xfrm>
              <a:prstGeom prst="can">
                <a:avLst>
                  <a:gd name="adj" fmla="val 68493"/>
                </a:avLst>
              </a:prstGeom>
              <a:solidFill>
                <a:srgbClr val="FFFFFF"/>
              </a:solidFill>
              <a:ln w="9525">
                <a:solidFill>
                  <a:srgbClr val="000000"/>
                </a:solidFill>
                <a:round/>
                <a:headEnd/>
                <a:tailEnd/>
              </a:ln>
            </p:spPr>
            <p:txBody>
              <a:bodyPr/>
              <a:lstStyle/>
              <a:p>
                <a:endParaRPr lang="tr-TR"/>
              </a:p>
            </p:txBody>
          </p:sp>
          <p:sp>
            <p:nvSpPr>
              <p:cNvPr id="30905" name="AutoShape 185">
                <a:extLst>
                  <a:ext uri="{FF2B5EF4-FFF2-40B4-BE49-F238E27FC236}">
                    <a16:creationId xmlns:a16="http://schemas.microsoft.com/office/drawing/2014/main" id="{B7D74F9D-0FC3-3196-1BDD-5A1D4BC4D873}"/>
                  </a:ext>
                </a:extLst>
              </p:cNvPr>
              <p:cNvSpPr>
                <a:spLocks noChangeAspect="1" noChangeArrowheads="1"/>
              </p:cNvSpPr>
              <p:nvPr/>
            </p:nvSpPr>
            <p:spPr bwMode="auto">
              <a:xfrm>
                <a:off x="3735" y="3236"/>
                <a:ext cx="142" cy="284"/>
              </a:xfrm>
              <a:prstGeom prst="upDownArrow">
                <a:avLst>
                  <a:gd name="adj1" fmla="val 50000"/>
                  <a:gd name="adj2" fmla="val 40000"/>
                </a:avLst>
              </a:prstGeom>
              <a:solidFill>
                <a:srgbClr val="00CCFF"/>
              </a:solidFill>
              <a:ln w="9525">
                <a:solidFill>
                  <a:srgbClr val="000000"/>
                </a:solidFill>
                <a:miter lim="800000"/>
                <a:headEnd/>
                <a:tailEnd/>
              </a:ln>
            </p:spPr>
            <p:txBody>
              <a:bodyPr/>
              <a:lstStyle/>
              <a:p>
                <a:endParaRPr lang="tr-TR"/>
              </a:p>
            </p:txBody>
          </p:sp>
          <p:sp>
            <p:nvSpPr>
              <p:cNvPr id="30906" name="Freeform 186">
                <a:extLst>
                  <a:ext uri="{FF2B5EF4-FFF2-40B4-BE49-F238E27FC236}">
                    <a16:creationId xmlns:a16="http://schemas.microsoft.com/office/drawing/2014/main" id="{52A444BA-821B-5560-375B-7C7C0A85DBCF}"/>
                  </a:ext>
                </a:extLst>
              </p:cNvPr>
              <p:cNvSpPr>
                <a:spLocks noChangeAspect="1"/>
              </p:cNvSpPr>
              <p:nvPr/>
            </p:nvSpPr>
            <p:spPr bwMode="auto">
              <a:xfrm>
                <a:off x="4892" y="3273"/>
                <a:ext cx="490" cy="336"/>
              </a:xfrm>
              <a:custGeom>
                <a:avLst/>
                <a:gdLst>
                  <a:gd name="T0" fmla="*/ 0 w 726"/>
                  <a:gd name="T1" fmla="*/ 50 h 650"/>
                  <a:gd name="T2" fmla="*/ 210 w 726"/>
                  <a:gd name="T3" fmla="*/ 50 h 650"/>
                  <a:gd name="T4" fmla="*/ 360 w 726"/>
                  <a:gd name="T5" fmla="*/ 350 h 650"/>
                  <a:gd name="T6" fmla="*/ 420 w 726"/>
                  <a:gd name="T7" fmla="*/ 530 h 650"/>
                  <a:gd name="T8" fmla="*/ 678 w 726"/>
                  <a:gd name="T9" fmla="*/ 548 h 650"/>
                  <a:gd name="T10" fmla="*/ 708 w 726"/>
                  <a:gd name="T11" fmla="*/ 650 h 650"/>
                </a:gdLst>
                <a:ahLst/>
                <a:cxnLst>
                  <a:cxn ang="0">
                    <a:pos x="T0" y="T1"/>
                  </a:cxn>
                  <a:cxn ang="0">
                    <a:pos x="T2" y="T3"/>
                  </a:cxn>
                  <a:cxn ang="0">
                    <a:pos x="T4" y="T5"/>
                  </a:cxn>
                  <a:cxn ang="0">
                    <a:pos x="T6" y="T7"/>
                  </a:cxn>
                  <a:cxn ang="0">
                    <a:pos x="T8" y="T9"/>
                  </a:cxn>
                  <a:cxn ang="0">
                    <a:pos x="T10" y="T11"/>
                  </a:cxn>
                </a:cxnLst>
                <a:rect l="0" t="0" r="r" b="b"/>
                <a:pathLst>
                  <a:path w="726" h="650">
                    <a:moveTo>
                      <a:pt x="0" y="50"/>
                    </a:moveTo>
                    <a:cubicBezTo>
                      <a:pt x="75" y="25"/>
                      <a:pt x="150" y="0"/>
                      <a:pt x="210" y="50"/>
                    </a:cubicBezTo>
                    <a:cubicBezTo>
                      <a:pt x="270" y="100"/>
                      <a:pt x="325" y="270"/>
                      <a:pt x="360" y="350"/>
                    </a:cubicBezTo>
                    <a:cubicBezTo>
                      <a:pt x="395" y="430"/>
                      <a:pt x="367" y="497"/>
                      <a:pt x="420" y="530"/>
                    </a:cubicBezTo>
                    <a:cubicBezTo>
                      <a:pt x="473" y="563"/>
                      <a:pt x="630" y="528"/>
                      <a:pt x="678" y="548"/>
                    </a:cubicBezTo>
                    <a:cubicBezTo>
                      <a:pt x="726" y="568"/>
                      <a:pt x="717" y="609"/>
                      <a:pt x="708" y="650"/>
                    </a:cubicBezTo>
                  </a:path>
                </a:pathLst>
              </a:custGeom>
              <a:noFill/>
              <a:ln w="38100" cap="flat" cmpd="sng">
                <a:solidFill>
                  <a:srgbClr val="C0C0C0"/>
                </a:solidFill>
                <a:prstDash val="sysDot"/>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0907" name="Line 187">
                <a:extLst>
                  <a:ext uri="{FF2B5EF4-FFF2-40B4-BE49-F238E27FC236}">
                    <a16:creationId xmlns:a16="http://schemas.microsoft.com/office/drawing/2014/main" id="{C3518FE1-560C-649F-93A1-DAFC027E8D18}"/>
                  </a:ext>
                </a:extLst>
              </p:cNvPr>
              <p:cNvSpPr>
                <a:spLocks noChangeShapeType="1"/>
              </p:cNvSpPr>
              <p:nvPr/>
            </p:nvSpPr>
            <p:spPr bwMode="auto">
              <a:xfrm>
                <a:off x="3983" y="2964"/>
                <a:ext cx="800" cy="178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grpSp>
        <p:sp>
          <p:nvSpPr>
            <p:cNvPr id="30908" name="Text Box 188">
              <a:extLst>
                <a:ext uri="{FF2B5EF4-FFF2-40B4-BE49-F238E27FC236}">
                  <a16:creationId xmlns:a16="http://schemas.microsoft.com/office/drawing/2014/main" id="{F39DA717-DB64-75E7-6477-F5C1A1FDACDC}"/>
                </a:ext>
              </a:extLst>
            </p:cNvPr>
            <p:cNvSpPr txBox="1">
              <a:spLocks noChangeAspect="1" noChangeArrowheads="1"/>
            </p:cNvSpPr>
            <p:nvPr/>
          </p:nvSpPr>
          <p:spPr bwMode="auto">
            <a:xfrm>
              <a:off x="5935" y="3650"/>
              <a:ext cx="1319"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 </a:t>
              </a:r>
              <a:r>
                <a:rPr lang="tr-TR" altLang="tr-TR" sz="1200"/>
                <a:t>Jeneraör uçları</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AFD94A8-29CD-1089-315C-CEDB80575A80}"/>
              </a:ext>
            </a:extLst>
          </p:cNvPr>
          <p:cNvSpPr>
            <a:spLocks noGrp="1" noChangeArrowheads="1"/>
          </p:cNvSpPr>
          <p:nvPr>
            <p:ph type="title"/>
          </p:nvPr>
        </p:nvSpPr>
        <p:spPr>
          <a:xfrm>
            <a:off x="569913" y="260350"/>
            <a:ext cx="7958137" cy="387350"/>
          </a:xfrm>
        </p:spPr>
        <p:txBody>
          <a:bodyPr/>
          <a:lstStyle/>
          <a:p>
            <a:r>
              <a:rPr lang="tr-TR" altLang="tr-TR" sz="2400">
                <a:solidFill>
                  <a:schemeClr val="accent2"/>
                </a:solidFill>
              </a:rPr>
              <a:t>Örnek Model Çalışmaları -Rüzgar Türbinli generatör.</a:t>
            </a:r>
            <a:r>
              <a:rPr lang="tr-TR" altLang="tr-TR" sz="2800">
                <a:solidFill>
                  <a:schemeClr val="accent2"/>
                </a:solidFill>
              </a:rPr>
              <a:t> </a:t>
            </a:r>
          </a:p>
        </p:txBody>
      </p:sp>
      <p:sp>
        <p:nvSpPr>
          <p:cNvPr id="32771" name="Rectangle 3">
            <a:extLst>
              <a:ext uri="{FF2B5EF4-FFF2-40B4-BE49-F238E27FC236}">
                <a16:creationId xmlns:a16="http://schemas.microsoft.com/office/drawing/2014/main" id="{098AD5F2-2B7F-1BF7-A455-84D741FF19BB}"/>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2772" name="Rectangle 4">
            <a:extLst>
              <a:ext uri="{FF2B5EF4-FFF2-40B4-BE49-F238E27FC236}">
                <a16:creationId xmlns:a16="http://schemas.microsoft.com/office/drawing/2014/main" id="{1A7D4601-735E-2D76-507B-A5570BD609D0}"/>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2773" name="Rectangle 5">
            <a:extLst>
              <a:ext uri="{FF2B5EF4-FFF2-40B4-BE49-F238E27FC236}">
                <a16:creationId xmlns:a16="http://schemas.microsoft.com/office/drawing/2014/main" id="{9D011677-2AD0-0CE0-5262-4FEA3BC6EA82}"/>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pSp>
        <p:nvGrpSpPr>
          <p:cNvPr id="32946" name="Group 178">
            <a:extLst>
              <a:ext uri="{FF2B5EF4-FFF2-40B4-BE49-F238E27FC236}">
                <a16:creationId xmlns:a16="http://schemas.microsoft.com/office/drawing/2014/main" id="{17D77E3C-7AE8-6084-5BD2-BEF930B409E0}"/>
              </a:ext>
            </a:extLst>
          </p:cNvPr>
          <p:cNvGrpSpPr>
            <a:grpSpLocks noChangeAspect="1"/>
          </p:cNvGrpSpPr>
          <p:nvPr/>
        </p:nvGrpSpPr>
        <p:grpSpPr bwMode="auto">
          <a:xfrm>
            <a:off x="1543050" y="857250"/>
            <a:ext cx="5715000" cy="6215063"/>
            <a:chOff x="2198" y="284"/>
            <a:chExt cx="7200" cy="9288"/>
          </a:xfrm>
        </p:grpSpPr>
        <p:sp>
          <p:nvSpPr>
            <p:cNvPr id="32947" name="AutoShape 179">
              <a:extLst>
                <a:ext uri="{FF2B5EF4-FFF2-40B4-BE49-F238E27FC236}">
                  <a16:creationId xmlns:a16="http://schemas.microsoft.com/office/drawing/2014/main" id="{5A7F5DFC-CAC5-E32E-078B-FE331D291C64}"/>
                </a:ext>
              </a:extLst>
            </p:cNvPr>
            <p:cNvSpPr>
              <a:spLocks noChangeAspect="1" noChangeArrowheads="1"/>
            </p:cNvSpPr>
            <p:nvPr/>
          </p:nvSpPr>
          <p:spPr bwMode="auto">
            <a:xfrm>
              <a:off x="2198" y="284"/>
              <a:ext cx="7200" cy="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2948" name="Rectangle 180">
              <a:extLst>
                <a:ext uri="{FF2B5EF4-FFF2-40B4-BE49-F238E27FC236}">
                  <a16:creationId xmlns:a16="http://schemas.microsoft.com/office/drawing/2014/main" id="{11789ED5-0E80-C9BE-67C2-EC3729593F2D}"/>
                </a:ext>
              </a:extLst>
            </p:cNvPr>
            <p:cNvSpPr>
              <a:spLocks noChangeArrowheads="1"/>
            </p:cNvSpPr>
            <p:nvPr/>
          </p:nvSpPr>
          <p:spPr bwMode="auto">
            <a:xfrm>
              <a:off x="2572" y="8598"/>
              <a:ext cx="235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grpSp>
          <p:nvGrpSpPr>
            <p:cNvPr id="32949" name="Group 181">
              <a:extLst>
                <a:ext uri="{FF2B5EF4-FFF2-40B4-BE49-F238E27FC236}">
                  <a16:creationId xmlns:a16="http://schemas.microsoft.com/office/drawing/2014/main" id="{30D31E7C-F982-9737-3332-7D3E2F5B0A6D}"/>
                </a:ext>
              </a:extLst>
            </p:cNvPr>
            <p:cNvGrpSpPr>
              <a:grpSpLocks/>
            </p:cNvGrpSpPr>
            <p:nvPr/>
          </p:nvGrpSpPr>
          <p:grpSpPr bwMode="auto">
            <a:xfrm>
              <a:off x="7070" y="553"/>
              <a:ext cx="2270" cy="2467"/>
              <a:chOff x="7036" y="1018"/>
              <a:chExt cx="2160" cy="2112"/>
            </a:xfrm>
          </p:grpSpPr>
          <p:grpSp>
            <p:nvGrpSpPr>
              <p:cNvPr id="32950" name="Group 182">
                <a:extLst>
                  <a:ext uri="{FF2B5EF4-FFF2-40B4-BE49-F238E27FC236}">
                    <a16:creationId xmlns:a16="http://schemas.microsoft.com/office/drawing/2014/main" id="{ADF2971B-8003-FA39-CCFE-B8166A5FDC44}"/>
                  </a:ext>
                </a:extLst>
              </p:cNvPr>
              <p:cNvGrpSpPr>
                <a:grpSpLocks/>
              </p:cNvGrpSpPr>
              <p:nvPr/>
            </p:nvGrpSpPr>
            <p:grpSpPr bwMode="auto">
              <a:xfrm>
                <a:off x="7036" y="1018"/>
                <a:ext cx="2160" cy="2112"/>
                <a:chOff x="5908" y="2895"/>
                <a:chExt cx="1954" cy="1964"/>
              </a:xfrm>
            </p:grpSpPr>
            <p:sp>
              <p:nvSpPr>
                <p:cNvPr id="32951" name="Freeform 183">
                  <a:extLst>
                    <a:ext uri="{FF2B5EF4-FFF2-40B4-BE49-F238E27FC236}">
                      <a16:creationId xmlns:a16="http://schemas.microsoft.com/office/drawing/2014/main" id="{0A4C5B7B-F9EB-A5A1-8A66-3993C6D0B0CF}"/>
                    </a:ext>
                  </a:extLst>
                </p:cNvPr>
                <p:cNvSpPr>
                  <a:spLocks/>
                </p:cNvSpPr>
                <p:nvPr/>
              </p:nvSpPr>
              <p:spPr bwMode="auto">
                <a:xfrm>
                  <a:off x="6691" y="2895"/>
                  <a:ext cx="413"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2" name="Freeform 184">
                  <a:extLst>
                    <a:ext uri="{FF2B5EF4-FFF2-40B4-BE49-F238E27FC236}">
                      <a16:creationId xmlns:a16="http://schemas.microsoft.com/office/drawing/2014/main" id="{C3B08E73-63A8-1594-B50B-0CB9643C975E}"/>
                    </a:ext>
                  </a:extLst>
                </p:cNvPr>
                <p:cNvSpPr>
                  <a:spLocks/>
                </p:cNvSpPr>
                <p:nvPr/>
              </p:nvSpPr>
              <p:spPr bwMode="auto">
                <a:xfrm rot="10800000">
                  <a:off x="6676" y="4009"/>
                  <a:ext cx="414"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3" name="Freeform 185">
                  <a:extLst>
                    <a:ext uri="{FF2B5EF4-FFF2-40B4-BE49-F238E27FC236}">
                      <a16:creationId xmlns:a16="http://schemas.microsoft.com/office/drawing/2014/main" id="{7346ADF9-F258-7A74-4A79-C87EB22DADFE}"/>
                    </a:ext>
                  </a:extLst>
                </p:cNvPr>
                <p:cNvSpPr>
                  <a:spLocks/>
                </p:cNvSpPr>
                <p:nvPr/>
              </p:nvSpPr>
              <p:spPr bwMode="auto">
                <a:xfrm rot="5263857">
                  <a:off x="7230" y="3445"/>
                  <a:ext cx="414"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4" name="Freeform 186">
                  <a:extLst>
                    <a:ext uri="{FF2B5EF4-FFF2-40B4-BE49-F238E27FC236}">
                      <a16:creationId xmlns:a16="http://schemas.microsoft.com/office/drawing/2014/main" id="{C1122BC2-3EFE-8265-FA4B-1C387C720C98}"/>
                    </a:ext>
                  </a:extLst>
                </p:cNvPr>
                <p:cNvSpPr>
                  <a:spLocks/>
                </p:cNvSpPr>
                <p:nvPr/>
              </p:nvSpPr>
              <p:spPr bwMode="auto">
                <a:xfrm rot="57286630">
                  <a:off x="6237" y="3810"/>
                  <a:ext cx="413"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5" name="Freeform 187">
                  <a:extLst>
                    <a:ext uri="{FF2B5EF4-FFF2-40B4-BE49-F238E27FC236}">
                      <a16:creationId xmlns:a16="http://schemas.microsoft.com/office/drawing/2014/main" id="{6E1D3719-4B8D-0D9E-3855-186377FE61B8}"/>
                    </a:ext>
                  </a:extLst>
                </p:cNvPr>
                <p:cNvSpPr>
                  <a:spLocks/>
                </p:cNvSpPr>
                <p:nvPr/>
              </p:nvSpPr>
              <p:spPr bwMode="auto">
                <a:xfrm rot="2663429">
                  <a:off x="7060" y="3077"/>
                  <a:ext cx="415" cy="851"/>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6" name="Freeform 188">
                  <a:extLst>
                    <a:ext uri="{FF2B5EF4-FFF2-40B4-BE49-F238E27FC236}">
                      <a16:creationId xmlns:a16="http://schemas.microsoft.com/office/drawing/2014/main" id="{448AF613-A76B-6643-63CE-458CE3AD22F8}"/>
                    </a:ext>
                  </a:extLst>
                </p:cNvPr>
                <p:cNvSpPr>
                  <a:spLocks/>
                </p:cNvSpPr>
                <p:nvPr/>
              </p:nvSpPr>
              <p:spPr bwMode="auto">
                <a:xfrm rot="16200000">
                  <a:off x="6127" y="3458"/>
                  <a:ext cx="414" cy="851"/>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solidFill>
                  <a:srgbClr val="C0C0C0"/>
                </a:solidFill>
                <a:ln w="9525">
                  <a:solidFill>
                    <a:srgbClr val="000000"/>
                  </a:solidFill>
                  <a:round/>
                  <a:headEnd/>
                  <a:tailEnd/>
                </a:ln>
              </p:spPr>
              <p:txBody>
                <a:bodyPr/>
                <a:lstStyle/>
                <a:p>
                  <a:endParaRPr lang="tr-TR"/>
                </a:p>
              </p:txBody>
            </p:sp>
            <p:sp>
              <p:nvSpPr>
                <p:cNvPr id="32957" name="Freeform 189">
                  <a:extLst>
                    <a:ext uri="{FF2B5EF4-FFF2-40B4-BE49-F238E27FC236}">
                      <a16:creationId xmlns:a16="http://schemas.microsoft.com/office/drawing/2014/main" id="{4629D553-3DA4-75BB-8486-9A77C78A27AA}"/>
                    </a:ext>
                  </a:extLst>
                </p:cNvPr>
                <p:cNvSpPr>
                  <a:spLocks/>
                </p:cNvSpPr>
                <p:nvPr/>
              </p:nvSpPr>
              <p:spPr bwMode="auto">
                <a:xfrm rot="7537926">
                  <a:off x="7097" y="3814"/>
                  <a:ext cx="412"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8" name="Freeform 190">
                  <a:extLst>
                    <a:ext uri="{FF2B5EF4-FFF2-40B4-BE49-F238E27FC236}">
                      <a16:creationId xmlns:a16="http://schemas.microsoft.com/office/drawing/2014/main" id="{0041E4F1-9400-6D73-2D17-995D051472DC}"/>
                    </a:ext>
                  </a:extLst>
                </p:cNvPr>
                <p:cNvSpPr>
                  <a:spLocks/>
                </p:cNvSpPr>
                <p:nvPr/>
              </p:nvSpPr>
              <p:spPr bwMode="auto">
                <a:xfrm rot="-2492622">
                  <a:off x="6292" y="3039"/>
                  <a:ext cx="414"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2959" name="Oval 191">
                  <a:extLst>
                    <a:ext uri="{FF2B5EF4-FFF2-40B4-BE49-F238E27FC236}">
                      <a16:creationId xmlns:a16="http://schemas.microsoft.com/office/drawing/2014/main" id="{40620B57-9C28-CC1B-E473-9D2CD0A4F66D}"/>
                    </a:ext>
                  </a:extLst>
                </p:cNvPr>
                <p:cNvSpPr>
                  <a:spLocks noChangeArrowheads="1"/>
                </p:cNvSpPr>
                <p:nvPr/>
              </p:nvSpPr>
              <p:spPr bwMode="auto">
                <a:xfrm>
                  <a:off x="6739" y="3745"/>
                  <a:ext cx="288" cy="288"/>
                </a:xfrm>
                <a:prstGeom prst="ellipse">
                  <a:avLst/>
                </a:prstGeom>
                <a:gradFill rotWithShape="1">
                  <a:gsLst>
                    <a:gs pos="0">
                      <a:srgbClr val="FFFFFF"/>
                    </a:gs>
                    <a:gs pos="100000">
                      <a:srgbClr val="C0C0C0"/>
                    </a:gs>
                  </a:gsLst>
                  <a:path path="shape">
                    <a:fillToRect l="50000" t="50000" r="50000" b="50000"/>
                  </a:path>
                </a:gradFill>
                <a:ln w="9525">
                  <a:solidFill>
                    <a:srgbClr val="000000"/>
                  </a:solidFill>
                  <a:round/>
                  <a:headEnd/>
                  <a:tailEnd/>
                </a:ln>
              </p:spPr>
              <p:txBody>
                <a:bodyPr/>
                <a:lstStyle/>
                <a:p>
                  <a:endParaRPr lang="tr-TR"/>
                </a:p>
              </p:txBody>
            </p:sp>
          </p:grpSp>
          <p:sp>
            <p:nvSpPr>
              <p:cNvPr id="32960" name="Oval 192">
                <a:extLst>
                  <a:ext uri="{FF2B5EF4-FFF2-40B4-BE49-F238E27FC236}">
                    <a16:creationId xmlns:a16="http://schemas.microsoft.com/office/drawing/2014/main" id="{112591FB-68A8-A1C0-07FD-4A0C23629B95}"/>
                  </a:ext>
                </a:extLst>
              </p:cNvPr>
              <p:cNvSpPr>
                <a:spLocks noChangeArrowheads="1"/>
              </p:cNvSpPr>
              <p:nvPr/>
            </p:nvSpPr>
            <p:spPr bwMode="auto">
              <a:xfrm>
                <a:off x="8083" y="2022"/>
                <a:ext cx="77" cy="111"/>
              </a:xfrm>
              <a:prstGeom prst="ellipse">
                <a:avLst/>
              </a:prstGeom>
              <a:solidFill>
                <a:srgbClr val="FFFFFF"/>
              </a:solidFill>
              <a:ln w="9525">
                <a:solidFill>
                  <a:srgbClr val="000000"/>
                </a:solidFill>
                <a:round/>
                <a:headEnd/>
                <a:tailEnd/>
              </a:ln>
            </p:spPr>
            <p:txBody>
              <a:bodyPr/>
              <a:lstStyle/>
              <a:p>
                <a:endParaRPr lang="tr-TR"/>
              </a:p>
            </p:txBody>
          </p:sp>
        </p:grpSp>
        <p:grpSp>
          <p:nvGrpSpPr>
            <p:cNvPr id="32961" name="Group 193">
              <a:extLst>
                <a:ext uri="{FF2B5EF4-FFF2-40B4-BE49-F238E27FC236}">
                  <a16:creationId xmlns:a16="http://schemas.microsoft.com/office/drawing/2014/main" id="{87594873-F87A-C479-7E6B-82E9EA8BF08B}"/>
                </a:ext>
              </a:extLst>
            </p:cNvPr>
            <p:cNvGrpSpPr>
              <a:grpSpLocks/>
            </p:cNvGrpSpPr>
            <p:nvPr/>
          </p:nvGrpSpPr>
          <p:grpSpPr bwMode="auto">
            <a:xfrm>
              <a:off x="2985" y="1498"/>
              <a:ext cx="4335" cy="7660"/>
              <a:chOff x="2985" y="1498"/>
              <a:chExt cx="4335" cy="7660"/>
            </a:xfrm>
          </p:grpSpPr>
          <p:sp>
            <p:nvSpPr>
              <p:cNvPr id="32962" name="AutoShape 194">
                <a:extLst>
                  <a:ext uri="{FF2B5EF4-FFF2-40B4-BE49-F238E27FC236}">
                    <a16:creationId xmlns:a16="http://schemas.microsoft.com/office/drawing/2014/main" id="{A2D291EB-44CC-F16D-A298-A36BC42459E2}"/>
                  </a:ext>
                </a:extLst>
              </p:cNvPr>
              <p:cNvSpPr>
                <a:spLocks noChangeArrowheads="1"/>
              </p:cNvSpPr>
              <p:nvPr/>
            </p:nvSpPr>
            <p:spPr bwMode="auto">
              <a:xfrm>
                <a:off x="4161" y="1508"/>
                <a:ext cx="1359" cy="849"/>
              </a:xfrm>
              <a:prstGeom prst="rtTriangle">
                <a:avLst/>
              </a:prstGeom>
              <a:gradFill rotWithShape="1">
                <a:gsLst>
                  <a:gs pos="0">
                    <a:srgbClr val="C0C0C0"/>
                  </a:gs>
                  <a:gs pos="50000">
                    <a:srgbClr val="FFFFFF"/>
                  </a:gs>
                  <a:gs pos="100000">
                    <a:srgbClr val="C0C0C0"/>
                  </a:gs>
                </a:gsLst>
                <a:lin ang="18900000" scaled="1"/>
              </a:gradFill>
              <a:ln w="9525">
                <a:solidFill>
                  <a:srgbClr val="0000FF"/>
                </a:solidFill>
                <a:miter lim="800000"/>
                <a:headEnd/>
                <a:tailEnd/>
              </a:ln>
            </p:spPr>
            <p:txBody>
              <a:bodyPr/>
              <a:lstStyle/>
              <a:p>
                <a:endParaRPr lang="tr-TR"/>
              </a:p>
            </p:txBody>
          </p:sp>
          <p:grpSp>
            <p:nvGrpSpPr>
              <p:cNvPr id="32963" name="Group 195">
                <a:extLst>
                  <a:ext uri="{FF2B5EF4-FFF2-40B4-BE49-F238E27FC236}">
                    <a16:creationId xmlns:a16="http://schemas.microsoft.com/office/drawing/2014/main" id="{94969AB0-2C4B-5221-FB59-010BC688B094}"/>
                  </a:ext>
                </a:extLst>
              </p:cNvPr>
              <p:cNvGrpSpPr>
                <a:grpSpLocks/>
              </p:cNvGrpSpPr>
              <p:nvPr/>
            </p:nvGrpSpPr>
            <p:grpSpPr bwMode="auto">
              <a:xfrm>
                <a:off x="4521" y="3135"/>
                <a:ext cx="2352" cy="5583"/>
                <a:chOff x="2299" y="3130"/>
                <a:chExt cx="2352" cy="5583"/>
              </a:xfrm>
            </p:grpSpPr>
            <p:sp>
              <p:nvSpPr>
                <p:cNvPr id="32964" name="AutoShape 196">
                  <a:extLst>
                    <a:ext uri="{FF2B5EF4-FFF2-40B4-BE49-F238E27FC236}">
                      <a16:creationId xmlns:a16="http://schemas.microsoft.com/office/drawing/2014/main" id="{92EA2096-9B68-8B87-2540-F302F00092A9}"/>
                    </a:ext>
                  </a:extLst>
                </p:cNvPr>
                <p:cNvSpPr>
                  <a:spLocks noChangeArrowheads="1"/>
                </p:cNvSpPr>
                <p:nvPr/>
              </p:nvSpPr>
              <p:spPr bwMode="auto">
                <a:xfrm rot="10800000">
                  <a:off x="2356" y="3130"/>
                  <a:ext cx="2196" cy="5428"/>
                </a:xfrm>
                <a:custGeom>
                  <a:avLst/>
                  <a:gdLst>
                    <a:gd name="G0" fmla="+- 10528 0 0"/>
                    <a:gd name="G1" fmla="+- 21600 0 10528"/>
                    <a:gd name="G2" fmla="*/ 10528 1 2"/>
                    <a:gd name="G3" fmla="+- 21600 0 G2"/>
                    <a:gd name="G4" fmla="+/ 10528 21600 2"/>
                    <a:gd name="G5" fmla="+/ G1 0 2"/>
                    <a:gd name="G6" fmla="*/ 21600 21600 10528"/>
                    <a:gd name="G7" fmla="*/ G6 1 2"/>
                    <a:gd name="G8" fmla="+- 21600 0 G7"/>
                    <a:gd name="G9" fmla="*/ 21600 1 2"/>
                    <a:gd name="G10" fmla="+- 10528 0 G9"/>
                    <a:gd name="G11" fmla="?: G10 G8 0"/>
                    <a:gd name="G12" fmla="?: G10 G7 21600"/>
                    <a:gd name="T0" fmla="*/ 16336 w 21600"/>
                    <a:gd name="T1" fmla="*/ 10800 h 21600"/>
                    <a:gd name="T2" fmla="*/ 10800 w 21600"/>
                    <a:gd name="T3" fmla="*/ 21600 h 21600"/>
                    <a:gd name="T4" fmla="*/ 5264 w 21600"/>
                    <a:gd name="T5" fmla="*/ 10800 h 21600"/>
                    <a:gd name="T6" fmla="*/ 10800 w 21600"/>
                    <a:gd name="T7" fmla="*/ 0 h 21600"/>
                    <a:gd name="T8" fmla="*/ 7064 w 21600"/>
                    <a:gd name="T9" fmla="*/ 7064 h 21600"/>
                    <a:gd name="T10" fmla="*/ 14536 w 21600"/>
                    <a:gd name="T11" fmla="*/ 14536 h 21600"/>
                  </a:gdLst>
                  <a:ahLst/>
                  <a:cxnLst>
                    <a:cxn ang="0">
                      <a:pos x="T0" y="T1"/>
                    </a:cxn>
                    <a:cxn ang="0">
                      <a:pos x="T2" y="T3"/>
                    </a:cxn>
                    <a:cxn ang="0">
                      <a:pos x="T4" y="T5"/>
                    </a:cxn>
                    <a:cxn ang="0">
                      <a:pos x="T6" y="T7"/>
                    </a:cxn>
                  </a:cxnLst>
                  <a:rect l="T8" t="T9" r="T10" b="T11"/>
                  <a:pathLst>
                    <a:path w="21600" h="21600">
                      <a:moveTo>
                        <a:pt x="0" y="0"/>
                      </a:moveTo>
                      <a:lnTo>
                        <a:pt x="10528" y="21600"/>
                      </a:lnTo>
                      <a:lnTo>
                        <a:pt x="11072" y="21600"/>
                      </a:lnTo>
                      <a:lnTo>
                        <a:pt x="21600" y="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965" name="Rectangle 197">
                  <a:extLst>
                    <a:ext uri="{FF2B5EF4-FFF2-40B4-BE49-F238E27FC236}">
                      <a16:creationId xmlns:a16="http://schemas.microsoft.com/office/drawing/2014/main" id="{4F4CC766-FB89-F38A-768D-55110C585AD0}"/>
                    </a:ext>
                  </a:extLst>
                </p:cNvPr>
                <p:cNvSpPr>
                  <a:spLocks noChangeArrowheads="1"/>
                </p:cNvSpPr>
                <p:nvPr/>
              </p:nvSpPr>
              <p:spPr bwMode="auto">
                <a:xfrm>
                  <a:off x="2299" y="8521"/>
                  <a:ext cx="235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grpSp>
          <p:sp>
            <p:nvSpPr>
              <p:cNvPr id="32966" name="AutoShape 198">
                <a:extLst>
                  <a:ext uri="{FF2B5EF4-FFF2-40B4-BE49-F238E27FC236}">
                    <a16:creationId xmlns:a16="http://schemas.microsoft.com/office/drawing/2014/main" id="{0D47979A-A7F7-430A-76E3-D7D0C6E3747F}"/>
                  </a:ext>
                </a:extLst>
              </p:cNvPr>
              <p:cNvSpPr>
                <a:spLocks noChangeArrowheads="1"/>
              </p:cNvSpPr>
              <p:nvPr/>
            </p:nvSpPr>
            <p:spPr bwMode="auto">
              <a:xfrm>
                <a:off x="5846" y="3658"/>
                <a:ext cx="130" cy="1119"/>
              </a:xfrm>
              <a:prstGeom prst="can">
                <a:avLst>
                  <a:gd name="adj" fmla="val 20483"/>
                </a:avLst>
              </a:prstGeom>
              <a:solidFill>
                <a:srgbClr val="FFFFFF"/>
              </a:solidFill>
              <a:ln w="9525">
                <a:solidFill>
                  <a:srgbClr val="000000"/>
                </a:solidFill>
                <a:round/>
                <a:headEnd/>
                <a:tailEnd/>
              </a:ln>
            </p:spPr>
            <p:txBody>
              <a:bodyPr/>
              <a:lstStyle/>
              <a:p>
                <a:endParaRPr lang="tr-TR"/>
              </a:p>
            </p:txBody>
          </p:sp>
          <p:sp>
            <p:nvSpPr>
              <p:cNvPr id="32967" name="Rectangle 199">
                <a:extLst>
                  <a:ext uri="{FF2B5EF4-FFF2-40B4-BE49-F238E27FC236}">
                    <a16:creationId xmlns:a16="http://schemas.microsoft.com/office/drawing/2014/main" id="{4540603B-BF2A-DB10-962E-A2E0FC86176B}"/>
                  </a:ext>
                </a:extLst>
              </p:cNvPr>
              <p:cNvSpPr>
                <a:spLocks noChangeArrowheads="1"/>
              </p:cNvSpPr>
              <p:nvPr/>
            </p:nvSpPr>
            <p:spPr bwMode="auto">
              <a:xfrm>
                <a:off x="5913" y="3562"/>
                <a:ext cx="428" cy="204"/>
              </a:xfrm>
              <a:prstGeom prst="rect">
                <a:avLst/>
              </a:prstGeom>
              <a:solidFill>
                <a:srgbClr val="FFFFFF"/>
              </a:solidFill>
              <a:ln w="9525">
                <a:miter lim="800000"/>
                <a:headEnd/>
                <a:tailEnd/>
              </a:ln>
              <a:effectLst/>
              <a:scene3d>
                <a:camera prst="legacyObliqueTopLeft"/>
                <a:lightRig rig="legacyFlat3" dir="t"/>
              </a:scene3d>
              <a:sp3d extrusionH="887400" prstMaterial="legacyMatte">
                <a:bevelT w="13500" h="13500" prst="angle"/>
                <a:bevelB w="13500" h="13500" prst="angle"/>
                <a:extrusionClr>
                  <a:srgbClr val="FFFFFF"/>
                </a:extrusionClr>
                <a:contourClr>
                  <a:srgbClr val="FF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a:flatTx/>
              </a:bodyPr>
              <a:lstStyle/>
              <a:p>
                <a:endParaRPr lang="tr-TR"/>
              </a:p>
            </p:txBody>
          </p:sp>
          <p:sp>
            <p:nvSpPr>
              <p:cNvPr id="32968" name="AutoShape 200">
                <a:extLst>
                  <a:ext uri="{FF2B5EF4-FFF2-40B4-BE49-F238E27FC236}">
                    <a16:creationId xmlns:a16="http://schemas.microsoft.com/office/drawing/2014/main" id="{98CE9A87-6BF9-ED2A-BAF1-3E2C43166737}"/>
                  </a:ext>
                </a:extLst>
              </p:cNvPr>
              <p:cNvSpPr>
                <a:spLocks noChangeArrowheads="1"/>
              </p:cNvSpPr>
              <p:nvPr/>
            </p:nvSpPr>
            <p:spPr bwMode="auto">
              <a:xfrm>
                <a:off x="5860" y="1998"/>
                <a:ext cx="116" cy="1310"/>
              </a:xfrm>
              <a:prstGeom prst="can">
                <a:avLst>
                  <a:gd name="adj" fmla="val 26873"/>
                </a:avLst>
              </a:prstGeom>
              <a:solidFill>
                <a:srgbClr val="FFFFFF"/>
              </a:solidFill>
              <a:ln w="9525">
                <a:solidFill>
                  <a:srgbClr val="000000"/>
                </a:solidFill>
                <a:round/>
                <a:headEnd/>
                <a:tailEnd/>
              </a:ln>
            </p:spPr>
            <p:txBody>
              <a:bodyPr/>
              <a:lstStyle/>
              <a:p>
                <a:endParaRPr lang="tr-TR"/>
              </a:p>
            </p:txBody>
          </p:sp>
          <p:sp>
            <p:nvSpPr>
              <p:cNvPr id="32969" name="AutoShape 201">
                <a:extLst>
                  <a:ext uri="{FF2B5EF4-FFF2-40B4-BE49-F238E27FC236}">
                    <a16:creationId xmlns:a16="http://schemas.microsoft.com/office/drawing/2014/main" id="{064B2076-2CC6-CB8D-0704-8093C2AD464B}"/>
                  </a:ext>
                </a:extLst>
              </p:cNvPr>
              <p:cNvSpPr>
                <a:spLocks noChangeArrowheads="1"/>
              </p:cNvSpPr>
              <p:nvPr/>
            </p:nvSpPr>
            <p:spPr bwMode="auto">
              <a:xfrm rot="5400000">
                <a:off x="5682" y="1475"/>
                <a:ext cx="516" cy="561"/>
              </a:xfrm>
              <a:prstGeom prst="can">
                <a:avLst>
                  <a:gd name="adj" fmla="val 22539"/>
                </a:avLst>
              </a:prstGeom>
              <a:gradFill rotWithShape="1">
                <a:gsLst>
                  <a:gs pos="0">
                    <a:srgbClr val="C0C0C0"/>
                  </a:gs>
                  <a:gs pos="50000">
                    <a:srgbClr val="FFFFFF"/>
                  </a:gs>
                  <a:gs pos="100000">
                    <a:srgbClr val="C0C0C0"/>
                  </a:gs>
                </a:gsLst>
                <a:lin ang="0" scaled="1"/>
              </a:gradFill>
              <a:ln w="9525">
                <a:solidFill>
                  <a:srgbClr val="000000"/>
                </a:solidFill>
                <a:round/>
                <a:headEnd/>
                <a:tailEnd/>
              </a:ln>
            </p:spPr>
            <p:txBody>
              <a:bodyPr/>
              <a:lstStyle/>
              <a:p>
                <a:endParaRPr lang="tr-TR"/>
              </a:p>
            </p:txBody>
          </p:sp>
          <p:sp>
            <p:nvSpPr>
              <p:cNvPr id="32970" name="Rectangle 202">
                <a:extLst>
                  <a:ext uri="{FF2B5EF4-FFF2-40B4-BE49-F238E27FC236}">
                    <a16:creationId xmlns:a16="http://schemas.microsoft.com/office/drawing/2014/main" id="{799A0AAF-9945-8AC8-0807-D4FD16BB0E55}"/>
                  </a:ext>
                </a:extLst>
              </p:cNvPr>
              <p:cNvSpPr>
                <a:spLocks noChangeArrowheads="1"/>
              </p:cNvSpPr>
              <p:nvPr/>
            </p:nvSpPr>
            <p:spPr bwMode="auto">
              <a:xfrm>
                <a:off x="5822" y="2026"/>
                <a:ext cx="206" cy="111"/>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32971" name="Rectangle 203">
                <a:extLst>
                  <a:ext uri="{FF2B5EF4-FFF2-40B4-BE49-F238E27FC236}">
                    <a16:creationId xmlns:a16="http://schemas.microsoft.com/office/drawing/2014/main" id="{08CFC3CB-A886-D052-D2E8-52647F822CEE}"/>
                  </a:ext>
                </a:extLst>
              </p:cNvPr>
              <p:cNvSpPr>
                <a:spLocks noChangeArrowheads="1"/>
              </p:cNvSpPr>
              <p:nvPr/>
            </p:nvSpPr>
            <p:spPr bwMode="auto">
              <a:xfrm>
                <a:off x="5779" y="3174"/>
                <a:ext cx="269" cy="200"/>
              </a:xfrm>
              <a:prstGeom prst="rect">
                <a:avLst/>
              </a:prstGeom>
              <a:solidFill>
                <a:srgbClr val="FFFFFF"/>
              </a:solidFill>
              <a:ln w="9525">
                <a:solidFill>
                  <a:srgbClr val="000000"/>
                </a:solidFill>
                <a:miter lim="800000"/>
                <a:headEnd/>
                <a:tailEnd/>
              </a:ln>
            </p:spPr>
            <p:txBody>
              <a:bodyPr/>
              <a:lstStyle/>
              <a:p>
                <a:endParaRPr lang="tr-TR"/>
              </a:p>
            </p:txBody>
          </p:sp>
          <p:sp>
            <p:nvSpPr>
              <p:cNvPr id="32972" name="Rectangle 204">
                <a:extLst>
                  <a:ext uri="{FF2B5EF4-FFF2-40B4-BE49-F238E27FC236}">
                    <a16:creationId xmlns:a16="http://schemas.microsoft.com/office/drawing/2014/main" id="{2A7BDD56-0641-3522-0A00-A554EBC1F5D1}"/>
                  </a:ext>
                </a:extLst>
              </p:cNvPr>
              <p:cNvSpPr>
                <a:spLocks noChangeArrowheads="1"/>
              </p:cNvSpPr>
              <p:nvPr/>
            </p:nvSpPr>
            <p:spPr bwMode="auto">
              <a:xfrm>
                <a:off x="2985" y="8473"/>
                <a:ext cx="235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2973" name="AutoShape 205">
                <a:extLst>
                  <a:ext uri="{FF2B5EF4-FFF2-40B4-BE49-F238E27FC236}">
                    <a16:creationId xmlns:a16="http://schemas.microsoft.com/office/drawing/2014/main" id="{ABB8C5A9-7289-22CE-9D83-5F67161EA56B}"/>
                  </a:ext>
                </a:extLst>
              </p:cNvPr>
              <p:cNvSpPr>
                <a:spLocks noChangeArrowheads="1"/>
              </p:cNvSpPr>
              <p:nvPr/>
            </p:nvSpPr>
            <p:spPr bwMode="auto">
              <a:xfrm rot="10800000">
                <a:off x="5025" y="3620"/>
                <a:ext cx="2196" cy="5428"/>
              </a:xfrm>
              <a:custGeom>
                <a:avLst/>
                <a:gdLst>
                  <a:gd name="G0" fmla="+- 10528 0 0"/>
                  <a:gd name="G1" fmla="+- 21600 0 10528"/>
                  <a:gd name="G2" fmla="*/ 10528 1 2"/>
                  <a:gd name="G3" fmla="+- 21600 0 G2"/>
                  <a:gd name="G4" fmla="+/ 10528 21600 2"/>
                  <a:gd name="G5" fmla="+/ G1 0 2"/>
                  <a:gd name="G6" fmla="*/ 21600 21600 10528"/>
                  <a:gd name="G7" fmla="*/ G6 1 2"/>
                  <a:gd name="G8" fmla="+- 21600 0 G7"/>
                  <a:gd name="G9" fmla="*/ 21600 1 2"/>
                  <a:gd name="G10" fmla="+- 10528 0 G9"/>
                  <a:gd name="G11" fmla="?: G10 G8 0"/>
                  <a:gd name="G12" fmla="?: G10 G7 21600"/>
                  <a:gd name="T0" fmla="*/ 16336 w 21600"/>
                  <a:gd name="T1" fmla="*/ 10800 h 21600"/>
                  <a:gd name="T2" fmla="*/ 10800 w 21600"/>
                  <a:gd name="T3" fmla="*/ 21600 h 21600"/>
                  <a:gd name="T4" fmla="*/ 5264 w 21600"/>
                  <a:gd name="T5" fmla="*/ 10800 h 21600"/>
                  <a:gd name="T6" fmla="*/ 10800 w 21600"/>
                  <a:gd name="T7" fmla="*/ 0 h 21600"/>
                  <a:gd name="T8" fmla="*/ 7064 w 21600"/>
                  <a:gd name="T9" fmla="*/ 7064 h 21600"/>
                  <a:gd name="T10" fmla="*/ 14536 w 21600"/>
                  <a:gd name="T11" fmla="*/ 14536 h 21600"/>
                </a:gdLst>
                <a:ahLst/>
                <a:cxnLst>
                  <a:cxn ang="0">
                    <a:pos x="T0" y="T1"/>
                  </a:cxn>
                  <a:cxn ang="0">
                    <a:pos x="T2" y="T3"/>
                  </a:cxn>
                  <a:cxn ang="0">
                    <a:pos x="T4" y="T5"/>
                  </a:cxn>
                  <a:cxn ang="0">
                    <a:pos x="T6" y="T7"/>
                  </a:cxn>
                </a:cxnLst>
                <a:rect l="T8" t="T9" r="T10" b="T11"/>
                <a:pathLst>
                  <a:path w="21600" h="21600">
                    <a:moveTo>
                      <a:pt x="0" y="0"/>
                    </a:moveTo>
                    <a:lnTo>
                      <a:pt x="10528" y="21600"/>
                    </a:lnTo>
                    <a:lnTo>
                      <a:pt x="11072" y="21600"/>
                    </a:lnTo>
                    <a:lnTo>
                      <a:pt x="21600" y="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974" name="Rectangle 206">
                <a:extLst>
                  <a:ext uri="{FF2B5EF4-FFF2-40B4-BE49-F238E27FC236}">
                    <a16:creationId xmlns:a16="http://schemas.microsoft.com/office/drawing/2014/main" id="{8FB804C8-769B-2408-D2D6-03327C7E68ED}"/>
                  </a:ext>
                </a:extLst>
              </p:cNvPr>
              <p:cNvSpPr>
                <a:spLocks noChangeArrowheads="1"/>
              </p:cNvSpPr>
              <p:nvPr/>
            </p:nvSpPr>
            <p:spPr bwMode="auto">
              <a:xfrm>
                <a:off x="4968" y="8966"/>
                <a:ext cx="235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2975" name="Rectangle 207">
                <a:extLst>
                  <a:ext uri="{FF2B5EF4-FFF2-40B4-BE49-F238E27FC236}">
                    <a16:creationId xmlns:a16="http://schemas.microsoft.com/office/drawing/2014/main" id="{674C7A45-4F58-A562-FE9A-9AF22A2CA982}"/>
                  </a:ext>
                </a:extLst>
              </p:cNvPr>
              <p:cNvSpPr>
                <a:spLocks noChangeArrowheads="1"/>
              </p:cNvSpPr>
              <p:nvPr/>
            </p:nvSpPr>
            <p:spPr bwMode="auto">
              <a:xfrm>
                <a:off x="4180" y="2314"/>
                <a:ext cx="1700" cy="33"/>
              </a:xfrm>
              <a:prstGeom prst="rect">
                <a:avLst/>
              </a:prstGeom>
              <a:solidFill>
                <a:srgbClr val="FFFFFF"/>
              </a:solidFill>
              <a:ln w="9525">
                <a:solidFill>
                  <a:srgbClr val="000000"/>
                </a:solidFill>
                <a:miter lim="800000"/>
                <a:headEnd/>
                <a:tailEnd/>
              </a:ln>
            </p:spPr>
            <p:txBody>
              <a:bodyPr/>
              <a:lstStyle/>
              <a:p>
                <a:endParaRPr lang="tr-TR"/>
              </a:p>
            </p:txBody>
          </p:sp>
          <p:sp>
            <p:nvSpPr>
              <p:cNvPr id="32976" name="Rectangle 208">
                <a:extLst>
                  <a:ext uri="{FF2B5EF4-FFF2-40B4-BE49-F238E27FC236}">
                    <a16:creationId xmlns:a16="http://schemas.microsoft.com/office/drawing/2014/main" id="{E28E556B-9C25-3D6A-24E0-99E28B7B278A}"/>
                  </a:ext>
                </a:extLst>
              </p:cNvPr>
              <p:cNvSpPr>
                <a:spLocks noChangeArrowheads="1"/>
              </p:cNvSpPr>
              <p:nvPr/>
            </p:nvSpPr>
            <p:spPr bwMode="auto">
              <a:xfrm>
                <a:off x="6148" y="1753"/>
                <a:ext cx="288" cy="48"/>
              </a:xfrm>
              <a:prstGeom prst="rect">
                <a:avLst/>
              </a:prstGeom>
              <a:solidFill>
                <a:srgbClr val="FFFFFF"/>
              </a:solidFill>
              <a:ln w="9525">
                <a:solidFill>
                  <a:srgbClr val="000000"/>
                </a:solidFill>
                <a:miter lim="800000"/>
                <a:headEnd/>
                <a:tailEnd/>
              </a:ln>
            </p:spPr>
            <p:txBody>
              <a:bodyPr/>
              <a:lstStyle/>
              <a:p>
                <a:endParaRPr lang="tr-TR"/>
              </a:p>
            </p:txBody>
          </p:sp>
          <p:sp>
            <p:nvSpPr>
              <p:cNvPr id="32977" name="Freeform 209">
                <a:extLst>
                  <a:ext uri="{FF2B5EF4-FFF2-40B4-BE49-F238E27FC236}">
                    <a16:creationId xmlns:a16="http://schemas.microsoft.com/office/drawing/2014/main" id="{B19EA6F6-3F19-D67D-174A-6D405260F872}"/>
                  </a:ext>
                </a:extLst>
              </p:cNvPr>
              <p:cNvSpPr>
                <a:spLocks/>
              </p:cNvSpPr>
              <p:nvPr/>
            </p:nvSpPr>
            <p:spPr bwMode="auto">
              <a:xfrm>
                <a:off x="5536" y="1789"/>
                <a:ext cx="324" cy="828"/>
              </a:xfrm>
              <a:custGeom>
                <a:avLst/>
                <a:gdLst>
                  <a:gd name="T0" fmla="*/ 142 w 406"/>
                  <a:gd name="T1" fmla="*/ 33 h 1035"/>
                  <a:gd name="T2" fmla="*/ 22 w 406"/>
                  <a:gd name="T3" fmla="*/ 93 h 1035"/>
                  <a:gd name="T4" fmla="*/ 64 w 406"/>
                  <a:gd name="T5" fmla="*/ 591 h 1035"/>
                  <a:gd name="T6" fmla="*/ 406 w 406"/>
                  <a:gd name="T7" fmla="*/ 1035 h 1035"/>
                </a:gdLst>
                <a:ahLst/>
                <a:cxnLst>
                  <a:cxn ang="0">
                    <a:pos x="T0" y="T1"/>
                  </a:cxn>
                  <a:cxn ang="0">
                    <a:pos x="T2" y="T3"/>
                  </a:cxn>
                  <a:cxn ang="0">
                    <a:pos x="T4" y="T5"/>
                  </a:cxn>
                  <a:cxn ang="0">
                    <a:pos x="T6" y="T7"/>
                  </a:cxn>
                </a:cxnLst>
                <a:rect l="0" t="0" r="r" b="b"/>
                <a:pathLst>
                  <a:path w="406" h="1035">
                    <a:moveTo>
                      <a:pt x="142" y="33"/>
                    </a:moveTo>
                    <a:cubicBezTo>
                      <a:pt x="88" y="16"/>
                      <a:pt x="35" y="0"/>
                      <a:pt x="22" y="93"/>
                    </a:cubicBezTo>
                    <a:cubicBezTo>
                      <a:pt x="9" y="186"/>
                      <a:pt x="0" y="434"/>
                      <a:pt x="64" y="591"/>
                    </a:cubicBezTo>
                    <a:cubicBezTo>
                      <a:pt x="128" y="748"/>
                      <a:pt x="267" y="891"/>
                      <a:pt x="406" y="103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978" name="Freeform 210">
                <a:extLst>
                  <a:ext uri="{FF2B5EF4-FFF2-40B4-BE49-F238E27FC236}">
                    <a16:creationId xmlns:a16="http://schemas.microsoft.com/office/drawing/2014/main" id="{A6141377-DBCB-CF6F-05BE-577A81923B79}"/>
                  </a:ext>
                </a:extLst>
              </p:cNvPr>
              <p:cNvSpPr>
                <a:spLocks/>
              </p:cNvSpPr>
              <p:nvPr/>
            </p:nvSpPr>
            <p:spPr bwMode="auto">
              <a:xfrm>
                <a:off x="5472" y="1671"/>
                <a:ext cx="407" cy="582"/>
              </a:xfrm>
              <a:custGeom>
                <a:avLst/>
                <a:gdLst>
                  <a:gd name="T0" fmla="*/ 263 w 545"/>
                  <a:gd name="T1" fmla="*/ 127 h 1567"/>
                  <a:gd name="T2" fmla="*/ 23 w 545"/>
                  <a:gd name="T3" fmla="*/ 163 h 1567"/>
                  <a:gd name="T4" fmla="*/ 125 w 545"/>
                  <a:gd name="T5" fmla="*/ 1105 h 1567"/>
                  <a:gd name="T6" fmla="*/ 545 w 545"/>
                  <a:gd name="T7" fmla="*/ 1567 h 1567"/>
                </a:gdLst>
                <a:ahLst/>
                <a:cxnLst>
                  <a:cxn ang="0">
                    <a:pos x="T0" y="T1"/>
                  </a:cxn>
                  <a:cxn ang="0">
                    <a:pos x="T2" y="T3"/>
                  </a:cxn>
                  <a:cxn ang="0">
                    <a:pos x="T4" y="T5"/>
                  </a:cxn>
                  <a:cxn ang="0">
                    <a:pos x="T6" y="T7"/>
                  </a:cxn>
                </a:cxnLst>
                <a:rect l="0" t="0" r="r" b="b"/>
                <a:pathLst>
                  <a:path w="545" h="1567">
                    <a:moveTo>
                      <a:pt x="263" y="127"/>
                    </a:moveTo>
                    <a:cubicBezTo>
                      <a:pt x="154" y="63"/>
                      <a:pt x="46" y="0"/>
                      <a:pt x="23" y="163"/>
                    </a:cubicBezTo>
                    <a:cubicBezTo>
                      <a:pt x="0" y="326"/>
                      <a:pt x="38" y="871"/>
                      <a:pt x="125" y="1105"/>
                    </a:cubicBezTo>
                    <a:cubicBezTo>
                      <a:pt x="212" y="1339"/>
                      <a:pt x="378" y="1453"/>
                      <a:pt x="545" y="1567"/>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979" name="Freeform 211">
                <a:extLst>
                  <a:ext uri="{FF2B5EF4-FFF2-40B4-BE49-F238E27FC236}">
                    <a16:creationId xmlns:a16="http://schemas.microsoft.com/office/drawing/2014/main" id="{309F6446-06BE-BFCD-29A9-99AF0E77F442}"/>
                  </a:ext>
                </a:extLst>
              </p:cNvPr>
              <p:cNvSpPr>
                <a:spLocks/>
              </p:cNvSpPr>
              <p:nvPr/>
            </p:nvSpPr>
            <p:spPr bwMode="auto">
              <a:xfrm>
                <a:off x="5592" y="4791"/>
                <a:ext cx="404" cy="3567"/>
              </a:xfrm>
              <a:custGeom>
                <a:avLst/>
                <a:gdLst>
                  <a:gd name="T0" fmla="*/ 402 w 505"/>
                  <a:gd name="T1" fmla="*/ 0 h 3480"/>
                  <a:gd name="T2" fmla="*/ 402 w 505"/>
                  <a:gd name="T3" fmla="*/ 420 h 3480"/>
                  <a:gd name="T4" fmla="*/ 438 w 505"/>
                  <a:gd name="T5" fmla="*/ 2142 h 3480"/>
                  <a:gd name="T6" fmla="*/ 0 w 505"/>
                  <a:gd name="T7" fmla="*/ 3480 h 3480"/>
                </a:gdLst>
                <a:ahLst/>
                <a:cxnLst>
                  <a:cxn ang="0">
                    <a:pos x="T0" y="T1"/>
                  </a:cxn>
                  <a:cxn ang="0">
                    <a:pos x="T2" y="T3"/>
                  </a:cxn>
                  <a:cxn ang="0">
                    <a:pos x="T4" y="T5"/>
                  </a:cxn>
                  <a:cxn ang="0">
                    <a:pos x="T6" y="T7"/>
                  </a:cxn>
                </a:cxnLst>
                <a:rect l="0" t="0" r="r" b="b"/>
                <a:pathLst>
                  <a:path w="505" h="3480">
                    <a:moveTo>
                      <a:pt x="402" y="0"/>
                    </a:moveTo>
                    <a:cubicBezTo>
                      <a:pt x="399" y="31"/>
                      <a:pt x="396" y="63"/>
                      <a:pt x="402" y="420"/>
                    </a:cubicBezTo>
                    <a:cubicBezTo>
                      <a:pt x="408" y="777"/>
                      <a:pt x="505" y="1632"/>
                      <a:pt x="438" y="2142"/>
                    </a:cubicBezTo>
                    <a:cubicBezTo>
                      <a:pt x="371" y="2652"/>
                      <a:pt x="185" y="3066"/>
                      <a:pt x="0" y="34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2980" name="Freeform 212">
                <a:extLst>
                  <a:ext uri="{FF2B5EF4-FFF2-40B4-BE49-F238E27FC236}">
                    <a16:creationId xmlns:a16="http://schemas.microsoft.com/office/drawing/2014/main" id="{D412817D-8A33-1390-D6EC-F9533679B463}"/>
                  </a:ext>
                </a:extLst>
              </p:cNvPr>
              <p:cNvSpPr>
                <a:spLocks/>
              </p:cNvSpPr>
              <p:nvPr/>
            </p:nvSpPr>
            <p:spPr bwMode="auto">
              <a:xfrm>
                <a:off x="5385" y="4791"/>
                <a:ext cx="623" cy="3663"/>
              </a:xfrm>
              <a:custGeom>
                <a:avLst/>
                <a:gdLst>
                  <a:gd name="T0" fmla="*/ 696 w 779"/>
                  <a:gd name="T1" fmla="*/ 0 h 4578"/>
                  <a:gd name="T2" fmla="*/ 756 w 779"/>
                  <a:gd name="T3" fmla="*/ 1398 h 4578"/>
                  <a:gd name="T4" fmla="*/ 558 w 779"/>
                  <a:gd name="T5" fmla="*/ 2580 h 4578"/>
                  <a:gd name="T6" fmla="*/ 360 w 779"/>
                  <a:gd name="T7" fmla="*/ 3582 h 4578"/>
                  <a:gd name="T8" fmla="*/ 60 w 779"/>
                  <a:gd name="T9" fmla="*/ 4338 h 4578"/>
                  <a:gd name="T10" fmla="*/ 0 w 779"/>
                  <a:gd name="T11" fmla="*/ 4578 h 4578"/>
                </a:gdLst>
                <a:ahLst/>
                <a:cxnLst>
                  <a:cxn ang="0">
                    <a:pos x="T0" y="T1"/>
                  </a:cxn>
                  <a:cxn ang="0">
                    <a:pos x="T2" y="T3"/>
                  </a:cxn>
                  <a:cxn ang="0">
                    <a:pos x="T4" y="T5"/>
                  </a:cxn>
                  <a:cxn ang="0">
                    <a:pos x="T6" y="T7"/>
                  </a:cxn>
                  <a:cxn ang="0">
                    <a:pos x="T8" y="T9"/>
                  </a:cxn>
                  <a:cxn ang="0">
                    <a:pos x="T10" y="T11"/>
                  </a:cxn>
                </a:cxnLst>
                <a:rect l="0" t="0" r="r" b="b"/>
                <a:pathLst>
                  <a:path w="779" h="4578">
                    <a:moveTo>
                      <a:pt x="696" y="0"/>
                    </a:moveTo>
                    <a:cubicBezTo>
                      <a:pt x="737" y="484"/>
                      <a:pt x="779" y="968"/>
                      <a:pt x="756" y="1398"/>
                    </a:cubicBezTo>
                    <a:cubicBezTo>
                      <a:pt x="733" y="1828"/>
                      <a:pt x="624" y="2216"/>
                      <a:pt x="558" y="2580"/>
                    </a:cubicBezTo>
                    <a:cubicBezTo>
                      <a:pt x="492" y="2944"/>
                      <a:pt x="443" y="3289"/>
                      <a:pt x="360" y="3582"/>
                    </a:cubicBezTo>
                    <a:cubicBezTo>
                      <a:pt x="277" y="3875"/>
                      <a:pt x="120" y="4172"/>
                      <a:pt x="60" y="4338"/>
                    </a:cubicBezTo>
                    <a:cubicBezTo>
                      <a:pt x="0" y="4504"/>
                      <a:pt x="0" y="4541"/>
                      <a:pt x="0" y="4578"/>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nvGrpSpPr>
              <p:cNvPr id="32981" name="Group 213">
                <a:extLst>
                  <a:ext uri="{FF2B5EF4-FFF2-40B4-BE49-F238E27FC236}">
                    <a16:creationId xmlns:a16="http://schemas.microsoft.com/office/drawing/2014/main" id="{028D1270-063A-9DF9-8362-D12568E76DF6}"/>
                  </a:ext>
                </a:extLst>
              </p:cNvPr>
              <p:cNvGrpSpPr>
                <a:grpSpLocks/>
              </p:cNvGrpSpPr>
              <p:nvPr/>
            </p:nvGrpSpPr>
            <p:grpSpPr bwMode="auto">
              <a:xfrm rot="3353132">
                <a:off x="4935" y="3084"/>
                <a:ext cx="421" cy="156"/>
                <a:chOff x="7387" y="5478"/>
                <a:chExt cx="594" cy="528"/>
              </a:xfrm>
            </p:grpSpPr>
            <p:sp>
              <p:nvSpPr>
                <p:cNvPr id="32982" name="Rectangle 214">
                  <a:extLst>
                    <a:ext uri="{FF2B5EF4-FFF2-40B4-BE49-F238E27FC236}">
                      <a16:creationId xmlns:a16="http://schemas.microsoft.com/office/drawing/2014/main" id="{68F808F2-1EF1-F003-A486-40ABEC9B13FE}"/>
                    </a:ext>
                  </a:extLst>
                </p:cNvPr>
                <p:cNvSpPr>
                  <a:spLocks noChangeArrowheads="1"/>
                </p:cNvSpPr>
                <p:nvPr/>
              </p:nvSpPr>
              <p:spPr bwMode="auto">
                <a:xfrm>
                  <a:off x="7387" y="5478"/>
                  <a:ext cx="81" cy="528"/>
                </a:xfrm>
                <a:prstGeom prst="rect">
                  <a:avLst/>
                </a:prstGeom>
                <a:solidFill>
                  <a:srgbClr val="FFCC00"/>
                </a:solidFill>
                <a:ln w="9525">
                  <a:solidFill>
                    <a:srgbClr val="000000"/>
                  </a:solidFill>
                  <a:miter lim="800000"/>
                  <a:headEnd/>
                  <a:tailEnd/>
                </a:ln>
              </p:spPr>
              <p:txBody>
                <a:bodyPr/>
                <a:lstStyle/>
                <a:p>
                  <a:endParaRPr lang="tr-TR"/>
                </a:p>
              </p:txBody>
            </p:sp>
            <p:sp>
              <p:nvSpPr>
                <p:cNvPr id="32983" name="Rectangle 215">
                  <a:extLst>
                    <a:ext uri="{FF2B5EF4-FFF2-40B4-BE49-F238E27FC236}">
                      <a16:creationId xmlns:a16="http://schemas.microsoft.com/office/drawing/2014/main" id="{7F225126-63E8-24AD-4BE4-C20130757876}"/>
                    </a:ext>
                  </a:extLst>
                </p:cNvPr>
                <p:cNvSpPr>
                  <a:spLocks noChangeArrowheads="1"/>
                </p:cNvSpPr>
                <p:nvPr/>
              </p:nvSpPr>
              <p:spPr bwMode="auto">
                <a:xfrm>
                  <a:off x="7468" y="5703"/>
                  <a:ext cx="513" cy="111"/>
                </a:xfrm>
                <a:prstGeom prst="rect">
                  <a:avLst/>
                </a:prstGeom>
                <a:solidFill>
                  <a:srgbClr val="FFCC00"/>
                </a:solidFill>
                <a:ln w="9525">
                  <a:solidFill>
                    <a:srgbClr val="000000"/>
                  </a:solidFill>
                  <a:miter lim="800000"/>
                  <a:headEnd/>
                  <a:tailEnd/>
                </a:ln>
              </p:spPr>
              <p:txBody>
                <a:bodyPr/>
                <a:lstStyle/>
                <a:p>
                  <a:endParaRPr lang="tr-TR"/>
                </a:p>
              </p:txBody>
            </p:sp>
            <p:sp>
              <p:nvSpPr>
                <p:cNvPr id="32984" name="Freeform 216">
                  <a:extLst>
                    <a:ext uri="{FF2B5EF4-FFF2-40B4-BE49-F238E27FC236}">
                      <a16:creationId xmlns:a16="http://schemas.microsoft.com/office/drawing/2014/main" id="{F1FAF17C-8406-D93A-7906-D76EA11140F1}"/>
                    </a:ext>
                  </a:extLst>
                </p:cNvPr>
                <p:cNvSpPr>
                  <a:spLocks/>
                </p:cNvSpPr>
                <p:nvPr/>
              </p:nvSpPr>
              <p:spPr bwMode="auto">
                <a:xfrm>
                  <a:off x="7512" y="5545"/>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sp>
              <p:nvSpPr>
                <p:cNvPr id="32985" name="Freeform 217">
                  <a:extLst>
                    <a:ext uri="{FF2B5EF4-FFF2-40B4-BE49-F238E27FC236}">
                      <a16:creationId xmlns:a16="http://schemas.microsoft.com/office/drawing/2014/main" id="{50A9FE54-66E4-FAA7-9BF1-7F1E7FB10FBE}"/>
                    </a:ext>
                  </a:extLst>
                </p:cNvPr>
                <p:cNvSpPr>
                  <a:spLocks/>
                </p:cNvSpPr>
                <p:nvPr/>
              </p:nvSpPr>
              <p:spPr bwMode="auto">
                <a:xfrm>
                  <a:off x="7627" y="5545"/>
                  <a:ext cx="205"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sp>
              <p:nvSpPr>
                <p:cNvPr id="32986" name="Freeform 218">
                  <a:extLst>
                    <a:ext uri="{FF2B5EF4-FFF2-40B4-BE49-F238E27FC236}">
                      <a16:creationId xmlns:a16="http://schemas.microsoft.com/office/drawing/2014/main" id="{B479EF4C-D022-9838-A4F7-3E0C624CD78E}"/>
                    </a:ext>
                  </a:extLst>
                </p:cNvPr>
                <p:cNvSpPr>
                  <a:spLocks/>
                </p:cNvSpPr>
                <p:nvPr/>
              </p:nvSpPr>
              <p:spPr bwMode="auto">
                <a:xfrm>
                  <a:off x="7737" y="5526"/>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grpSp>
          <p:grpSp>
            <p:nvGrpSpPr>
              <p:cNvPr id="32987" name="Group 219">
                <a:extLst>
                  <a:ext uri="{FF2B5EF4-FFF2-40B4-BE49-F238E27FC236}">
                    <a16:creationId xmlns:a16="http://schemas.microsoft.com/office/drawing/2014/main" id="{E5E379A8-4CF6-CF21-8B91-D8D083375AB3}"/>
                  </a:ext>
                </a:extLst>
              </p:cNvPr>
              <p:cNvGrpSpPr>
                <a:grpSpLocks/>
              </p:cNvGrpSpPr>
              <p:nvPr/>
            </p:nvGrpSpPr>
            <p:grpSpPr bwMode="auto">
              <a:xfrm rot="13896175">
                <a:off x="6887" y="4451"/>
                <a:ext cx="403" cy="172"/>
                <a:chOff x="7387" y="5478"/>
                <a:chExt cx="594" cy="528"/>
              </a:xfrm>
            </p:grpSpPr>
            <p:sp>
              <p:nvSpPr>
                <p:cNvPr id="32988" name="Rectangle 220">
                  <a:extLst>
                    <a:ext uri="{FF2B5EF4-FFF2-40B4-BE49-F238E27FC236}">
                      <a16:creationId xmlns:a16="http://schemas.microsoft.com/office/drawing/2014/main" id="{DB9F76C3-790D-58F7-1F42-323752282F7F}"/>
                    </a:ext>
                  </a:extLst>
                </p:cNvPr>
                <p:cNvSpPr>
                  <a:spLocks noChangeArrowheads="1"/>
                </p:cNvSpPr>
                <p:nvPr/>
              </p:nvSpPr>
              <p:spPr bwMode="auto">
                <a:xfrm>
                  <a:off x="7387" y="5478"/>
                  <a:ext cx="81" cy="528"/>
                </a:xfrm>
                <a:prstGeom prst="rect">
                  <a:avLst/>
                </a:prstGeom>
                <a:solidFill>
                  <a:srgbClr val="FFCC00"/>
                </a:solidFill>
                <a:ln w="9525">
                  <a:solidFill>
                    <a:srgbClr val="000000"/>
                  </a:solidFill>
                  <a:miter lim="800000"/>
                  <a:headEnd/>
                  <a:tailEnd/>
                </a:ln>
              </p:spPr>
              <p:txBody>
                <a:bodyPr/>
                <a:lstStyle/>
                <a:p>
                  <a:endParaRPr lang="tr-TR"/>
                </a:p>
              </p:txBody>
            </p:sp>
            <p:sp>
              <p:nvSpPr>
                <p:cNvPr id="32989" name="Rectangle 221">
                  <a:extLst>
                    <a:ext uri="{FF2B5EF4-FFF2-40B4-BE49-F238E27FC236}">
                      <a16:creationId xmlns:a16="http://schemas.microsoft.com/office/drawing/2014/main" id="{AAF70F33-B0C1-608B-9A00-8EE70776AA0A}"/>
                    </a:ext>
                  </a:extLst>
                </p:cNvPr>
                <p:cNvSpPr>
                  <a:spLocks noChangeArrowheads="1"/>
                </p:cNvSpPr>
                <p:nvPr/>
              </p:nvSpPr>
              <p:spPr bwMode="auto">
                <a:xfrm>
                  <a:off x="7468" y="5703"/>
                  <a:ext cx="513" cy="111"/>
                </a:xfrm>
                <a:prstGeom prst="rect">
                  <a:avLst/>
                </a:prstGeom>
                <a:solidFill>
                  <a:srgbClr val="FFCC00"/>
                </a:solidFill>
                <a:ln w="9525">
                  <a:solidFill>
                    <a:srgbClr val="000000"/>
                  </a:solidFill>
                  <a:miter lim="800000"/>
                  <a:headEnd/>
                  <a:tailEnd/>
                </a:ln>
              </p:spPr>
              <p:txBody>
                <a:bodyPr/>
                <a:lstStyle/>
                <a:p>
                  <a:endParaRPr lang="tr-TR"/>
                </a:p>
              </p:txBody>
            </p:sp>
            <p:sp>
              <p:nvSpPr>
                <p:cNvPr id="32990" name="Freeform 222">
                  <a:extLst>
                    <a:ext uri="{FF2B5EF4-FFF2-40B4-BE49-F238E27FC236}">
                      <a16:creationId xmlns:a16="http://schemas.microsoft.com/office/drawing/2014/main" id="{35C3DFAC-CB5A-7185-F3C0-DBB42E0A6502}"/>
                    </a:ext>
                  </a:extLst>
                </p:cNvPr>
                <p:cNvSpPr>
                  <a:spLocks/>
                </p:cNvSpPr>
                <p:nvPr/>
              </p:nvSpPr>
              <p:spPr bwMode="auto">
                <a:xfrm>
                  <a:off x="7512" y="5545"/>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sp>
              <p:nvSpPr>
                <p:cNvPr id="32991" name="Freeform 223">
                  <a:extLst>
                    <a:ext uri="{FF2B5EF4-FFF2-40B4-BE49-F238E27FC236}">
                      <a16:creationId xmlns:a16="http://schemas.microsoft.com/office/drawing/2014/main" id="{06986219-10C8-E9FC-90D4-ED7AFFA54FA4}"/>
                    </a:ext>
                  </a:extLst>
                </p:cNvPr>
                <p:cNvSpPr>
                  <a:spLocks/>
                </p:cNvSpPr>
                <p:nvPr/>
              </p:nvSpPr>
              <p:spPr bwMode="auto">
                <a:xfrm>
                  <a:off x="7627" y="5545"/>
                  <a:ext cx="205"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6350">
                  <a:solidFill>
                    <a:srgbClr val="000000"/>
                  </a:solidFill>
                  <a:round/>
                  <a:headEnd/>
                  <a:tailEnd/>
                </a:ln>
              </p:spPr>
              <p:txBody>
                <a:bodyPr/>
                <a:lstStyle/>
                <a:p>
                  <a:endParaRPr lang="tr-TR"/>
                </a:p>
              </p:txBody>
            </p:sp>
            <p:sp>
              <p:nvSpPr>
                <p:cNvPr id="32992" name="Freeform 224">
                  <a:extLst>
                    <a:ext uri="{FF2B5EF4-FFF2-40B4-BE49-F238E27FC236}">
                      <a16:creationId xmlns:a16="http://schemas.microsoft.com/office/drawing/2014/main" id="{AE5BA21D-4C77-F9E5-532C-07663D6A8594}"/>
                    </a:ext>
                  </a:extLst>
                </p:cNvPr>
                <p:cNvSpPr>
                  <a:spLocks/>
                </p:cNvSpPr>
                <p:nvPr/>
              </p:nvSpPr>
              <p:spPr bwMode="auto">
                <a:xfrm>
                  <a:off x="7737" y="5526"/>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grpSp>
          <p:sp>
            <p:nvSpPr>
              <p:cNvPr id="32993" name="AutoShape 225">
                <a:extLst>
                  <a:ext uri="{FF2B5EF4-FFF2-40B4-BE49-F238E27FC236}">
                    <a16:creationId xmlns:a16="http://schemas.microsoft.com/office/drawing/2014/main" id="{00F573F2-EA65-6389-FE98-0BE70FC294A3}"/>
                  </a:ext>
                </a:extLst>
              </p:cNvPr>
              <p:cNvSpPr>
                <a:spLocks noChangeArrowheads="1"/>
              </p:cNvSpPr>
              <p:nvPr/>
            </p:nvSpPr>
            <p:spPr bwMode="auto">
              <a:xfrm rot="3116197">
                <a:off x="6519" y="3898"/>
                <a:ext cx="450" cy="384"/>
              </a:xfrm>
              <a:prstGeom prst="leftArrow">
                <a:avLst>
                  <a:gd name="adj1" fmla="val 50000"/>
                  <a:gd name="adj2" fmla="val 29297"/>
                </a:avLst>
              </a:prstGeom>
              <a:solidFill>
                <a:srgbClr val="99CC00"/>
              </a:solidFill>
              <a:ln w="9525">
                <a:solidFill>
                  <a:srgbClr val="000000"/>
                </a:solidFill>
                <a:miter lim="800000"/>
                <a:headEnd/>
                <a:tailEnd/>
              </a:ln>
            </p:spPr>
            <p:txBody>
              <a:bodyPr/>
              <a:lstStyle/>
              <a:p>
                <a:endParaRPr lang="tr-TR"/>
              </a:p>
            </p:txBody>
          </p:sp>
          <p:sp>
            <p:nvSpPr>
              <p:cNvPr id="32994" name="AutoShape 226">
                <a:extLst>
                  <a:ext uri="{FF2B5EF4-FFF2-40B4-BE49-F238E27FC236}">
                    <a16:creationId xmlns:a16="http://schemas.microsoft.com/office/drawing/2014/main" id="{F59A2E36-A689-CCE7-3F5F-317FCB4768E7}"/>
                  </a:ext>
                </a:extLst>
              </p:cNvPr>
              <p:cNvSpPr>
                <a:spLocks noChangeArrowheads="1"/>
              </p:cNvSpPr>
              <p:nvPr/>
            </p:nvSpPr>
            <p:spPr bwMode="auto">
              <a:xfrm>
                <a:off x="4680" y="2439"/>
                <a:ext cx="350" cy="207"/>
              </a:xfrm>
              <a:prstGeom prst="rightArrow">
                <a:avLst>
                  <a:gd name="adj1" fmla="val 50000"/>
                  <a:gd name="adj2" fmla="val 42271"/>
                </a:avLst>
              </a:prstGeom>
              <a:solidFill>
                <a:srgbClr val="FFFF00"/>
              </a:solidFill>
              <a:ln w="9525">
                <a:solidFill>
                  <a:srgbClr val="000000"/>
                </a:solidFill>
                <a:miter lim="800000"/>
                <a:headEnd/>
                <a:tailEnd/>
              </a:ln>
            </p:spPr>
            <p:txBody>
              <a:bodyPr/>
              <a:lstStyle/>
              <a:p>
                <a:endParaRPr lang="tr-TR"/>
              </a:p>
            </p:txBody>
          </p:sp>
          <p:sp>
            <p:nvSpPr>
              <p:cNvPr id="32995" name="AutoShape 227">
                <a:extLst>
                  <a:ext uri="{FF2B5EF4-FFF2-40B4-BE49-F238E27FC236}">
                    <a16:creationId xmlns:a16="http://schemas.microsoft.com/office/drawing/2014/main" id="{9D5B7E50-5845-03E4-222D-D8684AA7AF73}"/>
                  </a:ext>
                </a:extLst>
              </p:cNvPr>
              <p:cNvSpPr>
                <a:spLocks noChangeArrowheads="1"/>
              </p:cNvSpPr>
              <p:nvPr/>
            </p:nvSpPr>
            <p:spPr bwMode="auto">
              <a:xfrm>
                <a:off x="6576" y="1561"/>
                <a:ext cx="398" cy="465"/>
              </a:xfrm>
              <a:prstGeom prst="leftArrow">
                <a:avLst>
                  <a:gd name="adj1" fmla="val 36315"/>
                  <a:gd name="adj2" fmla="val 49199"/>
                </a:avLst>
              </a:prstGeom>
              <a:solidFill>
                <a:srgbClr val="99CCFF"/>
              </a:solidFill>
              <a:ln w="9525">
                <a:solidFill>
                  <a:srgbClr val="000000"/>
                </a:solidFill>
                <a:miter lim="800000"/>
                <a:headEnd/>
                <a:tailEnd/>
              </a:ln>
            </p:spPr>
            <p:txBody>
              <a:bodyPr/>
              <a:lstStyle/>
              <a:p>
                <a:endParaRPr lang="tr-TR"/>
              </a:p>
            </p:txBody>
          </p:sp>
          <p:sp>
            <p:nvSpPr>
              <p:cNvPr id="32996" name="AutoShape 228">
                <a:extLst>
                  <a:ext uri="{FF2B5EF4-FFF2-40B4-BE49-F238E27FC236}">
                    <a16:creationId xmlns:a16="http://schemas.microsoft.com/office/drawing/2014/main" id="{49FA1836-55DD-3745-575D-667C3DFC9255}"/>
                  </a:ext>
                </a:extLst>
              </p:cNvPr>
              <p:cNvSpPr>
                <a:spLocks noChangeArrowheads="1"/>
              </p:cNvSpPr>
              <p:nvPr/>
            </p:nvSpPr>
            <p:spPr bwMode="auto">
              <a:xfrm>
                <a:off x="6067" y="2170"/>
                <a:ext cx="211" cy="448"/>
              </a:xfrm>
              <a:prstGeom prst="downArrow">
                <a:avLst>
                  <a:gd name="adj1" fmla="val 50000"/>
                  <a:gd name="adj2" fmla="val 53081"/>
                </a:avLst>
              </a:prstGeom>
              <a:solidFill>
                <a:srgbClr val="99CC00"/>
              </a:solidFill>
              <a:ln w="9525">
                <a:solidFill>
                  <a:srgbClr val="000000"/>
                </a:solidFill>
                <a:miter lim="800000"/>
                <a:headEnd/>
                <a:tailEnd/>
              </a:ln>
            </p:spPr>
            <p:txBody>
              <a:bodyPr/>
              <a:lstStyle/>
              <a:p>
                <a:endParaRPr lang="tr-TR"/>
              </a:p>
            </p:txBody>
          </p:sp>
          <p:sp>
            <p:nvSpPr>
              <p:cNvPr id="32997" name="AutoShape 229">
                <a:extLst>
                  <a:ext uri="{FF2B5EF4-FFF2-40B4-BE49-F238E27FC236}">
                    <a16:creationId xmlns:a16="http://schemas.microsoft.com/office/drawing/2014/main" id="{08201F99-D9F4-C323-BC95-4DD67F3FC2A6}"/>
                  </a:ext>
                </a:extLst>
              </p:cNvPr>
              <p:cNvSpPr>
                <a:spLocks noChangeArrowheads="1"/>
              </p:cNvSpPr>
              <p:nvPr/>
            </p:nvSpPr>
            <p:spPr bwMode="auto">
              <a:xfrm>
                <a:off x="6105" y="2775"/>
                <a:ext cx="432" cy="466"/>
              </a:xfrm>
              <a:prstGeom prst="curvedLeftArrow">
                <a:avLst>
                  <a:gd name="adj1" fmla="val 21574"/>
                  <a:gd name="adj2" fmla="val 43148"/>
                  <a:gd name="adj3" fmla="val 33333"/>
                </a:avLst>
              </a:prstGeom>
              <a:solidFill>
                <a:srgbClr val="FFFFFF"/>
              </a:solidFill>
              <a:ln w="9525">
                <a:solidFill>
                  <a:srgbClr val="000000"/>
                </a:solidFill>
                <a:miter lim="800000"/>
                <a:headEnd/>
                <a:tailEnd/>
              </a:ln>
            </p:spPr>
            <p:txBody>
              <a:bodyPr/>
              <a:lstStyle/>
              <a:p>
                <a:endParaRPr lang="tr-T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E1B27F2-C578-AA19-906B-88A1F0EC7BE3}"/>
              </a:ext>
            </a:extLst>
          </p:cNvPr>
          <p:cNvSpPr>
            <a:spLocks noGrp="1" noChangeArrowheads="1"/>
          </p:cNvSpPr>
          <p:nvPr>
            <p:ph type="title"/>
          </p:nvPr>
        </p:nvSpPr>
        <p:spPr>
          <a:xfrm>
            <a:off x="569913" y="260350"/>
            <a:ext cx="7958137" cy="387350"/>
          </a:xfrm>
        </p:spPr>
        <p:txBody>
          <a:bodyPr/>
          <a:lstStyle/>
          <a:p>
            <a:r>
              <a:rPr lang="tr-TR" altLang="tr-TR" sz="2400">
                <a:solidFill>
                  <a:schemeClr val="accent2"/>
                </a:solidFill>
              </a:rPr>
              <a:t>Örnek Model Çalışmaları –rüzgar ve su türbinli bileşik sistem</a:t>
            </a:r>
            <a:r>
              <a:rPr lang="tr-TR" altLang="tr-TR" sz="2800">
                <a:solidFill>
                  <a:schemeClr val="accent2"/>
                </a:solidFill>
              </a:rPr>
              <a:t> </a:t>
            </a:r>
          </a:p>
        </p:txBody>
      </p:sp>
      <p:sp>
        <p:nvSpPr>
          <p:cNvPr id="33795" name="Rectangle 3">
            <a:extLst>
              <a:ext uri="{FF2B5EF4-FFF2-40B4-BE49-F238E27FC236}">
                <a16:creationId xmlns:a16="http://schemas.microsoft.com/office/drawing/2014/main" id="{08AAA30B-8E47-E14B-67BD-271BA3A91813}"/>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3796" name="Rectangle 4">
            <a:extLst>
              <a:ext uri="{FF2B5EF4-FFF2-40B4-BE49-F238E27FC236}">
                <a16:creationId xmlns:a16="http://schemas.microsoft.com/office/drawing/2014/main" id="{3C52AC1F-DB54-4389-6EA0-198E4BB07B54}"/>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3797" name="Rectangle 5">
            <a:extLst>
              <a:ext uri="{FF2B5EF4-FFF2-40B4-BE49-F238E27FC236}">
                <a16:creationId xmlns:a16="http://schemas.microsoft.com/office/drawing/2014/main" id="{3BB7BBC1-329A-4811-3904-3A64C773BF21}"/>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pSp>
        <p:nvGrpSpPr>
          <p:cNvPr id="33850" name="Group 58">
            <a:extLst>
              <a:ext uri="{FF2B5EF4-FFF2-40B4-BE49-F238E27FC236}">
                <a16:creationId xmlns:a16="http://schemas.microsoft.com/office/drawing/2014/main" id="{C4655627-25CE-A86E-7C4E-E5CC3CC6179B}"/>
              </a:ext>
            </a:extLst>
          </p:cNvPr>
          <p:cNvGrpSpPr>
            <a:grpSpLocks noChangeAspect="1"/>
          </p:cNvGrpSpPr>
          <p:nvPr/>
        </p:nvGrpSpPr>
        <p:grpSpPr bwMode="auto">
          <a:xfrm>
            <a:off x="1100138" y="1293813"/>
            <a:ext cx="6832600" cy="4778375"/>
            <a:chOff x="2349" y="5239"/>
            <a:chExt cx="7200" cy="5653"/>
          </a:xfrm>
        </p:grpSpPr>
        <p:sp>
          <p:nvSpPr>
            <p:cNvPr id="33851" name="AutoShape 59">
              <a:extLst>
                <a:ext uri="{FF2B5EF4-FFF2-40B4-BE49-F238E27FC236}">
                  <a16:creationId xmlns:a16="http://schemas.microsoft.com/office/drawing/2014/main" id="{7079B767-4DD3-A78F-7CB1-8AFC1864D26D}"/>
                </a:ext>
              </a:extLst>
            </p:cNvPr>
            <p:cNvSpPr>
              <a:spLocks noChangeAspect="1" noChangeArrowheads="1"/>
            </p:cNvSpPr>
            <p:nvPr/>
          </p:nvSpPr>
          <p:spPr bwMode="auto">
            <a:xfrm>
              <a:off x="2349" y="5239"/>
              <a:ext cx="7200" cy="5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3852" name="AutoShape 60">
              <a:extLst>
                <a:ext uri="{FF2B5EF4-FFF2-40B4-BE49-F238E27FC236}">
                  <a16:creationId xmlns:a16="http://schemas.microsoft.com/office/drawing/2014/main" id="{B2E915D1-C5EA-03C3-CECF-4A11D556D947}"/>
                </a:ext>
              </a:extLst>
            </p:cNvPr>
            <p:cNvSpPr>
              <a:spLocks noChangeArrowheads="1"/>
            </p:cNvSpPr>
            <p:nvPr/>
          </p:nvSpPr>
          <p:spPr bwMode="auto">
            <a:xfrm>
              <a:off x="5454" y="8249"/>
              <a:ext cx="1347" cy="1061"/>
            </a:xfrm>
            <a:prstGeom prst="irregularSeal2">
              <a:avLst/>
            </a:prstGeom>
            <a:gradFill rotWithShape="1">
              <a:gsLst>
                <a:gs pos="0">
                  <a:srgbClr val="339966"/>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3853" name="Rectangle 61">
              <a:extLst>
                <a:ext uri="{FF2B5EF4-FFF2-40B4-BE49-F238E27FC236}">
                  <a16:creationId xmlns:a16="http://schemas.microsoft.com/office/drawing/2014/main" id="{191E3C2D-8C9E-07D1-0129-8008170CF3C5}"/>
                </a:ext>
              </a:extLst>
            </p:cNvPr>
            <p:cNvSpPr>
              <a:spLocks noChangeArrowheads="1"/>
            </p:cNvSpPr>
            <p:nvPr/>
          </p:nvSpPr>
          <p:spPr bwMode="auto">
            <a:xfrm>
              <a:off x="5868" y="8958"/>
              <a:ext cx="429" cy="953"/>
            </a:xfrm>
            <a:prstGeom prst="rect">
              <a:avLst/>
            </a:prstGeom>
            <a:gradFill rotWithShape="1">
              <a:gsLst>
                <a:gs pos="0">
                  <a:srgbClr val="339966"/>
                </a:gs>
                <a:gs pos="100000">
                  <a:srgbClr val="FFFFFF"/>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3854" name="Oval 62">
              <a:extLst>
                <a:ext uri="{FF2B5EF4-FFF2-40B4-BE49-F238E27FC236}">
                  <a16:creationId xmlns:a16="http://schemas.microsoft.com/office/drawing/2014/main" id="{6210E929-DD30-A062-717B-B31E46B7C567}"/>
                </a:ext>
              </a:extLst>
            </p:cNvPr>
            <p:cNvSpPr>
              <a:spLocks noChangeArrowheads="1"/>
            </p:cNvSpPr>
            <p:nvPr/>
          </p:nvSpPr>
          <p:spPr bwMode="auto">
            <a:xfrm>
              <a:off x="3201" y="8320"/>
              <a:ext cx="1015" cy="1000"/>
            </a:xfrm>
            <a:prstGeom prst="ellipse">
              <a:avLst/>
            </a:prstGeom>
            <a:solidFill>
              <a:srgbClr val="FFFFFF"/>
            </a:solidFill>
            <a:ln w="28575">
              <a:solidFill>
                <a:srgbClr val="000000"/>
              </a:solidFill>
              <a:round/>
              <a:headEnd/>
              <a:tailEnd/>
            </a:ln>
          </p:spPr>
          <p:txBody>
            <a:bodyPr/>
            <a:lstStyle/>
            <a:p>
              <a:endParaRPr lang="tr-TR"/>
            </a:p>
          </p:txBody>
        </p:sp>
        <p:sp>
          <p:nvSpPr>
            <p:cNvPr id="33855" name="Oval 63">
              <a:extLst>
                <a:ext uri="{FF2B5EF4-FFF2-40B4-BE49-F238E27FC236}">
                  <a16:creationId xmlns:a16="http://schemas.microsoft.com/office/drawing/2014/main" id="{6ACB583F-DB64-2EA4-F3C4-ACCC3BEE5278}"/>
                </a:ext>
              </a:extLst>
            </p:cNvPr>
            <p:cNvSpPr>
              <a:spLocks noChangeArrowheads="1"/>
            </p:cNvSpPr>
            <p:nvPr/>
          </p:nvSpPr>
          <p:spPr bwMode="auto">
            <a:xfrm>
              <a:off x="3682" y="8801"/>
              <a:ext cx="81" cy="81"/>
            </a:xfrm>
            <a:prstGeom prst="ellipse">
              <a:avLst/>
            </a:prstGeom>
            <a:solidFill>
              <a:srgbClr val="FFFFFF"/>
            </a:solidFill>
            <a:ln w="28575">
              <a:solidFill>
                <a:srgbClr val="000000"/>
              </a:solidFill>
              <a:round/>
              <a:headEnd/>
              <a:tailEnd/>
            </a:ln>
          </p:spPr>
          <p:txBody>
            <a:bodyPr/>
            <a:lstStyle/>
            <a:p>
              <a:endParaRPr lang="tr-TR"/>
            </a:p>
          </p:txBody>
        </p:sp>
        <p:sp>
          <p:nvSpPr>
            <p:cNvPr id="33856" name="Line 64">
              <a:extLst>
                <a:ext uri="{FF2B5EF4-FFF2-40B4-BE49-F238E27FC236}">
                  <a16:creationId xmlns:a16="http://schemas.microsoft.com/office/drawing/2014/main" id="{F2297F84-7A06-247B-00EE-663D5A1C83D1}"/>
                </a:ext>
              </a:extLst>
            </p:cNvPr>
            <p:cNvSpPr>
              <a:spLocks noChangeShapeType="1"/>
            </p:cNvSpPr>
            <p:nvPr/>
          </p:nvSpPr>
          <p:spPr bwMode="auto">
            <a:xfrm>
              <a:off x="3725" y="8325"/>
              <a:ext cx="0" cy="14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57" name="Line 65">
              <a:extLst>
                <a:ext uri="{FF2B5EF4-FFF2-40B4-BE49-F238E27FC236}">
                  <a16:creationId xmlns:a16="http://schemas.microsoft.com/office/drawing/2014/main" id="{7482AFE9-CB44-6886-D428-7C69FA1173B2}"/>
                </a:ext>
              </a:extLst>
            </p:cNvPr>
            <p:cNvSpPr>
              <a:spLocks noChangeShapeType="1"/>
            </p:cNvSpPr>
            <p:nvPr/>
          </p:nvSpPr>
          <p:spPr bwMode="auto">
            <a:xfrm>
              <a:off x="4078" y="8849"/>
              <a:ext cx="109"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58" name="Line 66">
              <a:extLst>
                <a:ext uri="{FF2B5EF4-FFF2-40B4-BE49-F238E27FC236}">
                  <a16:creationId xmlns:a16="http://schemas.microsoft.com/office/drawing/2014/main" id="{0F45C441-8F02-4825-DEB4-8C60AB938B36}"/>
                </a:ext>
              </a:extLst>
            </p:cNvPr>
            <p:cNvSpPr>
              <a:spLocks noChangeShapeType="1"/>
            </p:cNvSpPr>
            <p:nvPr/>
          </p:nvSpPr>
          <p:spPr bwMode="auto">
            <a:xfrm>
              <a:off x="3201" y="8849"/>
              <a:ext cx="96"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59" name="Line 67">
              <a:extLst>
                <a:ext uri="{FF2B5EF4-FFF2-40B4-BE49-F238E27FC236}">
                  <a16:creationId xmlns:a16="http://schemas.microsoft.com/office/drawing/2014/main" id="{F82536E3-5161-E2DC-2599-345318DBE4AB}"/>
                </a:ext>
              </a:extLst>
            </p:cNvPr>
            <p:cNvSpPr>
              <a:spLocks noChangeShapeType="1"/>
            </p:cNvSpPr>
            <p:nvPr/>
          </p:nvSpPr>
          <p:spPr bwMode="auto">
            <a:xfrm flipH="1">
              <a:off x="3949" y="8435"/>
              <a:ext cx="81" cy="109"/>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60" name="Line 68">
              <a:extLst>
                <a:ext uri="{FF2B5EF4-FFF2-40B4-BE49-F238E27FC236}">
                  <a16:creationId xmlns:a16="http://schemas.microsoft.com/office/drawing/2014/main" id="{EAC6A069-59DC-9565-DB16-B816E104A8FF}"/>
                </a:ext>
              </a:extLst>
            </p:cNvPr>
            <p:cNvSpPr>
              <a:spLocks noChangeShapeType="1"/>
            </p:cNvSpPr>
            <p:nvPr/>
          </p:nvSpPr>
          <p:spPr bwMode="auto">
            <a:xfrm flipH="1">
              <a:off x="3363" y="9087"/>
              <a:ext cx="81" cy="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61" name="Line 69">
              <a:extLst>
                <a:ext uri="{FF2B5EF4-FFF2-40B4-BE49-F238E27FC236}">
                  <a16:creationId xmlns:a16="http://schemas.microsoft.com/office/drawing/2014/main" id="{4F35CE90-586E-5779-E347-A9B4D56C6E7C}"/>
                </a:ext>
              </a:extLst>
            </p:cNvPr>
            <p:cNvSpPr>
              <a:spLocks noChangeShapeType="1"/>
            </p:cNvSpPr>
            <p:nvPr/>
          </p:nvSpPr>
          <p:spPr bwMode="auto">
            <a:xfrm>
              <a:off x="3363" y="8449"/>
              <a:ext cx="96" cy="8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62" name="Line 70">
              <a:extLst>
                <a:ext uri="{FF2B5EF4-FFF2-40B4-BE49-F238E27FC236}">
                  <a16:creationId xmlns:a16="http://schemas.microsoft.com/office/drawing/2014/main" id="{6EF66AE4-5D9D-A88C-C1D0-5CEB07D6AB9F}"/>
                </a:ext>
              </a:extLst>
            </p:cNvPr>
            <p:cNvSpPr>
              <a:spLocks noChangeShapeType="1"/>
            </p:cNvSpPr>
            <p:nvPr/>
          </p:nvSpPr>
          <p:spPr bwMode="auto">
            <a:xfrm>
              <a:off x="3949" y="9101"/>
              <a:ext cx="81" cy="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63" name="Rectangle 71">
              <a:extLst>
                <a:ext uri="{FF2B5EF4-FFF2-40B4-BE49-F238E27FC236}">
                  <a16:creationId xmlns:a16="http://schemas.microsoft.com/office/drawing/2014/main" id="{322D93BC-24DC-EE39-1C61-5F7F2F6C947B}"/>
                </a:ext>
              </a:extLst>
            </p:cNvPr>
            <p:cNvSpPr>
              <a:spLocks noChangeArrowheads="1"/>
            </p:cNvSpPr>
            <p:nvPr/>
          </p:nvSpPr>
          <p:spPr bwMode="auto">
            <a:xfrm>
              <a:off x="7797" y="6073"/>
              <a:ext cx="333" cy="272"/>
            </a:xfrm>
            <a:prstGeom prst="rect">
              <a:avLst/>
            </a:prstGeom>
            <a:solidFill>
              <a:srgbClr val="C0C0C0"/>
            </a:solidFill>
            <a:ln w="9525">
              <a:solidFill>
                <a:srgbClr val="000000"/>
              </a:solidFill>
              <a:miter lim="800000"/>
              <a:headEnd/>
              <a:tailEnd/>
            </a:ln>
          </p:spPr>
          <p:txBody>
            <a:bodyPr/>
            <a:lstStyle/>
            <a:p>
              <a:endParaRPr lang="tr-TR"/>
            </a:p>
          </p:txBody>
        </p:sp>
        <p:sp>
          <p:nvSpPr>
            <p:cNvPr id="33864" name="Rectangle 72">
              <a:extLst>
                <a:ext uri="{FF2B5EF4-FFF2-40B4-BE49-F238E27FC236}">
                  <a16:creationId xmlns:a16="http://schemas.microsoft.com/office/drawing/2014/main" id="{1130A11E-2A17-F95C-B7DE-81D6AC888EF8}"/>
                </a:ext>
              </a:extLst>
            </p:cNvPr>
            <p:cNvSpPr>
              <a:spLocks noChangeArrowheads="1"/>
            </p:cNvSpPr>
            <p:nvPr/>
          </p:nvSpPr>
          <p:spPr bwMode="auto">
            <a:xfrm>
              <a:off x="7878" y="6068"/>
              <a:ext cx="171" cy="281"/>
            </a:xfrm>
            <a:prstGeom prst="rect">
              <a:avLst/>
            </a:prstGeom>
            <a:solidFill>
              <a:srgbClr val="FFFFFF"/>
            </a:solidFill>
            <a:ln w="9525">
              <a:solidFill>
                <a:srgbClr val="000000"/>
              </a:solidFill>
              <a:miter lim="800000"/>
              <a:headEnd/>
              <a:tailEnd/>
            </a:ln>
          </p:spPr>
          <p:txBody>
            <a:bodyPr/>
            <a:lstStyle/>
            <a:p>
              <a:endParaRPr lang="tr-TR"/>
            </a:p>
          </p:txBody>
        </p:sp>
        <p:sp>
          <p:nvSpPr>
            <p:cNvPr id="33865" name="Rectangle 73">
              <a:extLst>
                <a:ext uri="{FF2B5EF4-FFF2-40B4-BE49-F238E27FC236}">
                  <a16:creationId xmlns:a16="http://schemas.microsoft.com/office/drawing/2014/main" id="{01DD2DBC-A124-407C-CD18-D0A8B94F17DF}"/>
                </a:ext>
              </a:extLst>
            </p:cNvPr>
            <p:cNvSpPr>
              <a:spLocks noChangeArrowheads="1"/>
            </p:cNvSpPr>
            <p:nvPr/>
          </p:nvSpPr>
          <p:spPr bwMode="auto">
            <a:xfrm>
              <a:off x="8130" y="6173"/>
              <a:ext cx="144" cy="63"/>
            </a:xfrm>
            <a:prstGeom prst="rect">
              <a:avLst/>
            </a:prstGeom>
            <a:solidFill>
              <a:srgbClr val="FFFFFF"/>
            </a:solidFill>
            <a:ln w="9525">
              <a:solidFill>
                <a:srgbClr val="000000"/>
              </a:solidFill>
              <a:miter lim="800000"/>
              <a:headEnd/>
              <a:tailEnd/>
            </a:ln>
          </p:spPr>
          <p:txBody>
            <a:bodyPr/>
            <a:lstStyle/>
            <a:p>
              <a:endParaRPr lang="tr-TR"/>
            </a:p>
          </p:txBody>
        </p:sp>
        <p:sp>
          <p:nvSpPr>
            <p:cNvPr id="33866" name="Rectangle 74">
              <a:extLst>
                <a:ext uri="{FF2B5EF4-FFF2-40B4-BE49-F238E27FC236}">
                  <a16:creationId xmlns:a16="http://schemas.microsoft.com/office/drawing/2014/main" id="{B7D335AB-7B54-2324-5E4E-36A76ED06EAF}"/>
                </a:ext>
              </a:extLst>
            </p:cNvPr>
            <p:cNvSpPr>
              <a:spLocks noChangeArrowheads="1"/>
            </p:cNvSpPr>
            <p:nvPr/>
          </p:nvSpPr>
          <p:spPr bwMode="auto">
            <a:xfrm>
              <a:off x="7953" y="6345"/>
              <a:ext cx="53" cy="1715"/>
            </a:xfrm>
            <a:prstGeom prst="rect">
              <a:avLst/>
            </a:prstGeom>
            <a:solidFill>
              <a:srgbClr val="FFFFFF"/>
            </a:solidFill>
            <a:ln w="9525">
              <a:solidFill>
                <a:srgbClr val="000000"/>
              </a:solidFill>
              <a:miter lim="800000"/>
              <a:headEnd/>
              <a:tailEnd/>
            </a:ln>
          </p:spPr>
          <p:txBody>
            <a:bodyPr/>
            <a:lstStyle/>
            <a:p>
              <a:endParaRPr lang="tr-TR"/>
            </a:p>
          </p:txBody>
        </p:sp>
        <p:sp>
          <p:nvSpPr>
            <p:cNvPr id="33867" name="Freeform 75">
              <a:extLst>
                <a:ext uri="{FF2B5EF4-FFF2-40B4-BE49-F238E27FC236}">
                  <a16:creationId xmlns:a16="http://schemas.microsoft.com/office/drawing/2014/main" id="{BDE7A3BF-5913-8511-DC54-D0C20289CCF4}"/>
                </a:ext>
              </a:extLst>
            </p:cNvPr>
            <p:cNvSpPr>
              <a:spLocks/>
            </p:cNvSpPr>
            <p:nvPr/>
          </p:nvSpPr>
          <p:spPr bwMode="auto">
            <a:xfrm>
              <a:off x="8174" y="5549"/>
              <a:ext cx="175" cy="1345"/>
            </a:xfrm>
            <a:custGeom>
              <a:avLst/>
              <a:gdLst>
                <a:gd name="T0" fmla="*/ 24 w 326"/>
                <a:gd name="T1" fmla="*/ 384 h 1693"/>
                <a:gd name="T2" fmla="*/ 144 w 326"/>
                <a:gd name="T3" fmla="*/ 6 h 1693"/>
                <a:gd name="T4" fmla="*/ 306 w 326"/>
                <a:gd name="T5" fmla="*/ 348 h 1693"/>
                <a:gd name="T6" fmla="*/ 24 w 326"/>
                <a:gd name="T7" fmla="*/ 1308 h 1693"/>
                <a:gd name="T8" fmla="*/ 204 w 326"/>
                <a:gd name="T9" fmla="*/ 1686 h 1693"/>
                <a:gd name="T10" fmla="*/ 288 w 326"/>
                <a:gd name="T11" fmla="*/ 1266 h 1693"/>
                <a:gd name="T12" fmla="*/ 24 w 326"/>
                <a:gd name="T13" fmla="*/ 384 h 1693"/>
              </a:gdLst>
              <a:ahLst/>
              <a:cxnLst>
                <a:cxn ang="0">
                  <a:pos x="T0" y="T1"/>
                </a:cxn>
                <a:cxn ang="0">
                  <a:pos x="T2" y="T3"/>
                </a:cxn>
                <a:cxn ang="0">
                  <a:pos x="T4" y="T5"/>
                </a:cxn>
                <a:cxn ang="0">
                  <a:pos x="T6" y="T7"/>
                </a:cxn>
                <a:cxn ang="0">
                  <a:pos x="T8" y="T9"/>
                </a:cxn>
                <a:cxn ang="0">
                  <a:pos x="T10" y="T11"/>
                </a:cxn>
                <a:cxn ang="0">
                  <a:pos x="T12" y="T13"/>
                </a:cxn>
              </a:cxnLst>
              <a:rect l="0" t="0" r="r" b="b"/>
              <a:pathLst>
                <a:path w="326" h="1693">
                  <a:moveTo>
                    <a:pt x="24" y="384"/>
                  </a:moveTo>
                  <a:cubicBezTo>
                    <a:pt x="0" y="174"/>
                    <a:pt x="97" y="12"/>
                    <a:pt x="144" y="6"/>
                  </a:cubicBezTo>
                  <a:cubicBezTo>
                    <a:pt x="191" y="0"/>
                    <a:pt x="326" y="131"/>
                    <a:pt x="306" y="348"/>
                  </a:cubicBezTo>
                  <a:cubicBezTo>
                    <a:pt x="286" y="565"/>
                    <a:pt x="41" y="1085"/>
                    <a:pt x="24" y="1308"/>
                  </a:cubicBezTo>
                  <a:cubicBezTo>
                    <a:pt x="7" y="1531"/>
                    <a:pt x="160" y="1693"/>
                    <a:pt x="204" y="1686"/>
                  </a:cubicBezTo>
                  <a:cubicBezTo>
                    <a:pt x="248" y="1679"/>
                    <a:pt x="314" y="1479"/>
                    <a:pt x="288" y="1266"/>
                  </a:cubicBezTo>
                  <a:cubicBezTo>
                    <a:pt x="262" y="1053"/>
                    <a:pt x="48" y="594"/>
                    <a:pt x="24" y="384"/>
                  </a:cubicBezTo>
                  <a:close/>
                </a:path>
              </a:pathLst>
            </a:custGeom>
            <a:gradFill rotWithShape="1">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33868" name="Rectangle 76">
              <a:extLst>
                <a:ext uri="{FF2B5EF4-FFF2-40B4-BE49-F238E27FC236}">
                  <a16:creationId xmlns:a16="http://schemas.microsoft.com/office/drawing/2014/main" id="{2B31B1FB-0E20-BA42-C1CF-F3197A4DEBF2}"/>
                </a:ext>
              </a:extLst>
            </p:cNvPr>
            <p:cNvSpPr>
              <a:spLocks noChangeArrowheads="1"/>
            </p:cNvSpPr>
            <p:nvPr/>
          </p:nvSpPr>
          <p:spPr bwMode="auto">
            <a:xfrm>
              <a:off x="7111" y="6479"/>
              <a:ext cx="845" cy="30"/>
            </a:xfrm>
            <a:prstGeom prst="rect">
              <a:avLst/>
            </a:prstGeom>
            <a:solidFill>
              <a:srgbClr val="FFFFFF"/>
            </a:solidFill>
            <a:ln w="9525">
              <a:solidFill>
                <a:srgbClr val="000000"/>
              </a:solidFill>
              <a:miter lim="800000"/>
              <a:headEnd/>
              <a:tailEnd/>
            </a:ln>
          </p:spPr>
          <p:txBody>
            <a:bodyPr/>
            <a:lstStyle/>
            <a:p>
              <a:endParaRPr lang="tr-TR"/>
            </a:p>
          </p:txBody>
        </p:sp>
        <p:sp>
          <p:nvSpPr>
            <p:cNvPr id="33869" name="AutoShape 77">
              <a:extLst>
                <a:ext uri="{FF2B5EF4-FFF2-40B4-BE49-F238E27FC236}">
                  <a16:creationId xmlns:a16="http://schemas.microsoft.com/office/drawing/2014/main" id="{247446B7-0365-D4B1-EB62-3E65CED5A3D4}"/>
                </a:ext>
              </a:extLst>
            </p:cNvPr>
            <p:cNvSpPr>
              <a:spLocks noChangeArrowheads="1"/>
            </p:cNvSpPr>
            <p:nvPr/>
          </p:nvSpPr>
          <p:spPr bwMode="auto">
            <a:xfrm>
              <a:off x="7054" y="5978"/>
              <a:ext cx="573" cy="524"/>
            </a:xfrm>
            <a:prstGeom prst="rtTriangle">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870" name="Rectangle 78">
              <a:extLst>
                <a:ext uri="{FF2B5EF4-FFF2-40B4-BE49-F238E27FC236}">
                  <a16:creationId xmlns:a16="http://schemas.microsoft.com/office/drawing/2014/main" id="{A9F29A25-5A09-6368-97DB-CB174022443C}"/>
                </a:ext>
              </a:extLst>
            </p:cNvPr>
            <p:cNvSpPr>
              <a:spLocks noChangeArrowheads="1"/>
            </p:cNvSpPr>
            <p:nvPr/>
          </p:nvSpPr>
          <p:spPr bwMode="auto">
            <a:xfrm>
              <a:off x="7850" y="7017"/>
              <a:ext cx="222" cy="189"/>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33871" name="AutoShape 79">
              <a:extLst>
                <a:ext uri="{FF2B5EF4-FFF2-40B4-BE49-F238E27FC236}">
                  <a16:creationId xmlns:a16="http://schemas.microsoft.com/office/drawing/2014/main" id="{F86F7656-A7BD-5CE4-35FC-A90B9E3BC4F4}"/>
                </a:ext>
              </a:extLst>
            </p:cNvPr>
            <p:cNvSpPr>
              <a:spLocks noChangeArrowheads="1"/>
            </p:cNvSpPr>
            <p:nvPr/>
          </p:nvSpPr>
          <p:spPr bwMode="auto">
            <a:xfrm rot="10800000">
              <a:off x="7354" y="7054"/>
              <a:ext cx="1237" cy="3110"/>
            </a:xfrm>
            <a:custGeom>
              <a:avLst/>
              <a:gdLst>
                <a:gd name="G0" fmla="+- 10580 0 0"/>
                <a:gd name="G1" fmla="+- 21600 0 10580"/>
                <a:gd name="G2" fmla="*/ 10580 1 2"/>
                <a:gd name="G3" fmla="+- 21600 0 G2"/>
                <a:gd name="G4" fmla="+/ 10580 21600 2"/>
                <a:gd name="G5" fmla="+/ G1 0 2"/>
                <a:gd name="G6" fmla="*/ 21600 21600 10580"/>
                <a:gd name="G7" fmla="*/ G6 1 2"/>
                <a:gd name="G8" fmla="+- 21600 0 G7"/>
                <a:gd name="G9" fmla="*/ 21600 1 2"/>
                <a:gd name="G10" fmla="+- 10580 0 G9"/>
                <a:gd name="G11" fmla="?: G10 G8 0"/>
                <a:gd name="G12" fmla="?: G10 G7 21600"/>
                <a:gd name="T0" fmla="*/ 16310 w 21600"/>
                <a:gd name="T1" fmla="*/ 10800 h 21600"/>
                <a:gd name="T2" fmla="*/ 10800 w 21600"/>
                <a:gd name="T3" fmla="*/ 21600 h 21600"/>
                <a:gd name="T4" fmla="*/ 5290 w 21600"/>
                <a:gd name="T5" fmla="*/ 10800 h 21600"/>
                <a:gd name="T6" fmla="*/ 10800 w 21600"/>
                <a:gd name="T7" fmla="*/ 0 h 21600"/>
                <a:gd name="T8" fmla="*/ 7090 w 21600"/>
                <a:gd name="T9" fmla="*/ 7090 h 21600"/>
                <a:gd name="T10" fmla="*/ 14510 w 21600"/>
                <a:gd name="T11" fmla="*/ 14510 h 21600"/>
              </a:gdLst>
              <a:ahLst/>
              <a:cxnLst>
                <a:cxn ang="0">
                  <a:pos x="T0" y="T1"/>
                </a:cxn>
                <a:cxn ang="0">
                  <a:pos x="T2" y="T3"/>
                </a:cxn>
                <a:cxn ang="0">
                  <a:pos x="T4" y="T5"/>
                </a:cxn>
                <a:cxn ang="0">
                  <a:pos x="T6" y="T7"/>
                </a:cxn>
              </a:cxnLst>
              <a:rect l="T8" t="T9" r="T10" b="T11"/>
              <a:pathLst>
                <a:path w="21600" h="21600">
                  <a:moveTo>
                    <a:pt x="0" y="0"/>
                  </a:moveTo>
                  <a:lnTo>
                    <a:pt x="10580" y="21600"/>
                  </a:lnTo>
                  <a:lnTo>
                    <a:pt x="11020" y="21600"/>
                  </a:lnTo>
                  <a:lnTo>
                    <a:pt x="21600" y="0"/>
                  </a:lnTo>
                  <a:close/>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872" name="Rectangle 80">
              <a:extLst>
                <a:ext uri="{FF2B5EF4-FFF2-40B4-BE49-F238E27FC236}">
                  <a16:creationId xmlns:a16="http://schemas.microsoft.com/office/drawing/2014/main" id="{8404D9FD-6260-BB01-815F-011FAC8AB2B1}"/>
                </a:ext>
              </a:extLst>
            </p:cNvPr>
            <p:cNvSpPr>
              <a:spLocks noChangeArrowheads="1"/>
            </p:cNvSpPr>
            <p:nvPr/>
          </p:nvSpPr>
          <p:spPr bwMode="auto">
            <a:xfrm>
              <a:off x="2563" y="10206"/>
              <a:ext cx="261" cy="235"/>
            </a:xfrm>
            <a:prstGeom prst="rect">
              <a:avLst/>
            </a:prstGeom>
            <a:solidFill>
              <a:srgbClr val="FFFFFF"/>
            </a:solidFill>
            <a:ln w="9525">
              <a:solidFill>
                <a:srgbClr val="000000"/>
              </a:solidFill>
              <a:miter lim="800000"/>
              <a:headEnd/>
              <a:tailEnd/>
            </a:ln>
          </p:spPr>
          <p:txBody>
            <a:bodyPr/>
            <a:lstStyle/>
            <a:p>
              <a:endParaRPr lang="tr-TR"/>
            </a:p>
          </p:txBody>
        </p:sp>
        <p:sp>
          <p:nvSpPr>
            <p:cNvPr id="33873" name="Rectangle 81">
              <a:extLst>
                <a:ext uri="{FF2B5EF4-FFF2-40B4-BE49-F238E27FC236}">
                  <a16:creationId xmlns:a16="http://schemas.microsoft.com/office/drawing/2014/main" id="{B6DDA2E7-31D7-F66F-2F7D-195818C42E49}"/>
                </a:ext>
              </a:extLst>
            </p:cNvPr>
            <p:cNvSpPr>
              <a:spLocks noChangeArrowheads="1"/>
            </p:cNvSpPr>
            <p:nvPr/>
          </p:nvSpPr>
          <p:spPr bwMode="auto">
            <a:xfrm>
              <a:off x="8939" y="10192"/>
              <a:ext cx="264" cy="240"/>
            </a:xfrm>
            <a:prstGeom prst="rect">
              <a:avLst/>
            </a:prstGeom>
            <a:solidFill>
              <a:srgbClr val="FFFFFF"/>
            </a:solidFill>
            <a:ln w="9525">
              <a:solidFill>
                <a:srgbClr val="000000"/>
              </a:solidFill>
              <a:miter lim="800000"/>
              <a:headEnd/>
              <a:tailEnd/>
            </a:ln>
          </p:spPr>
          <p:txBody>
            <a:bodyPr/>
            <a:lstStyle/>
            <a:p>
              <a:endParaRPr lang="tr-TR"/>
            </a:p>
          </p:txBody>
        </p:sp>
        <p:sp>
          <p:nvSpPr>
            <p:cNvPr id="33874" name="Rectangle 82">
              <a:extLst>
                <a:ext uri="{FF2B5EF4-FFF2-40B4-BE49-F238E27FC236}">
                  <a16:creationId xmlns:a16="http://schemas.microsoft.com/office/drawing/2014/main" id="{E6782F0E-9EE1-3F60-4F1F-FD414D763494}"/>
                </a:ext>
              </a:extLst>
            </p:cNvPr>
            <p:cNvSpPr>
              <a:spLocks noChangeArrowheads="1"/>
            </p:cNvSpPr>
            <p:nvPr/>
          </p:nvSpPr>
          <p:spPr bwMode="auto">
            <a:xfrm>
              <a:off x="2563" y="10106"/>
              <a:ext cx="6643" cy="95"/>
            </a:xfrm>
            <a:prstGeom prst="rect">
              <a:avLst/>
            </a:prstGeom>
            <a:solidFill>
              <a:srgbClr val="FFFFFF"/>
            </a:solidFill>
            <a:ln w="9525">
              <a:solidFill>
                <a:srgbClr val="000000"/>
              </a:solidFill>
              <a:miter lim="800000"/>
              <a:headEnd/>
              <a:tailEnd/>
            </a:ln>
          </p:spPr>
          <p:txBody>
            <a:bodyPr/>
            <a:lstStyle/>
            <a:p>
              <a:endParaRPr lang="tr-TR"/>
            </a:p>
          </p:txBody>
        </p:sp>
        <p:sp>
          <p:nvSpPr>
            <p:cNvPr id="33875" name="Rectangle 83">
              <a:extLst>
                <a:ext uri="{FF2B5EF4-FFF2-40B4-BE49-F238E27FC236}">
                  <a16:creationId xmlns:a16="http://schemas.microsoft.com/office/drawing/2014/main" id="{52009436-8EC1-225F-E3D0-354193E7F91D}"/>
                </a:ext>
              </a:extLst>
            </p:cNvPr>
            <p:cNvSpPr>
              <a:spLocks noChangeArrowheads="1"/>
            </p:cNvSpPr>
            <p:nvPr/>
          </p:nvSpPr>
          <p:spPr bwMode="auto">
            <a:xfrm>
              <a:off x="3654" y="8820"/>
              <a:ext cx="127" cy="1287"/>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33876" name="Rectangle 84">
              <a:extLst>
                <a:ext uri="{FF2B5EF4-FFF2-40B4-BE49-F238E27FC236}">
                  <a16:creationId xmlns:a16="http://schemas.microsoft.com/office/drawing/2014/main" id="{7F5297CB-FB8A-FDC5-7C6C-B612DD797B63}"/>
                </a:ext>
              </a:extLst>
            </p:cNvPr>
            <p:cNvSpPr>
              <a:spLocks noChangeArrowheads="1"/>
            </p:cNvSpPr>
            <p:nvPr/>
          </p:nvSpPr>
          <p:spPr bwMode="auto">
            <a:xfrm>
              <a:off x="4687" y="9949"/>
              <a:ext cx="410" cy="141"/>
            </a:xfrm>
            <a:prstGeom prst="rect">
              <a:avLst/>
            </a:prstGeom>
            <a:gradFill rotWithShape="1">
              <a:gsLst>
                <a:gs pos="0">
                  <a:srgbClr val="C0C0C0">
                    <a:alpha val="99001"/>
                  </a:srgbClr>
                </a:gs>
                <a:gs pos="50000">
                  <a:srgbClr val="FFFFFF"/>
                </a:gs>
                <a:gs pos="100000">
                  <a:srgbClr val="C0C0C0">
                    <a:alpha val="99001"/>
                  </a:srgbClr>
                </a:gs>
              </a:gsLst>
              <a:lin ang="5400000" scaled="1"/>
            </a:gradFill>
            <a:ln w="9525">
              <a:solidFill>
                <a:srgbClr val="000000"/>
              </a:solidFill>
              <a:miter lim="800000"/>
              <a:headEnd/>
              <a:tailEnd/>
            </a:ln>
          </p:spPr>
          <p:txBody>
            <a:bodyPr/>
            <a:lstStyle/>
            <a:p>
              <a:endParaRPr lang="tr-TR"/>
            </a:p>
          </p:txBody>
        </p:sp>
        <p:sp>
          <p:nvSpPr>
            <p:cNvPr id="33877" name="Oval 85">
              <a:extLst>
                <a:ext uri="{FF2B5EF4-FFF2-40B4-BE49-F238E27FC236}">
                  <a16:creationId xmlns:a16="http://schemas.microsoft.com/office/drawing/2014/main" id="{AC5C6777-F2A4-F4A9-2E2C-46ACF69D58D9}"/>
                </a:ext>
              </a:extLst>
            </p:cNvPr>
            <p:cNvSpPr>
              <a:spLocks noChangeArrowheads="1"/>
            </p:cNvSpPr>
            <p:nvPr/>
          </p:nvSpPr>
          <p:spPr bwMode="auto">
            <a:xfrm>
              <a:off x="4654" y="9525"/>
              <a:ext cx="495" cy="445"/>
            </a:xfrm>
            <a:prstGeom prst="ellipse">
              <a:avLst/>
            </a:prstGeom>
            <a:solidFill>
              <a:srgbClr val="C0C0C0"/>
            </a:solidFill>
            <a:ln w="9525">
              <a:solidFill>
                <a:srgbClr val="000000"/>
              </a:solidFill>
              <a:round/>
              <a:headEnd/>
              <a:tailEnd/>
            </a:ln>
          </p:spPr>
          <p:txBody>
            <a:bodyPr/>
            <a:lstStyle/>
            <a:p>
              <a:endParaRPr lang="tr-TR"/>
            </a:p>
          </p:txBody>
        </p:sp>
        <p:sp>
          <p:nvSpPr>
            <p:cNvPr id="33878" name="Oval 86">
              <a:extLst>
                <a:ext uri="{FF2B5EF4-FFF2-40B4-BE49-F238E27FC236}">
                  <a16:creationId xmlns:a16="http://schemas.microsoft.com/office/drawing/2014/main" id="{9B584BCC-DE1D-174D-9E3A-DD13576B2C68}"/>
                </a:ext>
              </a:extLst>
            </p:cNvPr>
            <p:cNvSpPr>
              <a:spLocks noChangeArrowheads="1"/>
            </p:cNvSpPr>
            <p:nvPr/>
          </p:nvSpPr>
          <p:spPr bwMode="auto">
            <a:xfrm>
              <a:off x="4825" y="9692"/>
              <a:ext cx="143" cy="141"/>
            </a:xfrm>
            <a:prstGeom prst="ellipse">
              <a:avLst/>
            </a:prstGeom>
            <a:solidFill>
              <a:srgbClr val="FFCC00"/>
            </a:solidFill>
            <a:ln w="9525">
              <a:solidFill>
                <a:srgbClr val="000000"/>
              </a:solidFill>
              <a:round/>
              <a:headEnd/>
              <a:tailEnd/>
            </a:ln>
          </p:spPr>
          <p:txBody>
            <a:bodyPr/>
            <a:lstStyle/>
            <a:p>
              <a:endParaRPr lang="tr-TR"/>
            </a:p>
          </p:txBody>
        </p:sp>
        <p:sp>
          <p:nvSpPr>
            <p:cNvPr id="33879" name="Oval 87">
              <a:extLst>
                <a:ext uri="{FF2B5EF4-FFF2-40B4-BE49-F238E27FC236}">
                  <a16:creationId xmlns:a16="http://schemas.microsoft.com/office/drawing/2014/main" id="{C5B4EDB0-11EA-1E5B-4BEB-6DBA619B784C}"/>
                </a:ext>
              </a:extLst>
            </p:cNvPr>
            <p:cNvSpPr>
              <a:spLocks noChangeArrowheads="1"/>
            </p:cNvSpPr>
            <p:nvPr/>
          </p:nvSpPr>
          <p:spPr bwMode="auto">
            <a:xfrm>
              <a:off x="3506" y="8635"/>
              <a:ext cx="429" cy="400"/>
            </a:xfrm>
            <a:prstGeom prst="ellipse">
              <a:avLst/>
            </a:prstGeom>
            <a:solidFill>
              <a:srgbClr val="808080"/>
            </a:solidFill>
            <a:ln w="12700">
              <a:solidFill>
                <a:srgbClr val="000000"/>
              </a:solidFill>
              <a:round/>
              <a:headEnd/>
              <a:tailEnd/>
            </a:ln>
          </p:spPr>
          <p:txBody>
            <a:bodyPr/>
            <a:lstStyle/>
            <a:p>
              <a:endParaRPr lang="tr-TR"/>
            </a:p>
          </p:txBody>
        </p:sp>
        <p:sp>
          <p:nvSpPr>
            <p:cNvPr id="33880" name="Oval 88">
              <a:extLst>
                <a:ext uri="{FF2B5EF4-FFF2-40B4-BE49-F238E27FC236}">
                  <a16:creationId xmlns:a16="http://schemas.microsoft.com/office/drawing/2014/main" id="{652B198A-9125-B7C0-29DD-8CC6BCA2D1F6}"/>
                </a:ext>
              </a:extLst>
            </p:cNvPr>
            <p:cNvSpPr>
              <a:spLocks noChangeArrowheads="1"/>
            </p:cNvSpPr>
            <p:nvPr/>
          </p:nvSpPr>
          <p:spPr bwMode="auto">
            <a:xfrm>
              <a:off x="3668" y="8820"/>
              <a:ext cx="82" cy="61"/>
            </a:xfrm>
            <a:prstGeom prst="ellipse">
              <a:avLst/>
            </a:prstGeom>
            <a:solidFill>
              <a:srgbClr val="FFFFFF"/>
            </a:solidFill>
            <a:ln w="9525">
              <a:solidFill>
                <a:srgbClr val="000000"/>
              </a:solidFill>
              <a:round/>
              <a:headEnd/>
              <a:tailEnd/>
            </a:ln>
          </p:spPr>
          <p:txBody>
            <a:bodyPr/>
            <a:lstStyle/>
            <a:p>
              <a:endParaRPr lang="tr-TR"/>
            </a:p>
          </p:txBody>
        </p:sp>
        <p:sp>
          <p:nvSpPr>
            <p:cNvPr id="33881" name="Line 89">
              <a:extLst>
                <a:ext uri="{FF2B5EF4-FFF2-40B4-BE49-F238E27FC236}">
                  <a16:creationId xmlns:a16="http://schemas.microsoft.com/office/drawing/2014/main" id="{0FC79EBD-51AB-F426-DCEB-917EBC648048}"/>
                </a:ext>
              </a:extLst>
            </p:cNvPr>
            <p:cNvSpPr>
              <a:spLocks noChangeShapeType="1"/>
            </p:cNvSpPr>
            <p:nvPr/>
          </p:nvSpPr>
          <p:spPr bwMode="auto">
            <a:xfrm>
              <a:off x="3844" y="8677"/>
              <a:ext cx="1076" cy="10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82" name="Line 90">
              <a:extLst>
                <a:ext uri="{FF2B5EF4-FFF2-40B4-BE49-F238E27FC236}">
                  <a16:creationId xmlns:a16="http://schemas.microsoft.com/office/drawing/2014/main" id="{93E57261-FB7F-10D0-277D-03ACAE1B42E1}"/>
                </a:ext>
              </a:extLst>
            </p:cNvPr>
            <p:cNvSpPr>
              <a:spLocks noChangeShapeType="1"/>
            </p:cNvSpPr>
            <p:nvPr/>
          </p:nvSpPr>
          <p:spPr bwMode="auto">
            <a:xfrm flipH="1" flipV="1">
              <a:off x="3539" y="8944"/>
              <a:ext cx="1320" cy="8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3883" name="Rectangle 91">
              <a:extLst>
                <a:ext uri="{FF2B5EF4-FFF2-40B4-BE49-F238E27FC236}">
                  <a16:creationId xmlns:a16="http://schemas.microsoft.com/office/drawing/2014/main" id="{42B7D011-A9C3-5E98-99AB-4E2E5599CEB1}"/>
                </a:ext>
              </a:extLst>
            </p:cNvPr>
            <p:cNvSpPr>
              <a:spLocks noChangeArrowheads="1"/>
            </p:cNvSpPr>
            <p:nvPr/>
          </p:nvSpPr>
          <p:spPr bwMode="auto">
            <a:xfrm>
              <a:off x="7897" y="9935"/>
              <a:ext cx="162" cy="171"/>
            </a:xfrm>
            <a:prstGeom prst="rect">
              <a:avLst/>
            </a:prstGeom>
            <a:solidFill>
              <a:srgbClr val="FF0000"/>
            </a:solidFill>
            <a:ln w="9525">
              <a:solidFill>
                <a:srgbClr val="000000"/>
              </a:solidFill>
              <a:miter lim="800000"/>
              <a:headEnd/>
              <a:tailEnd/>
            </a:ln>
          </p:spPr>
          <p:txBody>
            <a:bodyPr/>
            <a:lstStyle/>
            <a:p>
              <a:endParaRPr lang="tr-TR"/>
            </a:p>
          </p:txBody>
        </p:sp>
        <p:sp>
          <p:nvSpPr>
            <p:cNvPr id="33884" name="Rectangle 92">
              <a:extLst>
                <a:ext uri="{FF2B5EF4-FFF2-40B4-BE49-F238E27FC236}">
                  <a16:creationId xmlns:a16="http://schemas.microsoft.com/office/drawing/2014/main" id="{BD164E2F-8172-8858-AA63-DBE8429E3D68}"/>
                </a:ext>
              </a:extLst>
            </p:cNvPr>
            <p:cNvSpPr>
              <a:spLocks noChangeArrowheads="1"/>
            </p:cNvSpPr>
            <p:nvPr/>
          </p:nvSpPr>
          <p:spPr bwMode="auto">
            <a:xfrm>
              <a:off x="5935" y="9020"/>
              <a:ext cx="286" cy="93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885" name="Rectangle 93">
              <a:extLst>
                <a:ext uri="{FF2B5EF4-FFF2-40B4-BE49-F238E27FC236}">
                  <a16:creationId xmlns:a16="http://schemas.microsoft.com/office/drawing/2014/main" id="{F306C782-4C28-C175-DBE3-57184F87127B}"/>
                </a:ext>
              </a:extLst>
            </p:cNvPr>
            <p:cNvSpPr>
              <a:spLocks noChangeArrowheads="1"/>
            </p:cNvSpPr>
            <p:nvPr/>
          </p:nvSpPr>
          <p:spPr bwMode="auto">
            <a:xfrm>
              <a:off x="5749" y="9949"/>
              <a:ext cx="666" cy="160"/>
            </a:xfrm>
            <a:prstGeom prst="rect">
              <a:avLst/>
            </a:prstGeom>
            <a:gradFill rotWithShape="1">
              <a:gsLst>
                <a:gs pos="0">
                  <a:srgbClr val="C0C0C0">
                    <a:alpha val="99001"/>
                  </a:srgbClr>
                </a:gs>
                <a:gs pos="50000">
                  <a:srgbClr val="FFFFFF"/>
                </a:gs>
                <a:gs pos="100000">
                  <a:srgbClr val="C0C0C0">
                    <a:alpha val="99001"/>
                  </a:srgbClr>
                </a:gs>
              </a:gsLst>
              <a:lin ang="5400000" scaled="1"/>
            </a:gradFill>
            <a:ln w="9525">
              <a:solidFill>
                <a:srgbClr val="000000"/>
              </a:solidFill>
              <a:miter lim="800000"/>
              <a:headEnd/>
              <a:tailEnd/>
            </a:ln>
          </p:spPr>
          <p:txBody>
            <a:bodyPr/>
            <a:lstStyle/>
            <a:p>
              <a:endParaRPr lang="tr-TR"/>
            </a:p>
          </p:txBody>
        </p:sp>
        <p:sp>
          <p:nvSpPr>
            <p:cNvPr id="33886" name="Oval 94">
              <a:extLst>
                <a:ext uri="{FF2B5EF4-FFF2-40B4-BE49-F238E27FC236}">
                  <a16:creationId xmlns:a16="http://schemas.microsoft.com/office/drawing/2014/main" id="{CE9EDC8B-D816-D057-BCFB-1B2D96EF96A0}"/>
                </a:ext>
              </a:extLst>
            </p:cNvPr>
            <p:cNvSpPr>
              <a:spLocks noChangeArrowheads="1"/>
            </p:cNvSpPr>
            <p:nvPr/>
          </p:nvSpPr>
          <p:spPr bwMode="auto">
            <a:xfrm>
              <a:off x="6011" y="9759"/>
              <a:ext cx="109" cy="208"/>
            </a:xfrm>
            <a:prstGeom prst="ellipse">
              <a:avLst/>
            </a:prstGeom>
            <a:solidFill>
              <a:srgbClr val="339966"/>
            </a:solidFill>
            <a:ln w="9525">
              <a:solidFill>
                <a:srgbClr val="000000"/>
              </a:solidFill>
              <a:round/>
              <a:headEnd/>
              <a:tailEnd/>
            </a:ln>
          </p:spPr>
          <p:txBody>
            <a:bodyPr/>
            <a:lstStyle/>
            <a:p>
              <a:endParaRPr lang="tr-TR"/>
            </a:p>
          </p:txBody>
        </p:sp>
        <p:sp>
          <p:nvSpPr>
            <p:cNvPr id="33887" name="Text Box 95">
              <a:extLst>
                <a:ext uri="{FF2B5EF4-FFF2-40B4-BE49-F238E27FC236}">
                  <a16:creationId xmlns:a16="http://schemas.microsoft.com/office/drawing/2014/main" id="{5BEC2BE5-B01C-259C-7D72-BEC3397B11AB}"/>
                </a:ext>
              </a:extLst>
            </p:cNvPr>
            <p:cNvSpPr txBox="1">
              <a:spLocks noChangeArrowheads="1"/>
            </p:cNvSpPr>
            <p:nvPr/>
          </p:nvSpPr>
          <p:spPr bwMode="auto">
            <a:xfrm>
              <a:off x="5235" y="8182"/>
              <a:ext cx="762"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Led Lamba</a:t>
              </a:r>
              <a:endParaRPr lang="tr-TR" altLang="tr-TR"/>
            </a:p>
          </p:txBody>
        </p:sp>
        <p:sp>
          <p:nvSpPr>
            <p:cNvPr id="33888" name="Text Box 96">
              <a:extLst>
                <a:ext uri="{FF2B5EF4-FFF2-40B4-BE49-F238E27FC236}">
                  <a16:creationId xmlns:a16="http://schemas.microsoft.com/office/drawing/2014/main" id="{472E3A10-BDF7-4A1B-4AF5-7B249A357C62}"/>
                </a:ext>
              </a:extLst>
            </p:cNvPr>
            <p:cNvSpPr txBox="1">
              <a:spLocks noChangeArrowheads="1"/>
            </p:cNvSpPr>
            <p:nvPr/>
          </p:nvSpPr>
          <p:spPr bwMode="auto">
            <a:xfrm>
              <a:off x="4882" y="5834"/>
              <a:ext cx="1592" cy="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Rüzgara yönlendirici kanat</a:t>
              </a:r>
              <a:endParaRPr lang="tr-TR" altLang="tr-TR"/>
            </a:p>
          </p:txBody>
        </p:sp>
        <p:sp>
          <p:nvSpPr>
            <p:cNvPr id="33889" name="Text Box 97">
              <a:extLst>
                <a:ext uri="{FF2B5EF4-FFF2-40B4-BE49-F238E27FC236}">
                  <a16:creationId xmlns:a16="http://schemas.microsoft.com/office/drawing/2014/main" id="{3AEF5BC3-0EB0-0801-D508-6418B1BA4045}"/>
                </a:ext>
              </a:extLst>
            </p:cNvPr>
            <p:cNvSpPr txBox="1">
              <a:spLocks noChangeArrowheads="1"/>
            </p:cNvSpPr>
            <p:nvPr/>
          </p:nvSpPr>
          <p:spPr bwMode="auto">
            <a:xfrm>
              <a:off x="7220" y="5344"/>
              <a:ext cx="925"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Rüzgar türbini</a:t>
              </a:r>
              <a:endParaRPr lang="tr-TR" altLang="tr-TR"/>
            </a:p>
          </p:txBody>
        </p:sp>
        <p:sp>
          <p:nvSpPr>
            <p:cNvPr id="33890" name="Text Box 98">
              <a:extLst>
                <a:ext uri="{FF2B5EF4-FFF2-40B4-BE49-F238E27FC236}">
                  <a16:creationId xmlns:a16="http://schemas.microsoft.com/office/drawing/2014/main" id="{89DA6363-70C7-823E-72CF-DF4DA7949801}"/>
                </a:ext>
              </a:extLst>
            </p:cNvPr>
            <p:cNvSpPr txBox="1">
              <a:spLocks noChangeArrowheads="1"/>
            </p:cNvSpPr>
            <p:nvPr/>
          </p:nvSpPr>
          <p:spPr bwMode="auto">
            <a:xfrm>
              <a:off x="3044" y="7406"/>
              <a:ext cx="764"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Su çarkı</a:t>
              </a:r>
              <a:endParaRPr lang="tr-TR" altLang="tr-TR"/>
            </a:p>
          </p:txBody>
        </p:sp>
        <p:sp>
          <p:nvSpPr>
            <p:cNvPr id="33891" name="Text Box 99">
              <a:extLst>
                <a:ext uri="{FF2B5EF4-FFF2-40B4-BE49-F238E27FC236}">
                  <a16:creationId xmlns:a16="http://schemas.microsoft.com/office/drawing/2014/main" id="{21CF22AF-637F-DE45-7AE1-460C028016BF}"/>
                </a:ext>
              </a:extLst>
            </p:cNvPr>
            <p:cNvSpPr txBox="1">
              <a:spLocks noChangeArrowheads="1"/>
            </p:cNvSpPr>
            <p:nvPr/>
          </p:nvSpPr>
          <p:spPr bwMode="auto">
            <a:xfrm>
              <a:off x="6235" y="6696"/>
              <a:ext cx="1014" cy="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Motor-jeneratör</a:t>
              </a:r>
              <a:endParaRPr lang="tr-TR" altLang="tr-TR"/>
            </a:p>
          </p:txBody>
        </p:sp>
        <p:sp>
          <p:nvSpPr>
            <p:cNvPr id="33892" name="Text Box 100">
              <a:extLst>
                <a:ext uri="{FF2B5EF4-FFF2-40B4-BE49-F238E27FC236}">
                  <a16:creationId xmlns:a16="http://schemas.microsoft.com/office/drawing/2014/main" id="{53A9045C-28B4-373A-C93E-400E90B902A1}"/>
                </a:ext>
              </a:extLst>
            </p:cNvPr>
            <p:cNvSpPr txBox="1">
              <a:spLocks noChangeArrowheads="1"/>
            </p:cNvSpPr>
            <p:nvPr/>
          </p:nvSpPr>
          <p:spPr bwMode="auto">
            <a:xfrm>
              <a:off x="3997" y="7430"/>
              <a:ext cx="101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Motor-jeneratör</a:t>
              </a:r>
              <a:endParaRPr lang="tr-TR" altLang="tr-TR"/>
            </a:p>
          </p:txBody>
        </p:sp>
        <p:sp>
          <p:nvSpPr>
            <p:cNvPr id="33893" name="Line 101">
              <a:extLst>
                <a:ext uri="{FF2B5EF4-FFF2-40B4-BE49-F238E27FC236}">
                  <a16:creationId xmlns:a16="http://schemas.microsoft.com/office/drawing/2014/main" id="{87FD6455-99DD-79A4-DC67-EE63124A336F}"/>
                </a:ext>
              </a:extLst>
            </p:cNvPr>
            <p:cNvSpPr>
              <a:spLocks noChangeShapeType="1"/>
            </p:cNvSpPr>
            <p:nvPr/>
          </p:nvSpPr>
          <p:spPr bwMode="auto">
            <a:xfrm>
              <a:off x="3206" y="8025"/>
              <a:ext cx="257" cy="205"/>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94" name="Line 102">
              <a:extLst>
                <a:ext uri="{FF2B5EF4-FFF2-40B4-BE49-F238E27FC236}">
                  <a16:creationId xmlns:a16="http://schemas.microsoft.com/office/drawing/2014/main" id="{F7690142-1998-974B-563C-06574792F345}"/>
                </a:ext>
              </a:extLst>
            </p:cNvPr>
            <p:cNvSpPr>
              <a:spLocks noChangeShapeType="1"/>
            </p:cNvSpPr>
            <p:nvPr/>
          </p:nvSpPr>
          <p:spPr bwMode="auto">
            <a:xfrm>
              <a:off x="4430" y="8011"/>
              <a:ext cx="443" cy="1409"/>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95" name="Line 103">
              <a:extLst>
                <a:ext uri="{FF2B5EF4-FFF2-40B4-BE49-F238E27FC236}">
                  <a16:creationId xmlns:a16="http://schemas.microsoft.com/office/drawing/2014/main" id="{174F90F6-F06E-D17B-57FA-AEE37F6BEFBF}"/>
                </a:ext>
              </a:extLst>
            </p:cNvPr>
            <p:cNvSpPr>
              <a:spLocks noChangeShapeType="1"/>
            </p:cNvSpPr>
            <p:nvPr/>
          </p:nvSpPr>
          <p:spPr bwMode="auto">
            <a:xfrm>
              <a:off x="5416" y="8692"/>
              <a:ext cx="409" cy="63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96" name="Line 104">
              <a:extLst>
                <a:ext uri="{FF2B5EF4-FFF2-40B4-BE49-F238E27FC236}">
                  <a16:creationId xmlns:a16="http://schemas.microsoft.com/office/drawing/2014/main" id="{06D24868-7E8E-C9A0-4A73-71FF5B72247F}"/>
                </a:ext>
              </a:extLst>
            </p:cNvPr>
            <p:cNvSpPr>
              <a:spLocks noChangeShapeType="1"/>
            </p:cNvSpPr>
            <p:nvPr/>
          </p:nvSpPr>
          <p:spPr bwMode="auto">
            <a:xfrm flipV="1">
              <a:off x="7159" y="6372"/>
              <a:ext cx="742" cy="60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97" name="Line 105">
              <a:extLst>
                <a:ext uri="{FF2B5EF4-FFF2-40B4-BE49-F238E27FC236}">
                  <a16:creationId xmlns:a16="http://schemas.microsoft.com/office/drawing/2014/main" id="{BAB19EF7-4335-838A-D3CC-D98566C9D5E4}"/>
                </a:ext>
              </a:extLst>
            </p:cNvPr>
            <p:cNvSpPr>
              <a:spLocks noChangeShapeType="1"/>
            </p:cNvSpPr>
            <p:nvPr/>
          </p:nvSpPr>
          <p:spPr bwMode="auto">
            <a:xfrm>
              <a:off x="6049" y="6249"/>
              <a:ext cx="1048"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898" name="Freeform 106">
              <a:extLst>
                <a:ext uri="{FF2B5EF4-FFF2-40B4-BE49-F238E27FC236}">
                  <a16:creationId xmlns:a16="http://schemas.microsoft.com/office/drawing/2014/main" id="{18E06416-4AC4-C712-1197-EDBB457C0D7C}"/>
                </a:ext>
              </a:extLst>
            </p:cNvPr>
            <p:cNvSpPr>
              <a:spLocks/>
            </p:cNvSpPr>
            <p:nvPr/>
          </p:nvSpPr>
          <p:spPr bwMode="auto">
            <a:xfrm>
              <a:off x="7655" y="6208"/>
              <a:ext cx="294" cy="384"/>
            </a:xfrm>
            <a:custGeom>
              <a:avLst/>
              <a:gdLst>
                <a:gd name="T0" fmla="*/ 173 w 371"/>
                <a:gd name="T1" fmla="*/ 45 h 483"/>
                <a:gd name="T2" fmla="*/ 53 w 371"/>
                <a:gd name="T3" fmla="*/ 27 h 483"/>
                <a:gd name="T4" fmla="*/ 53 w 371"/>
                <a:gd name="T5" fmla="*/ 207 h 483"/>
                <a:gd name="T6" fmla="*/ 371 w 371"/>
                <a:gd name="T7" fmla="*/ 483 h 483"/>
              </a:gdLst>
              <a:ahLst/>
              <a:cxnLst>
                <a:cxn ang="0">
                  <a:pos x="T0" y="T1"/>
                </a:cxn>
                <a:cxn ang="0">
                  <a:pos x="T2" y="T3"/>
                </a:cxn>
                <a:cxn ang="0">
                  <a:pos x="T4" y="T5"/>
                </a:cxn>
                <a:cxn ang="0">
                  <a:pos x="T6" y="T7"/>
                </a:cxn>
              </a:cxnLst>
              <a:rect l="0" t="0" r="r" b="b"/>
              <a:pathLst>
                <a:path w="371" h="483">
                  <a:moveTo>
                    <a:pt x="173" y="45"/>
                  </a:moveTo>
                  <a:cubicBezTo>
                    <a:pt x="123" y="22"/>
                    <a:pt x="73" y="0"/>
                    <a:pt x="53" y="27"/>
                  </a:cubicBezTo>
                  <a:cubicBezTo>
                    <a:pt x="33" y="54"/>
                    <a:pt x="0" y="131"/>
                    <a:pt x="53" y="207"/>
                  </a:cubicBezTo>
                  <a:cubicBezTo>
                    <a:pt x="106" y="283"/>
                    <a:pt x="238" y="383"/>
                    <a:pt x="371" y="48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899" name="Freeform 107">
              <a:extLst>
                <a:ext uri="{FF2B5EF4-FFF2-40B4-BE49-F238E27FC236}">
                  <a16:creationId xmlns:a16="http://schemas.microsoft.com/office/drawing/2014/main" id="{26DD49DD-3E4F-03FC-EFAD-20C0E0C87D8F}"/>
                </a:ext>
              </a:extLst>
            </p:cNvPr>
            <p:cNvSpPr>
              <a:spLocks/>
            </p:cNvSpPr>
            <p:nvPr/>
          </p:nvSpPr>
          <p:spPr bwMode="auto">
            <a:xfrm>
              <a:off x="7548" y="6139"/>
              <a:ext cx="401" cy="567"/>
            </a:xfrm>
            <a:custGeom>
              <a:avLst/>
              <a:gdLst>
                <a:gd name="T0" fmla="*/ 283 w 505"/>
                <a:gd name="T1" fmla="*/ 12 h 714"/>
                <a:gd name="T2" fmla="*/ 103 w 505"/>
                <a:gd name="T3" fmla="*/ 30 h 714"/>
                <a:gd name="T4" fmla="*/ 67 w 505"/>
                <a:gd name="T5" fmla="*/ 192 h 714"/>
                <a:gd name="T6" fmla="*/ 505 w 505"/>
                <a:gd name="T7" fmla="*/ 714 h 714"/>
              </a:gdLst>
              <a:ahLst/>
              <a:cxnLst>
                <a:cxn ang="0">
                  <a:pos x="T0" y="T1"/>
                </a:cxn>
                <a:cxn ang="0">
                  <a:pos x="T2" y="T3"/>
                </a:cxn>
                <a:cxn ang="0">
                  <a:pos x="T4" y="T5"/>
                </a:cxn>
                <a:cxn ang="0">
                  <a:pos x="T6" y="T7"/>
                </a:cxn>
              </a:cxnLst>
              <a:rect l="0" t="0" r="r" b="b"/>
              <a:pathLst>
                <a:path w="505" h="714">
                  <a:moveTo>
                    <a:pt x="283" y="12"/>
                  </a:moveTo>
                  <a:cubicBezTo>
                    <a:pt x="211" y="6"/>
                    <a:pt x="139" y="0"/>
                    <a:pt x="103" y="30"/>
                  </a:cubicBezTo>
                  <a:cubicBezTo>
                    <a:pt x="67" y="60"/>
                    <a:pt x="0" y="78"/>
                    <a:pt x="67" y="192"/>
                  </a:cubicBezTo>
                  <a:cubicBezTo>
                    <a:pt x="134" y="306"/>
                    <a:pt x="432" y="627"/>
                    <a:pt x="505" y="714"/>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900" name="Freeform 108">
              <a:extLst>
                <a:ext uri="{FF2B5EF4-FFF2-40B4-BE49-F238E27FC236}">
                  <a16:creationId xmlns:a16="http://schemas.microsoft.com/office/drawing/2014/main" id="{FEF57114-13CC-DCD5-7765-6C6F5290B561}"/>
                </a:ext>
              </a:extLst>
            </p:cNvPr>
            <p:cNvSpPr>
              <a:spLocks/>
            </p:cNvSpPr>
            <p:nvPr/>
          </p:nvSpPr>
          <p:spPr bwMode="auto">
            <a:xfrm>
              <a:off x="7607" y="8039"/>
              <a:ext cx="457" cy="1891"/>
            </a:xfrm>
            <a:custGeom>
              <a:avLst/>
              <a:gdLst>
                <a:gd name="T0" fmla="*/ 437 w 576"/>
                <a:gd name="T1" fmla="*/ 0 h 2382"/>
                <a:gd name="T2" fmla="*/ 395 w 576"/>
                <a:gd name="T3" fmla="*/ 1422 h 2382"/>
                <a:gd name="T4" fmla="*/ 17 w 576"/>
                <a:gd name="T5" fmla="*/ 1722 h 2382"/>
                <a:gd name="T6" fmla="*/ 497 w 576"/>
                <a:gd name="T7" fmla="*/ 1860 h 2382"/>
                <a:gd name="T8" fmla="*/ 335 w 576"/>
                <a:gd name="T9" fmla="*/ 1722 h 2382"/>
                <a:gd name="T10" fmla="*/ 137 w 576"/>
                <a:gd name="T11" fmla="*/ 1944 h 2382"/>
                <a:gd name="T12" fmla="*/ 539 w 576"/>
                <a:gd name="T13" fmla="*/ 2022 h 2382"/>
                <a:gd name="T14" fmla="*/ 359 w 576"/>
                <a:gd name="T15" fmla="*/ 1920 h 2382"/>
                <a:gd name="T16" fmla="*/ 437 w 576"/>
                <a:gd name="T17" fmla="*/ 2382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2382">
                  <a:moveTo>
                    <a:pt x="437" y="0"/>
                  </a:moveTo>
                  <a:cubicBezTo>
                    <a:pt x="451" y="567"/>
                    <a:pt x="465" y="1135"/>
                    <a:pt x="395" y="1422"/>
                  </a:cubicBezTo>
                  <a:cubicBezTo>
                    <a:pt x="325" y="1709"/>
                    <a:pt x="0" y="1649"/>
                    <a:pt x="17" y="1722"/>
                  </a:cubicBezTo>
                  <a:cubicBezTo>
                    <a:pt x="34" y="1795"/>
                    <a:pt x="444" y="1860"/>
                    <a:pt x="497" y="1860"/>
                  </a:cubicBezTo>
                  <a:cubicBezTo>
                    <a:pt x="550" y="1860"/>
                    <a:pt x="395" y="1708"/>
                    <a:pt x="335" y="1722"/>
                  </a:cubicBezTo>
                  <a:cubicBezTo>
                    <a:pt x="275" y="1736"/>
                    <a:pt x="103" y="1894"/>
                    <a:pt x="137" y="1944"/>
                  </a:cubicBezTo>
                  <a:cubicBezTo>
                    <a:pt x="171" y="1994"/>
                    <a:pt x="502" y="2026"/>
                    <a:pt x="539" y="2022"/>
                  </a:cubicBezTo>
                  <a:cubicBezTo>
                    <a:pt x="576" y="2018"/>
                    <a:pt x="376" y="1860"/>
                    <a:pt x="359" y="1920"/>
                  </a:cubicBezTo>
                  <a:cubicBezTo>
                    <a:pt x="342" y="1980"/>
                    <a:pt x="389" y="2181"/>
                    <a:pt x="437" y="2382"/>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3901" name="Text Box 109">
              <a:extLst>
                <a:ext uri="{FF2B5EF4-FFF2-40B4-BE49-F238E27FC236}">
                  <a16:creationId xmlns:a16="http://schemas.microsoft.com/office/drawing/2014/main" id="{A4DC3492-2234-1FB6-63B9-B6B438042461}"/>
                </a:ext>
              </a:extLst>
            </p:cNvPr>
            <p:cNvSpPr txBox="1">
              <a:spLocks noChangeArrowheads="1"/>
            </p:cNvSpPr>
            <p:nvPr/>
          </p:nvSpPr>
          <p:spPr bwMode="auto">
            <a:xfrm>
              <a:off x="4954" y="7134"/>
              <a:ext cx="1014"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makaralar</a:t>
              </a:r>
              <a:endParaRPr lang="tr-TR" altLang="tr-TR"/>
            </a:p>
          </p:txBody>
        </p:sp>
        <p:sp>
          <p:nvSpPr>
            <p:cNvPr id="33902" name="Line 110">
              <a:extLst>
                <a:ext uri="{FF2B5EF4-FFF2-40B4-BE49-F238E27FC236}">
                  <a16:creationId xmlns:a16="http://schemas.microsoft.com/office/drawing/2014/main" id="{F89A1F7A-8392-F886-148B-E2BB73EC6090}"/>
                </a:ext>
              </a:extLst>
            </p:cNvPr>
            <p:cNvSpPr>
              <a:spLocks noChangeShapeType="1"/>
            </p:cNvSpPr>
            <p:nvPr/>
          </p:nvSpPr>
          <p:spPr bwMode="auto">
            <a:xfrm flipH="1">
              <a:off x="3820" y="7482"/>
              <a:ext cx="1496" cy="123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3903" name="Line 111">
              <a:extLst>
                <a:ext uri="{FF2B5EF4-FFF2-40B4-BE49-F238E27FC236}">
                  <a16:creationId xmlns:a16="http://schemas.microsoft.com/office/drawing/2014/main" id="{4A6A7AEE-E008-5EA9-5810-968BA7ED7D74}"/>
                </a:ext>
              </a:extLst>
            </p:cNvPr>
            <p:cNvSpPr>
              <a:spLocks noChangeShapeType="1"/>
            </p:cNvSpPr>
            <p:nvPr/>
          </p:nvSpPr>
          <p:spPr bwMode="auto">
            <a:xfrm flipH="1">
              <a:off x="4906" y="7515"/>
              <a:ext cx="538" cy="2129"/>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E519363-60A0-927C-4A31-0743A6910ACE}"/>
              </a:ext>
            </a:extLst>
          </p:cNvPr>
          <p:cNvSpPr>
            <a:spLocks noGrp="1" noChangeArrowheads="1"/>
          </p:cNvSpPr>
          <p:nvPr>
            <p:ph type="title"/>
          </p:nvPr>
        </p:nvSpPr>
        <p:spPr>
          <a:xfrm>
            <a:off x="569913" y="260350"/>
            <a:ext cx="7958137" cy="387350"/>
          </a:xfrm>
        </p:spPr>
        <p:txBody>
          <a:bodyPr/>
          <a:lstStyle/>
          <a:p>
            <a:r>
              <a:rPr lang="tr-TR" altLang="tr-TR" sz="2400">
                <a:solidFill>
                  <a:schemeClr val="accent2"/>
                </a:solidFill>
              </a:rPr>
              <a:t>Örnek Model Çalışmaları –Rüzgar enerjili ve Güneş panelli set</a:t>
            </a:r>
            <a:endParaRPr lang="tr-TR" altLang="tr-TR" sz="2800">
              <a:solidFill>
                <a:schemeClr val="accent2"/>
              </a:solidFill>
            </a:endParaRPr>
          </a:p>
        </p:txBody>
      </p:sp>
      <p:sp>
        <p:nvSpPr>
          <p:cNvPr id="34819" name="Rectangle 3">
            <a:extLst>
              <a:ext uri="{FF2B5EF4-FFF2-40B4-BE49-F238E27FC236}">
                <a16:creationId xmlns:a16="http://schemas.microsoft.com/office/drawing/2014/main" id="{2EC9C6FE-2386-BDA0-59E6-0EC8B38B18DF}"/>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4820" name="Rectangle 4">
            <a:extLst>
              <a:ext uri="{FF2B5EF4-FFF2-40B4-BE49-F238E27FC236}">
                <a16:creationId xmlns:a16="http://schemas.microsoft.com/office/drawing/2014/main" id="{B18C382A-0E2F-434A-F86A-814D75C28507}"/>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4821" name="Rectangle 5">
            <a:extLst>
              <a:ext uri="{FF2B5EF4-FFF2-40B4-BE49-F238E27FC236}">
                <a16:creationId xmlns:a16="http://schemas.microsoft.com/office/drawing/2014/main" id="{C20D1980-CCF8-C02A-BE2C-8A2F401E49A4}"/>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grpSp>
        <p:nvGrpSpPr>
          <p:cNvPr id="34876" name="Group 60">
            <a:extLst>
              <a:ext uri="{FF2B5EF4-FFF2-40B4-BE49-F238E27FC236}">
                <a16:creationId xmlns:a16="http://schemas.microsoft.com/office/drawing/2014/main" id="{6F19AE75-C7F7-5D59-6EAA-E0D636027D5F}"/>
              </a:ext>
            </a:extLst>
          </p:cNvPr>
          <p:cNvGrpSpPr>
            <a:grpSpLocks noChangeAspect="1"/>
          </p:cNvGrpSpPr>
          <p:nvPr/>
        </p:nvGrpSpPr>
        <p:grpSpPr bwMode="auto">
          <a:xfrm>
            <a:off x="1595438" y="755650"/>
            <a:ext cx="5311775" cy="5083175"/>
            <a:chOff x="2067" y="2274"/>
            <a:chExt cx="8364" cy="8891"/>
          </a:xfrm>
        </p:grpSpPr>
        <p:sp>
          <p:nvSpPr>
            <p:cNvPr id="34877" name="AutoShape 61">
              <a:extLst>
                <a:ext uri="{FF2B5EF4-FFF2-40B4-BE49-F238E27FC236}">
                  <a16:creationId xmlns:a16="http://schemas.microsoft.com/office/drawing/2014/main" id="{04574123-1820-201B-F3FF-74F59F2A90C1}"/>
                </a:ext>
              </a:extLst>
            </p:cNvPr>
            <p:cNvSpPr>
              <a:spLocks noChangeAspect="1" noChangeArrowheads="1"/>
            </p:cNvSpPr>
            <p:nvPr/>
          </p:nvSpPr>
          <p:spPr bwMode="auto">
            <a:xfrm>
              <a:off x="2067" y="2274"/>
              <a:ext cx="8364" cy="8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4878" name="Rectangle 62">
              <a:extLst>
                <a:ext uri="{FF2B5EF4-FFF2-40B4-BE49-F238E27FC236}">
                  <a16:creationId xmlns:a16="http://schemas.microsoft.com/office/drawing/2014/main" id="{1578116E-C706-57E1-7729-71B9796DFACD}"/>
                </a:ext>
              </a:extLst>
            </p:cNvPr>
            <p:cNvSpPr>
              <a:spLocks noChangeAspect="1" noChangeArrowheads="1"/>
            </p:cNvSpPr>
            <p:nvPr/>
          </p:nvSpPr>
          <p:spPr bwMode="auto">
            <a:xfrm>
              <a:off x="2157" y="7590"/>
              <a:ext cx="1498"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grpSp>
          <p:nvGrpSpPr>
            <p:cNvPr id="34879" name="Group 63">
              <a:extLst>
                <a:ext uri="{FF2B5EF4-FFF2-40B4-BE49-F238E27FC236}">
                  <a16:creationId xmlns:a16="http://schemas.microsoft.com/office/drawing/2014/main" id="{57FBE0E3-1894-2A59-7BB9-9DBFBE5037ED}"/>
                </a:ext>
              </a:extLst>
            </p:cNvPr>
            <p:cNvGrpSpPr>
              <a:grpSpLocks noChangeAspect="1"/>
            </p:cNvGrpSpPr>
            <p:nvPr/>
          </p:nvGrpSpPr>
          <p:grpSpPr bwMode="auto">
            <a:xfrm>
              <a:off x="4359" y="2514"/>
              <a:ext cx="1179" cy="1281"/>
              <a:chOff x="7036" y="1018"/>
              <a:chExt cx="2160" cy="2112"/>
            </a:xfrm>
          </p:grpSpPr>
          <p:grpSp>
            <p:nvGrpSpPr>
              <p:cNvPr id="34880" name="Group 64">
                <a:extLst>
                  <a:ext uri="{FF2B5EF4-FFF2-40B4-BE49-F238E27FC236}">
                    <a16:creationId xmlns:a16="http://schemas.microsoft.com/office/drawing/2014/main" id="{B1D25545-B767-E335-CD07-B0E6798A1813}"/>
                  </a:ext>
                </a:extLst>
              </p:cNvPr>
              <p:cNvGrpSpPr>
                <a:grpSpLocks noChangeAspect="1"/>
              </p:cNvGrpSpPr>
              <p:nvPr/>
            </p:nvGrpSpPr>
            <p:grpSpPr bwMode="auto">
              <a:xfrm>
                <a:off x="7036" y="1018"/>
                <a:ext cx="2160" cy="2112"/>
                <a:chOff x="5908" y="2895"/>
                <a:chExt cx="1954" cy="1964"/>
              </a:xfrm>
            </p:grpSpPr>
            <p:sp>
              <p:nvSpPr>
                <p:cNvPr id="34881" name="Freeform 65">
                  <a:extLst>
                    <a:ext uri="{FF2B5EF4-FFF2-40B4-BE49-F238E27FC236}">
                      <a16:creationId xmlns:a16="http://schemas.microsoft.com/office/drawing/2014/main" id="{8A9232CD-8AAC-1274-973F-856C4E816C84}"/>
                    </a:ext>
                  </a:extLst>
                </p:cNvPr>
                <p:cNvSpPr>
                  <a:spLocks noChangeAspect="1"/>
                </p:cNvSpPr>
                <p:nvPr/>
              </p:nvSpPr>
              <p:spPr bwMode="auto">
                <a:xfrm>
                  <a:off x="6691" y="2895"/>
                  <a:ext cx="413"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2" name="Freeform 66">
                  <a:extLst>
                    <a:ext uri="{FF2B5EF4-FFF2-40B4-BE49-F238E27FC236}">
                      <a16:creationId xmlns:a16="http://schemas.microsoft.com/office/drawing/2014/main" id="{73F55C5D-D089-D0A5-662F-ADD751B81A7F}"/>
                    </a:ext>
                  </a:extLst>
                </p:cNvPr>
                <p:cNvSpPr>
                  <a:spLocks noChangeAspect="1"/>
                </p:cNvSpPr>
                <p:nvPr/>
              </p:nvSpPr>
              <p:spPr bwMode="auto">
                <a:xfrm rot="10800000">
                  <a:off x="6676" y="4009"/>
                  <a:ext cx="414"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3" name="Freeform 67">
                  <a:extLst>
                    <a:ext uri="{FF2B5EF4-FFF2-40B4-BE49-F238E27FC236}">
                      <a16:creationId xmlns:a16="http://schemas.microsoft.com/office/drawing/2014/main" id="{A269A216-62A0-0045-D5C4-8B35AA27AA99}"/>
                    </a:ext>
                  </a:extLst>
                </p:cNvPr>
                <p:cNvSpPr>
                  <a:spLocks noChangeAspect="1"/>
                </p:cNvSpPr>
                <p:nvPr/>
              </p:nvSpPr>
              <p:spPr bwMode="auto">
                <a:xfrm rot="5263857">
                  <a:off x="7230" y="3445"/>
                  <a:ext cx="414"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4" name="Freeform 68">
                  <a:extLst>
                    <a:ext uri="{FF2B5EF4-FFF2-40B4-BE49-F238E27FC236}">
                      <a16:creationId xmlns:a16="http://schemas.microsoft.com/office/drawing/2014/main" id="{C9CBB56B-2CF8-0804-86F3-33EE7AC7C115}"/>
                    </a:ext>
                  </a:extLst>
                </p:cNvPr>
                <p:cNvSpPr>
                  <a:spLocks noChangeAspect="1"/>
                </p:cNvSpPr>
                <p:nvPr/>
              </p:nvSpPr>
              <p:spPr bwMode="auto">
                <a:xfrm rot="57286630">
                  <a:off x="6237" y="3810"/>
                  <a:ext cx="413"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5" name="Freeform 69">
                  <a:extLst>
                    <a:ext uri="{FF2B5EF4-FFF2-40B4-BE49-F238E27FC236}">
                      <a16:creationId xmlns:a16="http://schemas.microsoft.com/office/drawing/2014/main" id="{BCE0D63B-2FC4-1277-0AAF-2BE6EDD988F2}"/>
                    </a:ext>
                  </a:extLst>
                </p:cNvPr>
                <p:cNvSpPr>
                  <a:spLocks noChangeAspect="1"/>
                </p:cNvSpPr>
                <p:nvPr/>
              </p:nvSpPr>
              <p:spPr bwMode="auto">
                <a:xfrm rot="2663429">
                  <a:off x="7060" y="3077"/>
                  <a:ext cx="415" cy="851"/>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6" name="Freeform 70">
                  <a:extLst>
                    <a:ext uri="{FF2B5EF4-FFF2-40B4-BE49-F238E27FC236}">
                      <a16:creationId xmlns:a16="http://schemas.microsoft.com/office/drawing/2014/main" id="{4357FD06-F978-3EC7-9F36-AC716293648E}"/>
                    </a:ext>
                  </a:extLst>
                </p:cNvPr>
                <p:cNvSpPr>
                  <a:spLocks noChangeAspect="1"/>
                </p:cNvSpPr>
                <p:nvPr/>
              </p:nvSpPr>
              <p:spPr bwMode="auto">
                <a:xfrm rot="16200000">
                  <a:off x="6127" y="3458"/>
                  <a:ext cx="414" cy="851"/>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solidFill>
                  <a:srgbClr val="C0C0C0"/>
                </a:solidFill>
                <a:ln w="9525">
                  <a:solidFill>
                    <a:srgbClr val="000000"/>
                  </a:solidFill>
                  <a:round/>
                  <a:headEnd/>
                  <a:tailEnd/>
                </a:ln>
              </p:spPr>
              <p:txBody>
                <a:bodyPr/>
                <a:lstStyle/>
                <a:p>
                  <a:endParaRPr lang="tr-TR"/>
                </a:p>
              </p:txBody>
            </p:sp>
            <p:sp>
              <p:nvSpPr>
                <p:cNvPr id="34887" name="Freeform 71">
                  <a:extLst>
                    <a:ext uri="{FF2B5EF4-FFF2-40B4-BE49-F238E27FC236}">
                      <a16:creationId xmlns:a16="http://schemas.microsoft.com/office/drawing/2014/main" id="{68BED494-B57C-056F-B28F-64547129360C}"/>
                    </a:ext>
                  </a:extLst>
                </p:cNvPr>
                <p:cNvSpPr>
                  <a:spLocks noChangeAspect="1"/>
                </p:cNvSpPr>
                <p:nvPr/>
              </p:nvSpPr>
              <p:spPr bwMode="auto">
                <a:xfrm rot="7537926">
                  <a:off x="7097" y="3814"/>
                  <a:ext cx="412"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8" name="Freeform 72">
                  <a:extLst>
                    <a:ext uri="{FF2B5EF4-FFF2-40B4-BE49-F238E27FC236}">
                      <a16:creationId xmlns:a16="http://schemas.microsoft.com/office/drawing/2014/main" id="{61292D14-D2BD-A07E-1556-96BA2D871A7E}"/>
                    </a:ext>
                  </a:extLst>
                </p:cNvPr>
                <p:cNvSpPr>
                  <a:spLocks noChangeAspect="1"/>
                </p:cNvSpPr>
                <p:nvPr/>
              </p:nvSpPr>
              <p:spPr bwMode="auto">
                <a:xfrm rot="-2492622">
                  <a:off x="6292" y="3039"/>
                  <a:ext cx="414" cy="850"/>
                </a:xfrm>
                <a:custGeom>
                  <a:avLst/>
                  <a:gdLst>
                    <a:gd name="T0" fmla="*/ 247 w 621"/>
                    <a:gd name="T1" fmla="*/ 1305 h 1317"/>
                    <a:gd name="T2" fmla="*/ 7 w 621"/>
                    <a:gd name="T3" fmla="*/ 237 h 1317"/>
                    <a:gd name="T4" fmla="*/ 289 w 621"/>
                    <a:gd name="T5" fmla="*/ 15 h 1317"/>
                    <a:gd name="T6" fmla="*/ 559 w 621"/>
                    <a:gd name="T7" fmla="*/ 147 h 1317"/>
                    <a:gd name="T8" fmla="*/ 589 w 621"/>
                    <a:gd name="T9" fmla="*/ 417 h 1317"/>
                    <a:gd name="T10" fmla="*/ 367 w 621"/>
                    <a:gd name="T11" fmla="*/ 1317 h 1317"/>
                  </a:gdLst>
                  <a:ahLst/>
                  <a:cxnLst>
                    <a:cxn ang="0">
                      <a:pos x="T0" y="T1"/>
                    </a:cxn>
                    <a:cxn ang="0">
                      <a:pos x="T2" y="T3"/>
                    </a:cxn>
                    <a:cxn ang="0">
                      <a:pos x="T4" y="T5"/>
                    </a:cxn>
                    <a:cxn ang="0">
                      <a:pos x="T6" y="T7"/>
                    </a:cxn>
                    <a:cxn ang="0">
                      <a:pos x="T8" y="T9"/>
                    </a:cxn>
                    <a:cxn ang="0">
                      <a:pos x="T10" y="T11"/>
                    </a:cxn>
                  </a:cxnLst>
                  <a:rect l="0" t="0" r="r" b="b"/>
                  <a:pathLst>
                    <a:path w="621" h="1317">
                      <a:moveTo>
                        <a:pt x="247" y="1305"/>
                      </a:moveTo>
                      <a:cubicBezTo>
                        <a:pt x="123" y="878"/>
                        <a:pt x="0" y="452"/>
                        <a:pt x="7" y="237"/>
                      </a:cubicBezTo>
                      <a:cubicBezTo>
                        <a:pt x="14" y="22"/>
                        <a:pt x="197" y="30"/>
                        <a:pt x="289" y="15"/>
                      </a:cubicBezTo>
                      <a:cubicBezTo>
                        <a:pt x="381" y="0"/>
                        <a:pt x="509" y="80"/>
                        <a:pt x="559" y="147"/>
                      </a:cubicBezTo>
                      <a:cubicBezTo>
                        <a:pt x="609" y="214"/>
                        <a:pt x="621" y="222"/>
                        <a:pt x="589" y="417"/>
                      </a:cubicBezTo>
                      <a:cubicBezTo>
                        <a:pt x="557" y="612"/>
                        <a:pt x="462" y="964"/>
                        <a:pt x="367" y="1317"/>
                      </a:cubicBezTo>
                    </a:path>
                  </a:pathLst>
                </a:custGeom>
                <a:gradFill rotWithShape="1">
                  <a:gsLst>
                    <a:gs pos="0">
                      <a:srgbClr val="FFFFFF"/>
                    </a:gs>
                    <a:gs pos="100000">
                      <a:srgbClr val="C0C0C0"/>
                    </a:gs>
                  </a:gsLst>
                  <a:path path="rect">
                    <a:fillToRect l="50000" t="50000" r="50000" b="50000"/>
                  </a:path>
                </a:gradFill>
                <a:ln w="9525">
                  <a:solidFill>
                    <a:srgbClr val="000000"/>
                  </a:solidFill>
                  <a:round/>
                  <a:headEnd/>
                  <a:tailEnd/>
                </a:ln>
              </p:spPr>
              <p:txBody>
                <a:bodyPr/>
                <a:lstStyle/>
                <a:p>
                  <a:endParaRPr lang="tr-TR"/>
                </a:p>
              </p:txBody>
            </p:sp>
            <p:sp>
              <p:nvSpPr>
                <p:cNvPr id="34889" name="Oval 73">
                  <a:extLst>
                    <a:ext uri="{FF2B5EF4-FFF2-40B4-BE49-F238E27FC236}">
                      <a16:creationId xmlns:a16="http://schemas.microsoft.com/office/drawing/2014/main" id="{A6CCF422-E1F4-B120-E20C-4735FA98BEF3}"/>
                    </a:ext>
                  </a:extLst>
                </p:cNvPr>
                <p:cNvSpPr>
                  <a:spLocks noChangeAspect="1" noChangeArrowheads="1"/>
                </p:cNvSpPr>
                <p:nvPr/>
              </p:nvSpPr>
              <p:spPr bwMode="auto">
                <a:xfrm>
                  <a:off x="6739" y="3745"/>
                  <a:ext cx="288" cy="288"/>
                </a:xfrm>
                <a:prstGeom prst="ellipse">
                  <a:avLst/>
                </a:prstGeom>
                <a:gradFill rotWithShape="1">
                  <a:gsLst>
                    <a:gs pos="0">
                      <a:srgbClr val="FFFFFF"/>
                    </a:gs>
                    <a:gs pos="100000">
                      <a:srgbClr val="C0C0C0"/>
                    </a:gs>
                  </a:gsLst>
                  <a:path path="shape">
                    <a:fillToRect l="50000" t="50000" r="50000" b="50000"/>
                  </a:path>
                </a:gradFill>
                <a:ln w="9525">
                  <a:solidFill>
                    <a:srgbClr val="000000"/>
                  </a:solidFill>
                  <a:round/>
                  <a:headEnd/>
                  <a:tailEnd/>
                </a:ln>
              </p:spPr>
              <p:txBody>
                <a:bodyPr/>
                <a:lstStyle/>
                <a:p>
                  <a:endParaRPr lang="tr-TR"/>
                </a:p>
              </p:txBody>
            </p:sp>
          </p:grpSp>
          <p:sp>
            <p:nvSpPr>
              <p:cNvPr id="34890" name="Oval 74">
                <a:extLst>
                  <a:ext uri="{FF2B5EF4-FFF2-40B4-BE49-F238E27FC236}">
                    <a16:creationId xmlns:a16="http://schemas.microsoft.com/office/drawing/2014/main" id="{FA7EB82D-A722-F0AD-C219-65D2C1E6FD34}"/>
                  </a:ext>
                </a:extLst>
              </p:cNvPr>
              <p:cNvSpPr>
                <a:spLocks noChangeAspect="1" noChangeArrowheads="1"/>
              </p:cNvSpPr>
              <p:nvPr/>
            </p:nvSpPr>
            <p:spPr bwMode="auto">
              <a:xfrm>
                <a:off x="8083" y="2022"/>
                <a:ext cx="77" cy="111"/>
              </a:xfrm>
              <a:prstGeom prst="ellipse">
                <a:avLst/>
              </a:prstGeom>
              <a:solidFill>
                <a:srgbClr val="FFFFFF"/>
              </a:solidFill>
              <a:ln w="9525">
                <a:solidFill>
                  <a:srgbClr val="000000"/>
                </a:solidFill>
                <a:round/>
                <a:headEnd/>
                <a:tailEnd/>
              </a:ln>
            </p:spPr>
            <p:txBody>
              <a:bodyPr/>
              <a:lstStyle/>
              <a:p>
                <a:endParaRPr lang="tr-TR"/>
              </a:p>
            </p:txBody>
          </p:sp>
        </p:grpSp>
        <p:grpSp>
          <p:nvGrpSpPr>
            <p:cNvPr id="34891" name="Group 75">
              <a:extLst>
                <a:ext uri="{FF2B5EF4-FFF2-40B4-BE49-F238E27FC236}">
                  <a16:creationId xmlns:a16="http://schemas.microsoft.com/office/drawing/2014/main" id="{39C0EC2C-422C-7A25-AB4B-832CB025409A}"/>
                </a:ext>
              </a:extLst>
            </p:cNvPr>
            <p:cNvGrpSpPr>
              <a:grpSpLocks noChangeAspect="1"/>
            </p:cNvGrpSpPr>
            <p:nvPr/>
          </p:nvGrpSpPr>
          <p:grpSpPr bwMode="auto">
            <a:xfrm>
              <a:off x="2235" y="2914"/>
              <a:ext cx="2908" cy="5418"/>
              <a:chOff x="2277" y="3167"/>
              <a:chExt cx="2641" cy="4921"/>
            </a:xfrm>
          </p:grpSpPr>
          <p:sp>
            <p:nvSpPr>
              <p:cNvPr id="34892" name="Rectangle 76">
                <a:extLst>
                  <a:ext uri="{FF2B5EF4-FFF2-40B4-BE49-F238E27FC236}">
                    <a16:creationId xmlns:a16="http://schemas.microsoft.com/office/drawing/2014/main" id="{067D35AA-B7E8-DCAF-DBFB-5C178565BA35}"/>
                  </a:ext>
                </a:extLst>
              </p:cNvPr>
              <p:cNvSpPr>
                <a:spLocks noChangeAspect="1" noChangeArrowheads="1"/>
              </p:cNvSpPr>
              <p:nvPr/>
            </p:nvSpPr>
            <p:spPr bwMode="auto">
              <a:xfrm>
                <a:off x="3420" y="7904"/>
                <a:ext cx="1498" cy="12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4893" name="AutoShape 77">
                <a:extLst>
                  <a:ext uri="{FF2B5EF4-FFF2-40B4-BE49-F238E27FC236}">
                    <a16:creationId xmlns:a16="http://schemas.microsoft.com/office/drawing/2014/main" id="{B008544D-168B-F952-371E-1051CF4F5FE4}"/>
                  </a:ext>
                </a:extLst>
              </p:cNvPr>
              <p:cNvSpPr>
                <a:spLocks noChangeAspect="1" noChangeArrowheads="1"/>
              </p:cNvSpPr>
              <p:nvPr/>
            </p:nvSpPr>
            <p:spPr bwMode="auto">
              <a:xfrm>
                <a:off x="3406" y="4544"/>
                <a:ext cx="82" cy="713"/>
              </a:xfrm>
              <a:prstGeom prst="can">
                <a:avLst>
                  <a:gd name="adj" fmla="val 20691"/>
                </a:avLst>
              </a:prstGeom>
              <a:solidFill>
                <a:srgbClr val="FFFFFF"/>
              </a:solidFill>
              <a:ln w="9525">
                <a:solidFill>
                  <a:srgbClr val="000000"/>
                </a:solidFill>
                <a:round/>
                <a:headEnd/>
                <a:tailEnd/>
              </a:ln>
            </p:spPr>
            <p:txBody>
              <a:bodyPr/>
              <a:lstStyle/>
              <a:p>
                <a:endParaRPr lang="tr-TR"/>
              </a:p>
            </p:txBody>
          </p:sp>
          <p:sp>
            <p:nvSpPr>
              <p:cNvPr id="34894" name="AutoShape 78">
                <a:extLst>
                  <a:ext uri="{FF2B5EF4-FFF2-40B4-BE49-F238E27FC236}">
                    <a16:creationId xmlns:a16="http://schemas.microsoft.com/office/drawing/2014/main" id="{22B4827F-2823-9BEA-B12C-928830277D78}"/>
                  </a:ext>
                </a:extLst>
              </p:cNvPr>
              <p:cNvSpPr>
                <a:spLocks noChangeAspect="1" noChangeArrowheads="1"/>
              </p:cNvSpPr>
              <p:nvPr/>
            </p:nvSpPr>
            <p:spPr bwMode="auto">
              <a:xfrm rot="16200000">
                <a:off x="2193" y="3378"/>
                <a:ext cx="823" cy="656"/>
              </a:xfrm>
              <a:custGeom>
                <a:avLst/>
                <a:gdLst>
                  <a:gd name="G0" fmla="+- 9125 0 0"/>
                  <a:gd name="G1" fmla="+- 21600 0 9125"/>
                  <a:gd name="G2" fmla="*/ 9125 1 2"/>
                  <a:gd name="G3" fmla="+- 21600 0 G2"/>
                  <a:gd name="G4" fmla="+/ 9125 21600 2"/>
                  <a:gd name="G5" fmla="+/ G1 0 2"/>
                  <a:gd name="G6" fmla="*/ 21600 21600 9125"/>
                  <a:gd name="G7" fmla="*/ G6 1 2"/>
                  <a:gd name="G8" fmla="+- 21600 0 G7"/>
                  <a:gd name="G9" fmla="*/ 21600 1 2"/>
                  <a:gd name="G10" fmla="+- 9125 0 G9"/>
                  <a:gd name="G11" fmla="?: G10 G8 0"/>
                  <a:gd name="G12" fmla="?: G10 G7 21600"/>
                  <a:gd name="T0" fmla="*/ 17037 w 21600"/>
                  <a:gd name="T1" fmla="*/ 10800 h 21600"/>
                  <a:gd name="T2" fmla="*/ 10800 w 21600"/>
                  <a:gd name="T3" fmla="*/ 21600 h 21600"/>
                  <a:gd name="T4" fmla="*/ 4563 w 21600"/>
                  <a:gd name="T5" fmla="*/ 10800 h 21600"/>
                  <a:gd name="T6" fmla="*/ 10800 w 21600"/>
                  <a:gd name="T7" fmla="*/ 0 h 21600"/>
                  <a:gd name="T8" fmla="*/ 6363 w 21600"/>
                  <a:gd name="T9" fmla="*/ 6363 h 21600"/>
                  <a:gd name="T10" fmla="*/ 15237 w 21600"/>
                  <a:gd name="T11" fmla="*/ 15237 h 21600"/>
                </a:gdLst>
                <a:ahLst/>
                <a:cxnLst>
                  <a:cxn ang="0">
                    <a:pos x="T0" y="T1"/>
                  </a:cxn>
                  <a:cxn ang="0">
                    <a:pos x="T2" y="T3"/>
                  </a:cxn>
                  <a:cxn ang="0">
                    <a:pos x="T4" y="T5"/>
                  </a:cxn>
                  <a:cxn ang="0">
                    <a:pos x="T6" y="T7"/>
                  </a:cxn>
                </a:cxnLst>
                <a:rect l="T8" t="T9" r="T10" b="T11"/>
                <a:pathLst>
                  <a:path w="21600" h="21600">
                    <a:moveTo>
                      <a:pt x="0" y="0"/>
                    </a:moveTo>
                    <a:lnTo>
                      <a:pt x="9125" y="21600"/>
                    </a:lnTo>
                    <a:lnTo>
                      <a:pt x="12475" y="21600"/>
                    </a:lnTo>
                    <a:lnTo>
                      <a:pt x="21600" y="0"/>
                    </a:lnTo>
                    <a:close/>
                  </a:path>
                </a:pathLst>
              </a:custGeom>
              <a:gradFill rotWithShape="1">
                <a:gsLst>
                  <a:gs pos="0">
                    <a:srgbClr val="FFFFFF"/>
                  </a:gs>
                  <a:gs pos="50000">
                    <a:srgbClr val="C0C0C0"/>
                  </a:gs>
                  <a:gs pos="100000">
                    <a:srgbClr val="FFFFFF"/>
                  </a:gs>
                </a:gsLst>
                <a:lin ang="5400000" scaled="1"/>
              </a:gradFill>
              <a:ln w="9525">
                <a:solidFill>
                  <a:srgbClr val="3366FF"/>
                </a:solidFill>
                <a:miter lim="800000"/>
                <a:headEnd/>
                <a:tailEnd/>
              </a:ln>
            </p:spPr>
            <p:txBody>
              <a:bodyPr/>
              <a:lstStyle/>
              <a:p>
                <a:endParaRPr lang="tr-TR"/>
              </a:p>
            </p:txBody>
          </p:sp>
          <p:grpSp>
            <p:nvGrpSpPr>
              <p:cNvPr id="34895" name="Group 79">
                <a:extLst>
                  <a:ext uri="{FF2B5EF4-FFF2-40B4-BE49-F238E27FC236}">
                    <a16:creationId xmlns:a16="http://schemas.microsoft.com/office/drawing/2014/main" id="{C080F3A6-AC6C-3251-2679-E6F9D564CA88}"/>
                  </a:ext>
                </a:extLst>
              </p:cNvPr>
              <p:cNvGrpSpPr>
                <a:grpSpLocks noChangeAspect="1"/>
              </p:cNvGrpSpPr>
              <p:nvPr/>
            </p:nvGrpSpPr>
            <p:grpSpPr bwMode="auto">
              <a:xfrm>
                <a:off x="2561" y="4211"/>
                <a:ext cx="1498" cy="3558"/>
                <a:chOff x="2299" y="3130"/>
                <a:chExt cx="2352" cy="5583"/>
              </a:xfrm>
            </p:grpSpPr>
            <p:sp>
              <p:nvSpPr>
                <p:cNvPr id="34896" name="AutoShape 80">
                  <a:extLst>
                    <a:ext uri="{FF2B5EF4-FFF2-40B4-BE49-F238E27FC236}">
                      <a16:creationId xmlns:a16="http://schemas.microsoft.com/office/drawing/2014/main" id="{FCEFC98E-1F0B-2222-5B6E-393FF269E0B0}"/>
                    </a:ext>
                  </a:extLst>
                </p:cNvPr>
                <p:cNvSpPr>
                  <a:spLocks noChangeAspect="1" noChangeArrowheads="1"/>
                </p:cNvSpPr>
                <p:nvPr/>
              </p:nvSpPr>
              <p:spPr bwMode="auto">
                <a:xfrm rot="10800000">
                  <a:off x="2356" y="3130"/>
                  <a:ext cx="2196" cy="5428"/>
                </a:xfrm>
                <a:custGeom>
                  <a:avLst/>
                  <a:gdLst>
                    <a:gd name="G0" fmla="+- 10528 0 0"/>
                    <a:gd name="G1" fmla="+- 21600 0 10528"/>
                    <a:gd name="G2" fmla="*/ 10528 1 2"/>
                    <a:gd name="G3" fmla="+- 21600 0 G2"/>
                    <a:gd name="G4" fmla="+/ 10528 21600 2"/>
                    <a:gd name="G5" fmla="+/ G1 0 2"/>
                    <a:gd name="G6" fmla="*/ 21600 21600 10528"/>
                    <a:gd name="G7" fmla="*/ G6 1 2"/>
                    <a:gd name="G8" fmla="+- 21600 0 G7"/>
                    <a:gd name="G9" fmla="*/ 21600 1 2"/>
                    <a:gd name="G10" fmla="+- 10528 0 G9"/>
                    <a:gd name="G11" fmla="?: G10 G8 0"/>
                    <a:gd name="G12" fmla="?: G10 G7 21600"/>
                    <a:gd name="T0" fmla="*/ 16336 w 21600"/>
                    <a:gd name="T1" fmla="*/ 10800 h 21600"/>
                    <a:gd name="T2" fmla="*/ 10800 w 21600"/>
                    <a:gd name="T3" fmla="*/ 21600 h 21600"/>
                    <a:gd name="T4" fmla="*/ 5264 w 21600"/>
                    <a:gd name="T5" fmla="*/ 10800 h 21600"/>
                    <a:gd name="T6" fmla="*/ 10800 w 21600"/>
                    <a:gd name="T7" fmla="*/ 0 h 21600"/>
                    <a:gd name="T8" fmla="*/ 7064 w 21600"/>
                    <a:gd name="T9" fmla="*/ 7064 h 21600"/>
                    <a:gd name="T10" fmla="*/ 14536 w 21600"/>
                    <a:gd name="T11" fmla="*/ 14536 h 21600"/>
                  </a:gdLst>
                  <a:ahLst/>
                  <a:cxnLst>
                    <a:cxn ang="0">
                      <a:pos x="T0" y="T1"/>
                    </a:cxn>
                    <a:cxn ang="0">
                      <a:pos x="T2" y="T3"/>
                    </a:cxn>
                    <a:cxn ang="0">
                      <a:pos x="T4" y="T5"/>
                    </a:cxn>
                    <a:cxn ang="0">
                      <a:pos x="T6" y="T7"/>
                    </a:cxn>
                  </a:cxnLst>
                  <a:rect l="T8" t="T9" r="T10" b="T11"/>
                  <a:pathLst>
                    <a:path w="21600" h="21600">
                      <a:moveTo>
                        <a:pt x="0" y="0"/>
                      </a:moveTo>
                      <a:lnTo>
                        <a:pt x="10528" y="21600"/>
                      </a:lnTo>
                      <a:lnTo>
                        <a:pt x="11072" y="21600"/>
                      </a:lnTo>
                      <a:lnTo>
                        <a:pt x="21600" y="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897" name="Rectangle 81">
                  <a:extLst>
                    <a:ext uri="{FF2B5EF4-FFF2-40B4-BE49-F238E27FC236}">
                      <a16:creationId xmlns:a16="http://schemas.microsoft.com/office/drawing/2014/main" id="{3C23F177-9758-09E4-2B8E-BA01437CD30E}"/>
                    </a:ext>
                  </a:extLst>
                </p:cNvPr>
                <p:cNvSpPr>
                  <a:spLocks noChangeAspect="1" noChangeArrowheads="1"/>
                </p:cNvSpPr>
                <p:nvPr/>
              </p:nvSpPr>
              <p:spPr bwMode="auto">
                <a:xfrm>
                  <a:off x="2299" y="8521"/>
                  <a:ext cx="2352"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grpSp>
          <p:sp>
            <p:nvSpPr>
              <p:cNvPr id="34898" name="AutoShape 82">
                <a:extLst>
                  <a:ext uri="{FF2B5EF4-FFF2-40B4-BE49-F238E27FC236}">
                    <a16:creationId xmlns:a16="http://schemas.microsoft.com/office/drawing/2014/main" id="{377CFBD1-5086-8604-635A-62C0527A04D4}"/>
                  </a:ext>
                </a:extLst>
              </p:cNvPr>
              <p:cNvSpPr>
                <a:spLocks noChangeAspect="1" noChangeArrowheads="1"/>
              </p:cNvSpPr>
              <p:nvPr/>
            </p:nvSpPr>
            <p:spPr bwMode="auto">
              <a:xfrm rot="16200000">
                <a:off x="3262" y="3953"/>
                <a:ext cx="435" cy="905"/>
              </a:xfrm>
              <a:prstGeom prst="cube">
                <a:avLst>
                  <a:gd name="adj" fmla="val 54509"/>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4899" name="AutoShape 83">
                <a:extLst>
                  <a:ext uri="{FF2B5EF4-FFF2-40B4-BE49-F238E27FC236}">
                    <a16:creationId xmlns:a16="http://schemas.microsoft.com/office/drawing/2014/main" id="{1C7B24C8-3D3B-02DF-0602-DB3C53D04DAD}"/>
                  </a:ext>
                </a:extLst>
              </p:cNvPr>
              <p:cNvSpPr>
                <a:spLocks noChangeAspect="1" noChangeArrowheads="1"/>
              </p:cNvSpPr>
              <p:nvPr/>
            </p:nvSpPr>
            <p:spPr bwMode="auto">
              <a:xfrm>
                <a:off x="3414" y="3486"/>
                <a:ext cx="74" cy="836"/>
              </a:xfrm>
              <a:prstGeom prst="can">
                <a:avLst>
                  <a:gd name="adj" fmla="val 26883"/>
                </a:avLst>
              </a:prstGeom>
              <a:solidFill>
                <a:srgbClr val="FFFFFF"/>
              </a:solidFill>
              <a:ln w="9525">
                <a:solidFill>
                  <a:srgbClr val="000000"/>
                </a:solidFill>
                <a:round/>
                <a:headEnd/>
                <a:tailEnd/>
              </a:ln>
            </p:spPr>
            <p:txBody>
              <a:bodyPr/>
              <a:lstStyle/>
              <a:p>
                <a:endParaRPr lang="tr-TR"/>
              </a:p>
            </p:txBody>
          </p:sp>
          <p:sp>
            <p:nvSpPr>
              <p:cNvPr id="34900" name="AutoShape 84">
                <a:extLst>
                  <a:ext uri="{FF2B5EF4-FFF2-40B4-BE49-F238E27FC236}">
                    <a16:creationId xmlns:a16="http://schemas.microsoft.com/office/drawing/2014/main" id="{B5078D0F-E722-602B-1979-93B2DBCF5FA6}"/>
                  </a:ext>
                </a:extLst>
              </p:cNvPr>
              <p:cNvSpPr>
                <a:spLocks noChangeAspect="1" noChangeArrowheads="1"/>
              </p:cNvSpPr>
              <p:nvPr/>
            </p:nvSpPr>
            <p:spPr bwMode="auto">
              <a:xfrm rot="5400000">
                <a:off x="3300" y="3153"/>
                <a:ext cx="330" cy="358"/>
              </a:xfrm>
              <a:prstGeom prst="can">
                <a:avLst>
                  <a:gd name="adj" fmla="val 22491"/>
                </a:avLst>
              </a:prstGeom>
              <a:gradFill rotWithShape="1">
                <a:gsLst>
                  <a:gs pos="0">
                    <a:srgbClr val="C0C0C0"/>
                  </a:gs>
                  <a:gs pos="50000">
                    <a:srgbClr val="FFFFFF"/>
                  </a:gs>
                  <a:gs pos="100000">
                    <a:srgbClr val="C0C0C0"/>
                  </a:gs>
                </a:gsLst>
                <a:lin ang="0" scaled="1"/>
              </a:gradFill>
              <a:ln w="9525">
                <a:solidFill>
                  <a:srgbClr val="000000"/>
                </a:solidFill>
                <a:round/>
                <a:headEnd/>
                <a:tailEnd/>
              </a:ln>
            </p:spPr>
            <p:txBody>
              <a:bodyPr/>
              <a:lstStyle/>
              <a:p>
                <a:endParaRPr lang="tr-TR"/>
              </a:p>
            </p:txBody>
          </p:sp>
          <p:sp>
            <p:nvSpPr>
              <p:cNvPr id="34901" name="Rectangle 85">
                <a:extLst>
                  <a:ext uri="{FF2B5EF4-FFF2-40B4-BE49-F238E27FC236}">
                    <a16:creationId xmlns:a16="http://schemas.microsoft.com/office/drawing/2014/main" id="{E417B4F6-0437-355A-FE9F-B5E943A71B41}"/>
                  </a:ext>
                </a:extLst>
              </p:cNvPr>
              <p:cNvSpPr>
                <a:spLocks noChangeAspect="1" noChangeArrowheads="1"/>
              </p:cNvSpPr>
              <p:nvPr/>
            </p:nvSpPr>
            <p:spPr bwMode="auto">
              <a:xfrm>
                <a:off x="3391" y="3504"/>
                <a:ext cx="131" cy="72"/>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34902" name="Rectangle 86">
                <a:extLst>
                  <a:ext uri="{FF2B5EF4-FFF2-40B4-BE49-F238E27FC236}">
                    <a16:creationId xmlns:a16="http://schemas.microsoft.com/office/drawing/2014/main" id="{E847433A-F829-1E38-36DA-DF0F66CF1BBE}"/>
                  </a:ext>
                </a:extLst>
              </p:cNvPr>
              <p:cNvSpPr>
                <a:spLocks noChangeAspect="1" noChangeArrowheads="1"/>
              </p:cNvSpPr>
              <p:nvPr/>
            </p:nvSpPr>
            <p:spPr bwMode="auto">
              <a:xfrm>
                <a:off x="3362" y="4236"/>
                <a:ext cx="172" cy="127"/>
              </a:xfrm>
              <a:prstGeom prst="rect">
                <a:avLst/>
              </a:prstGeom>
              <a:solidFill>
                <a:srgbClr val="FFFFFF"/>
              </a:solidFill>
              <a:ln w="9525">
                <a:solidFill>
                  <a:srgbClr val="000000"/>
                </a:solidFill>
                <a:miter lim="800000"/>
                <a:headEnd/>
                <a:tailEnd/>
              </a:ln>
            </p:spPr>
            <p:txBody>
              <a:bodyPr/>
              <a:lstStyle/>
              <a:p>
                <a:endParaRPr lang="tr-TR"/>
              </a:p>
            </p:txBody>
          </p:sp>
          <p:sp>
            <p:nvSpPr>
              <p:cNvPr id="34903" name="AutoShape 87">
                <a:extLst>
                  <a:ext uri="{FF2B5EF4-FFF2-40B4-BE49-F238E27FC236}">
                    <a16:creationId xmlns:a16="http://schemas.microsoft.com/office/drawing/2014/main" id="{E3D42CE2-A5E5-E413-7D41-958EDBD3908E}"/>
                  </a:ext>
                </a:extLst>
              </p:cNvPr>
              <p:cNvSpPr>
                <a:spLocks noChangeAspect="1" noChangeArrowheads="1"/>
              </p:cNvSpPr>
              <p:nvPr/>
            </p:nvSpPr>
            <p:spPr bwMode="auto">
              <a:xfrm rot="10800000">
                <a:off x="2882" y="4520"/>
                <a:ext cx="1399" cy="3460"/>
              </a:xfrm>
              <a:custGeom>
                <a:avLst/>
                <a:gdLst>
                  <a:gd name="G0" fmla="+- 10528 0 0"/>
                  <a:gd name="G1" fmla="+- 21600 0 10528"/>
                  <a:gd name="G2" fmla="*/ 10528 1 2"/>
                  <a:gd name="G3" fmla="+- 21600 0 G2"/>
                  <a:gd name="G4" fmla="+/ 10528 21600 2"/>
                  <a:gd name="G5" fmla="+/ G1 0 2"/>
                  <a:gd name="G6" fmla="*/ 21600 21600 10528"/>
                  <a:gd name="G7" fmla="*/ G6 1 2"/>
                  <a:gd name="G8" fmla="+- 21600 0 G7"/>
                  <a:gd name="G9" fmla="*/ 21600 1 2"/>
                  <a:gd name="G10" fmla="+- 10528 0 G9"/>
                  <a:gd name="G11" fmla="?: G10 G8 0"/>
                  <a:gd name="G12" fmla="?: G10 G7 21600"/>
                  <a:gd name="T0" fmla="*/ 16336 w 21600"/>
                  <a:gd name="T1" fmla="*/ 10800 h 21600"/>
                  <a:gd name="T2" fmla="*/ 10800 w 21600"/>
                  <a:gd name="T3" fmla="*/ 21600 h 21600"/>
                  <a:gd name="T4" fmla="*/ 5264 w 21600"/>
                  <a:gd name="T5" fmla="*/ 10800 h 21600"/>
                  <a:gd name="T6" fmla="*/ 10800 w 21600"/>
                  <a:gd name="T7" fmla="*/ 0 h 21600"/>
                  <a:gd name="T8" fmla="*/ 7064 w 21600"/>
                  <a:gd name="T9" fmla="*/ 7064 h 21600"/>
                  <a:gd name="T10" fmla="*/ 14536 w 21600"/>
                  <a:gd name="T11" fmla="*/ 14536 h 21600"/>
                </a:gdLst>
                <a:ahLst/>
                <a:cxnLst>
                  <a:cxn ang="0">
                    <a:pos x="T0" y="T1"/>
                  </a:cxn>
                  <a:cxn ang="0">
                    <a:pos x="T2" y="T3"/>
                  </a:cxn>
                  <a:cxn ang="0">
                    <a:pos x="T4" y="T5"/>
                  </a:cxn>
                  <a:cxn ang="0">
                    <a:pos x="T6" y="T7"/>
                  </a:cxn>
                </a:cxnLst>
                <a:rect l="T8" t="T9" r="T10" b="T11"/>
                <a:pathLst>
                  <a:path w="21600" h="21600">
                    <a:moveTo>
                      <a:pt x="0" y="0"/>
                    </a:moveTo>
                    <a:lnTo>
                      <a:pt x="10528" y="21600"/>
                    </a:lnTo>
                    <a:lnTo>
                      <a:pt x="11072" y="21600"/>
                    </a:lnTo>
                    <a:lnTo>
                      <a:pt x="21600" y="0"/>
                    </a:lnTo>
                    <a:close/>
                  </a:path>
                </a:pathLst>
              </a:cu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04" name="Rectangle 88">
                <a:extLst>
                  <a:ext uri="{FF2B5EF4-FFF2-40B4-BE49-F238E27FC236}">
                    <a16:creationId xmlns:a16="http://schemas.microsoft.com/office/drawing/2014/main" id="{673DAE4C-1C90-16F0-B649-B880EA8EB4AE}"/>
                  </a:ext>
                </a:extLst>
              </p:cNvPr>
              <p:cNvSpPr>
                <a:spLocks noChangeAspect="1" noChangeArrowheads="1"/>
              </p:cNvSpPr>
              <p:nvPr/>
            </p:nvSpPr>
            <p:spPr bwMode="auto">
              <a:xfrm>
                <a:off x="2346" y="3688"/>
                <a:ext cx="1081" cy="20"/>
              </a:xfrm>
              <a:prstGeom prst="rect">
                <a:avLst/>
              </a:prstGeom>
              <a:solidFill>
                <a:srgbClr val="FFFFFF"/>
              </a:solidFill>
              <a:ln w="9525">
                <a:solidFill>
                  <a:srgbClr val="000000"/>
                </a:solidFill>
                <a:miter lim="800000"/>
                <a:headEnd/>
                <a:tailEnd/>
              </a:ln>
            </p:spPr>
            <p:txBody>
              <a:bodyPr/>
              <a:lstStyle/>
              <a:p>
                <a:endParaRPr lang="tr-TR"/>
              </a:p>
            </p:txBody>
          </p:sp>
          <p:sp>
            <p:nvSpPr>
              <p:cNvPr id="34905" name="Rectangle 89">
                <a:extLst>
                  <a:ext uri="{FF2B5EF4-FFF2-40B4-BE49-F238E27FC236}">
                    <a16:creationId xmlns:a16="http://schemas.microsoft.com/office/drawing/2014/main" id="{149DD3DC-A13F-15A8-6CD1-3939280BDF87}"/>
                  </a:ext>
                </a:extLst>
              </p:cNvPr>
              <p:cNvSpPr>
                <a:spLocks noChangeAspect="1" noChangeArrowheads="1"/>
              </p:cNvSpPr>
              <p:nvPr/>
            </p:nvSpPr>
            <p:spPr bwMode="auto">
              <a:xfrm>
                <a:off x="3598" y="3329"/>
                <a:ext cx="183" cy="32"/>
              </a:xfrm>
              <a:prstGeom prst="rect">
                <a:avLst/>
              </a:prstGeom>
              <a:solidFill>
                <a:srgbClr val="FFFFFF"/>
              </a:solidFill>
              <a:ln w="9525">
                <a:solidFill>
                  <a:srgbClr val="000000"/>
                </a:solidFill>
                <a:miter lim="800000"/>
                <a:headEnd/>
                <a:tailEnd/>
              </a:ln>
            </p:spPr>
            <p:txBody>
              <a:bodyPr/>
              <a:lstStyle/>
              <a:p>
                <a:endParaRPr lang="tr-TR"/>
              </a:p>
            </p:txBody>
          </p:sp>
          <p:sp>
            <p:nvSpPr>
              <p:cNvPr id="34906" name="Freeform 90">
                <a:extLst>
                  <a:ext uri="{FF2B5EF4-FFF2-40B4-BE49-F238E27FC236}">
                    <a16:creationId xmlns:a16="http://schemas.microsoft.com/office/drawing/2014/main" id="{BB233AEB-8588-9B83-A462-C9A319E3CD2B}"/>
                  </a:ext>
                </a:extLst>
              </p:cNvPr>
              <p:cNvSpPr>
                <a:spLocks noChangeAspect="1"/>
              </p:cNvSpPr>
              <p:nvPr/>
            </p:nvSpPr>
            <p:spPr bwMode="auto">
              <a:xfrm>
                <a:off x="3207" y="3352"/>
                <a:ext cx="207" cy="529"/>
              </a:xfrm>
              <a:custGeom>
                <a:avLst/>
                <a:gdLst>
                  <a:gd name="T0" fmla="*/ 142 w 406"/>
                  <a:gd name="T1" fmla="*/ 33 h 1035"/>
                  <a:gd name="T2" fmla="*/ 22 w 406"/>
                  <a:gd name="T3" fmla="*/ 93 h 1035"/>
                  <a:gd name="T4" fmla="*/ 64 w 406"/>
                  <a:gd name="T5" fmla="*/ 591 h 1035"/>
                  <a:gd name="T6" fmla="*/ 406 w 406"/>
                  <a:gd name="T7" fmla="*/ 1035 h 1035"/>
                </a:gdLst>
                <a:ahLst/>
                <a:cxnLst>
                  <a:cxn ang="0">
                    <a:pos x="T0" y="T1"/>
                  </a:cxn>
                  <a:cxn ang="0">
                    <a:pos x="T2" y="T3"/>
                  </a:cxn>
                  <a:cxn ang="0">
                    <a:pos x="T4" y="T5"/>
                  </a:cxn>
                  <a:cxn ang="0">
                    <a:pos x="T6" y="T7"/>
                  </a:cxn>
                </a:cxnLst>
                <a:rect l="0" t="0" r="r" b="b"/>
                <a:pathLst>
                  <a:path w="406" h="1035">
                    <a:moveTo>
                      <a:pt x="142" y="33"/>
                    </a:moveTo>
                    <a:cubicBezTo>
                      <a:pt x="88" y="16"/>
                      <a:pt x="35" y="0"/>
                      <a:pt x="22" y="93"/>
                    </a:cubicBezTo>
                    <a:cubicBezTo>
                      <a:pt x="9" y="186"/>
                      <a:pt x="0" y="434"/>
                      <a:pt x="64" y="591"/>
                    </a:cubicBezTo>
                    <a:cubicBezTo>
                      <a:pt x="128" y="748"/>
                      <a:pt x="267" y="891"/>
                      <a:pt x="406" y="1035"/>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07" name="Freeform 91">
                <a:extLst>
                  <a:ext uri="{FF2B5EF4-FFF2-40B4-BE49-F238E27FC236}">
                    <a16:creationId xmlns:a16="http://schemas.microsoft.com/office/drawing/2014/main" id="{D1929FEE-723C-7007-8764-D7E75FC5F38D}"/>
                  </a:ext>
                </a:extLst>
              </p:cNvPr>
              <p:cNvSpPr>
                <a:spLocks noChangeAspect="1"/>
              </p:cNvSpPr>
              <p:nvPr/>
            </p:nvSpPr>
            <p:spPr bwMode="auto">
              <a:xfrm>
                <a:off x="3167" y="3278"/>
                <a:ext cx="259" cy="371"/>
              </a:xfrm>
              <a:custGeom>
                <a:avLst/>
                <a:gdLst>
                  <a:gd name="T0" fmla="*/ 263 w 545"/>
                  <a:gd name="T1" fmla="*/ 127 h 1567"/>
                  <a:gd name="T2" fmla="*/ 23 w 545"/>
                  <a:gd name="T3" fmla="*/ 163 h 1567"/>
                  <a:gd name="T4" fmla="*/ 125 w 545"/>
                  <a:gd name="T5" fmla="*/ 1105 h 1567"/>
                  <a:gd name="T6" fmla="*/ 545 w 545"/>
                  <a:gd name="T7" fmla="*/ 1567 h 1567"/>
                </a:gdLst>
                <a:ahLst/>
                <a:cxnLst>
                  <a:cxn ang="0">
                    <a:pos x="T0" y="T1"/>
                  </a:cxn>
                  <a:cxn ang="0">
                    <a:pos x="T2" y="T3"/>
                  </a:cxn>
                  <a:cxn ang="0">
                    <a:pos x="T4" y="T5"/>
                  </a:cxn>
                  <a:cxn ang="0">
                    <a:pos x="T6" y="T7"/>
                  </a:cxn>
                </a:cxnLst>
                <a:rect l="0" t="0" r="r" b="b"/>
                <a:pathLst>
                  <a:path w="545" h="1567">
                    <a:moveTo>
                      <a:pt x="263" y="127"/>
                    </a:moveTo>
                    <a:cubicBezTo>
                      <a:pt x="154" y="63"/>
                      <a:pt x="46" y="0"/>
                      <a:pt x="23" y="163"/>
                    </a:cubicBezTo>
                    <a:cubicBezTo>
                      <a:pt x="0" y="326"/>
                      <a:pt x="38" y="871"/>
                      <a:pt x="125" y="1105"/>
                    </a:cubicBezTo>
                    <a:cubicBezTo>
                      <a:pt x="212" y="1339"/>
                      <a:pt x="378" y="1453"/>
                      <a:pt x="545" y="1567"/>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08" name="Freeform 92">
                <a:extLst>
                  <a:ext uri="{FF2B5EF4-FFF2-40B4-BE49-F238E27FC236}">
                    <a16:creationId xmlns:a16="http://schemas.microsoft.com/office/drawing/2014/main" id="{D6D682F9-9025-C98B-27BF-1A6D732D036F}"/>
                  </a:ext>
                </a:extLst>
              </p:cNvPr>
              <p:cNvSpPr>
                <a:spLocks noChangeAspect="1"/>
              </p:cNvSpPr>
              <p:nvPr/>
            </p:nvSpPr>
            <p:spPr bwMode="auto">
              <a:xfrm>
                <a:off x="3243" y="5265"/>
                <a:ext cx="258" cy="2275"/>
              </a:xfrm>
              <a:custGeom>
                <a:avLst/>
                <a:gdLst>
                  <a:gd name="T0" fmla="*/ 402 w 505"/>
                  <a:gd name="T1" fmla="*/ 0 h 3480"/>
                  <a:gd name="T2" fmla="*/ 402 w 505"/>
                  <a:gd name="T3" fmla="*/ 420 h 3480"/>
                  <a:gd name="T4" fmla="*/ 438 w 505"/>
                  <a:gd name="T5" fmla="*/ 2142 h 3480"/>
                  <a:gd name="T6" fmla="*/ 0 w 505"/>
                  <a:gd name="T7" fmla="*/ 3480 h 3480"/>
                </a:gdLst>
                <a:ahLst/>
                <a:cxnLst>
                  <a:cxn ang="0">
                    <a:pos x="T0" y="T1"/>
                  </a:cxn>
                  <a:cxn ang="0">
                    <a:pos x="T2" y="T3"/>
                  </a:cxn>
                  <a:cxn ang="0">
                    <a:pos x="T4" y="T5"/>
                  </a:cxn>
                  <a:cxn ang="0">
                    <a:pos x="T6" y="T7"/>
                  </a:cxn>
                </a:cxnLst>
                <a:rect l="0" t="0" r="r" b="b"/>
                <a:pathLst>
                  <a:path w="505" h="3480">
                    <a:moveTo>
                      <a:pt x="402" y="0"/>
                    </a:moveTo>
                    <a:cubicBezTo>
                      <a:pt x="399" y="31"/>
                      <a:pt x="396" y="63"/>
                      <a:pt x="402" y="420"/>
                    </a:cubicBezTo>
                    <a:cubicBezTo>
                      <a:pt x="408" y="777"/>
                      <a:pt x="505" y="1632"/>
                      <a:pt x="438" y="2142"/>
                    </a:cubicBezTo>
                    <a:cubicBezTo>
                      <a:pt x="371" y="2652"/>
                      <a:pt x="185" y="3066"/>
                      <a:pt x="0" y="34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09" name="Freeform 93">
                <a:extLst>
                  <a:ext uri="{FF2B5EF4-FFF2-40B4-BE49-F238E27FC236}">
                    <a16:creationId xmlns:a16="http://schemas.microsoft.com/office/drawing/2014/main" id="{06C077DB-CCCA-1884-B407-CA38FCAE67E4}"/>
                  </a:ext>
                </a:extLst>
              </p:cNvPr>
              <p:cNvSpPr>
                <a:spLocks noChangeAspect="1"/>
              </p:cNvSpPr>
              <p:nvPr/>
            </p:nvSpPr>
            <p:spPr bwMode="auto">
              <a:xfrm>
                <a:off x="3112" y="5265"/>
                <a:ext cx="397" cy="2336"/>
              </a:xfrm>
              <a:custGeom>
                <a:avLst/>
                <a:gdLst>
                  <a:gd name="T0" fmla="*/ 696 w 779"/>
                  <a:gd name="T1" fmla="*/ 0 h 4578"/>
                  <a:gd name="T2" fmla="*/ 756 w 779"/>
                  <a:gd name="T3" fmla="*/ 1398 h 4578"/>
                  <a:gd name="T4" fmla="*/ 558 w 779"/>
                  <a:gd name="T5" fmla="*/ 2580 h 4578"/>
                  <a:gd name="T6" fmla="*/ 360 w 779"/>
                  <a:gd name="T7" fmla="*/ 3582 h 4578"/>
                  <a:gd name="T8" fmla="*/ 60 w 779"/>
                  <a:gd name="T9" fmla="*/ 4338 h 4578"/>
                  <a:gd name="T10" fmla="*/ 0 w 779"/>
                  <a:gd name="T11" fmla="*/ 4578 h 4578"/>
                </a:gdLst>
                <a:ahLst/>
                <a:cxnLst>
                  <a:cxn ang="0">
                    <a:pos x="T0" y="T1"/>
                  </a:cxn>
                  <a:cxn ang="0">
                    <a:pos x="T2" y="T3"/>
                  </a:cxn>
                  <a:cxn ang="0">
                    <a:pos x="T4" y="T5"/>
                  </a:cxn>
                  <a:cxn ang="0">
                    <a:pos x="T6" y="T7"/>
                  </a:cxn>
                  <a:cxn ang="0">
                    <a:pos x="T8" y="T9"/>
                  </a:cxn>
                  <a:cxn ang="0">
                    <a:pos x="T10" y="T11"/>
                  </a:cxn>
                </a:cxnLst>
                <a:rect l="0" t="0" r="r" b="b"/>
                <a:pathLst>
                  <a:path w="779" h="4578">
                    <a:moveTo>
                      <a:pt x="696" y="0"/>
                    </a:moveTo>
                    <a:cubicBezTo>
                      <a:pt x="737" y="484"/>
                      <a:pt x="779" y="968"/>
                      <a:pt x="756" y="1398"/>
                    </a:cubicBezTo>
                    <a:cubicBezTo>
                      <a:pt x="733" y="1828"/>
                      <a:pt x="624" y="2216"/>
                      <a:pt x="558" y="2580"/>
                    </a:cubicBezTo>
                    <a:cubicBezTo>
                      <a:pt x="492" y="2944"/>
                      <a:pt x="443" y="3289"/>
                      <a:pt x="360" y="3582"/>
                    </a:cubicBezTo>
                    <a:cubicBezTo>
                      <a:pt x="277" y="3875"/>
                      <a:pt x="120" y="4172"/>
                      <a:pt x="60" y="4338"/>
                    </a:cubicBezTo>
                    <a:cubicBezTo>
                      <a:pt x="0" y="4504"/>
                      <a:pt x="0" y="4541"/>
                      <a:pt x="0" y="4578"/>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nvGrpSpPr>
              <p:cNvPr id="34910" name="Group 94">
                <a:extLst>
                  <a:ext uri="{FF2B5EF4-FFF2-40B4-BE49-F238E27FC236}">
                    <a16:creationId xmlns:a16="http://schemas.microsoft.com/office/drawing/2014/main" id="{F6672382-5513-F0BE-29C0-2598B558F136}"/>
                  </a:ext>
                </a:extLst>
              </p:cNvPr>
              <p:cNvGrpSpPr>
                <a:grpSpLocks noChangeAspect="1"/>
              </p:cNvGrpSpPr>
              <p:nvPr/>
            </p:nvGrpSpPr>
            <p:grpSpPr bwMode="auto">
              <a:xfrm rot="13896175">
                <a:off x="4068" y="5049"/>
                <a:ext cx="257" cy="110"/>
                <a:chOff x="7387" y="5478"/>
                <a:chExt cx="594" cy="528"/>
              </a:xfrm>
            </p:grpSpPr>
            <p:sp>
              <p:nvSpPr>
                <p:cNvPr id="34911" name="Rectangle 95">
                  <a:extLst>
                    <a:ext uri="{FF2B5EF4-FFF2-40B4-BE49-F238E27FC236}">
                      <a16:creationId xmlns:a16="http://schemas.microsoft.com/office/drawing/2014/main" id="{718B7E95-0744-91B7-8350-8542E6D85779}"/>
                    </a:ext>
                  </a:extLst>
                </p:cNvPr>
                <p:cNvSpPr>
                  <a:spLocks noChangeAspect="1" noChangeArrowheads="1"/>
                </p:cNvSpPr>
                <p:nvPr/>
              </p:nvSpPr>
              <p:spPr bwMode="auto">
                <a:xfrm>
                  <a:off x="7387" y="5478"/>
                  <a:ext cx="81" cy="528"/>
                </a:xfrm>
                <a:prstGeom prst="rect">
                  <a:avLst/>
                </a:prstGeom>
                <a:solidFill>
                  <a:srgbClr val="FFCC00"/>
                </a:solidFill>
                <a:ln w="9525">
                  <a:solidFill>
                    <a:srgbClr val="000000"/>
                  </a:solidFill>
                  <a:miter lim="800000"/>
                  <a:headEnd/>
                  <a:tailEnd/>
                </a:ln>
              </p:spPr>
              <p:txBody>
                <a:bodyPr/>
                <a:lstStyle/>
                <a:p>
                  <a:endParaRPr lang="tr-TR"/>
                </a:p>
              </p:txBody>
            </p:sp>
            <p:sp>
              <p:nvSpPr>
                <p:cNvPr id="34912" name="Rectangle 96">
                  <a:extLst>
                    <a:ext uri="{FF2B5EF4-FFF2-40B4-BE49-F238E27FC236}">
                      <a16:creationId xmlns:a16="http://schemas.microsoft.com/office/drawing/2014/main" id="{0DC21BFB-9766-8D05-309A-8D7CC348A9B4}"/>
                    </a:ext>
                  </a:extLst>
                </p:cNvPr>
                <p:cNvSpPr>
                  <a:spLocks noChangeAspect="1" noChangeArrowheads="1"/>
                </p:cNvSpPr>
                <p:nvPr/>
              </p:nvSpPr>
              <p:spPr bwMode="auto">
                <a:xfrm>
                  <a:off x="7468" y="5703"/>
                  <a:ext cx="513" cy="111"/>
                </a:xfrm>
                <a:prstGeom prst="rect">
                  <a:avLst/>
                </a:prstGeom>
                <a:solidFill>
                  <a:srgbClr val="FFCC00"/>
                </a:solidFill>
                <a:ln w="9525">
                  <a:solidFill>
                    <a:srgbClr val="000000"/>
                  </a:solidFill>
                  <a:miter lim="800000"/>
                  <a:headEnd/>
                  <a:tailEnd/>
                </a:ln>
              </p:spPr>
              <p:txBody>
                <a:bodyPr/>
                <a:lstStyle/>
                <a:p>
                  <a:endParaRPr lang="tr-TR"/>
                </a:p>
              </p:txBody>
            </p:sp>
            <p:sp>
              <p:nvSpPr>
                <p:cNvPr id="34913" name="Freeform 97">
                  <a:extLst>
                    <a:ext uri="{FF2B5EF4-FFF2-40B4-BE49-F238E27FC236}">
                      <a16:creationId xmlns:a16="http://schemas.microsoft.com/office/drawing/2014/main" id="{FBACC093-1CBA-AC90-93F8-D07AA4A5D813}"/>
                    </a:ext>
                  </a:extLst>
                </p:cNvPr>
                <p:cNvSpPr>
                  <a:spLocks noChangeAspect="1"/>
                </p:cNvSpPr>
                <p:nvPr/>
              </p:nvSpPr>
              <p:spPr bwMode="auto">
                <a:xfrm>
                  <a:off x="7512" y="5545"/>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sp>
              <p:nvSpPr>
                <p:cNvPr id="34914" name="Freeform 98">
                  <a:extLst>
                    <a:ext uri="{FF2B5EF4-FFF2-40B4-BE49-F238E27FC236}">
                      <a16:creationId xmlns:a16="http://schemas.microsoft.com/office/drawing/2014/main" id="{4FCAC6E5-B83D-9B42-74B0-801B353DF30A}"/>
                    </a:ext>
                  </a:extLst>
                </p:cNvPr>
                <p:cNvSpPr>
                  <a:spLocks noChangeAspect="1"/>
                </p:cNvSpPr>
                <p:nvPr/>
              </p:nvSpPr>
              <p:spPr bwMode="auto">
                <a:xfrm>
                  <a:off x="7627" y="5545"/>
                  <a:ext cx="205"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6350">
                  <a:solidFill>
                    <a:srgbClr val="000000"/>
                  </a:solidFill>
                  <a:round/>
                  <a:headEnd/>
                  <a:tailEnd/>
                </a:ln>
              </p:spPr>
              <p:txBody>
                <a:bodyPr/>
                <a:lstStyle/>
                <a:p>
                  <a:endParaRPr lang="tr-TR"/>
                </a:p>
              </p:txBody>
            </p:sp>
            <p:sp>
              <p:nvSpPr>
                <p:cNvPr id="34915" name="Freeform 99">
                  <a:extLst>
                    <a:ext uri="{FF2B5EF4-FFF2-40B4-BE49-F238E27FC236}">
                      <a16:creationId xmlns:a16="http://schemas.microsoft.com/office/drawing/2014/main" id="{DC8ACBF3-EE07-23E6-D50C-1D774485AD3C}"/>
                    </a:ext>
                  </a:extLst>
                </p:cNvPr>
                <p:cNvSpPr>
                  <a:spLocks noChangeAspect="1"/>
                </p:cNvSpPr>
                <p:nvPr/>
              </p:nvSpPr>
              <p:spPr bwMode="auto">
                <a:xfrm>
                  <a:off x="7737" y="5526"/>
                  <a:ext cx="206" cy="393"/>
                </a:xfrm>
                <a:custGeom>
                  <a:avLst/>
                  <a:gdLst>
                    <a:gd name="T0" fmla="*/ 0 w 378"/>
                    <a:gd name="T1" fmla="*/ 456 h 786"/>
                    <a:gd name="T2" fmla="*/ 96 w 378"/>
                    <a:gd name="T3" fmla="*/ 720 h 786"/>
                    <a:gd name="T4" fmla="*/ 258 w 378"/>
                    <a:gd name="T5" fmla="*/ 60 h 786"/>
                    <a:gd name="T6" fmla="*/ 378 w 378"/>
                    <a:gd name="T7" fmla="*/ 360 h 786"/>
                  </a:gdLst>
                  <a:ahLst/>
                  <a:cxnLst>
                    <a:cxn ang="0">
                      <a:pos x="T0" y="T1"/>
                    </a:cxn>
                    <a:cxn ang="0">
                      <a:pos x="T2" y="T3"/>
                    </a:cxn>
                    <a:cxn ang="0">
                      <a:pos x="T4" y="T5"/>
                    </a:cxn>
                    <a:cxn ang="0">
                      <a:pos x="T6" y="T7"/>
                    </a:cxn>
                  </a:cxnLst>
                  <a:rect l="0" t="0" r="r" b="b"/>
                  <a:pathLst>
                    <a:path w="378" h="786">
                      <a:moveTo>
                        <a:pt x="0" y="456"/>
                      </a:moveTo>
                      <a:cubicBezTo>
                        <a:pt x="26" y="621"/>
                        <a:pt x="53" y="786"/>
                        <a:pt x="96" y="720"/>
                      </a:cubicBezTo>
                      <a:cubicBezTo>
                        <a:pt x="139" y="654"/>
                        <a:pt x="211" y="120"/>
                        <a:pt x="258" y="60"/>
                      </a:cubicBezTo>
                      <a:cubicBezTo>
                        <a:pt x="305" y="0"/>
                        <a:pt x="341" y="180"/>
                        <a:pt x="378" y="360"/>
                      </a:cubicBezTo>
                    </a:path>
                  </a:pathLst>
                </a:custGeom>
                <a:solidFill>
                  <a:srgbClr val="FFCC00"/>
                </a:solidFill>
                <a:ln w="9525">
                  <a:solidFill>
                    <a:srgbClr val="000000"/>
                  </a:solidFill>
                  <a:round/>
                  <a:headEnd/>
                  <a:tailEnd/>
                </a:ln>
              </p:spPr>
              <p:txBody>
                <a:bodyPr/>
                <a:lstStyle/>
                <a:p>
                  <a:endParaRPr lang="tr-TR"/>
                </a:p>
              </p:txBody>
            </p:sp>
          </p:grpSp>
          <p:sp>
            <p:nvSpPr>
              <p:cNvPr id="34916" name="AutoShape 100">
                <a:extLst>
                  <a:ext uri="{FF2B5EF4-FFF2-40B4-BE49-F238E27FC236}">
                    <a16:creationId xmlns:a16="http://schemas.microsoft.com/office/drawing/2014/main" id="{533BC89C-0255-2FA6-ECB2-8D8A5DE3F8F1}"/>
                  </a:ext>
                </a:extLst>
              </p:cNvPr>
              <p:cNvSpPr>
                <a:spLocks noChangeAspect="1" noChangeArrowheads="1"/>
              </p:cNvSpPr>
              <p:nvPr/>
            </p:nvSpPr>
            <p:spPr bwMode="auto">
              <a:xfrm rot="3116197">
                <a:off x="3834" y="4695"/>
                <a:ext cx="288" cy="247"/>
              </a:xfrm>
              <a:prstGeom prst="leftArrow">
                <a:avLst>
                  <a:gd name="adj1" fmla="val 50000"/>
                  <a:gd name="adj2" fmla="val 29150"/>
                </a:avLst>
              </a:prstGeom>
              <a:solidFill>
                <a:srgbClr val="99CC00"/>
              </a:solidFill>
              <a:ln w="9525">
                <a:solidFill>
                  <a:srgbClr val="000000"/>
                </a:solidFill>
                <a:miter lim="800000"/>
                <a:headEnd/>
                <a:tailEnd/>
              </a:ln>
            </p:spPr>
            <p:txBody>
              <a:bodyPr/>
              <a:lstStyle/>
              <a:p>
                <a:endParaRPr lang="tr-TR"/>
              </a:p>
            </p:txBody>
          </p:sp>
          <p:sp>
            <p:nvSpPr>
              <p:cNvPr id="34917" name="AutoShape 101">
                <a:extLst>
                  <a:ext uri="{FF2B5EF4-FFF2-40B4-BE49-F238E27FC236}">
                    <a16:creationId xmlns:a16="http://schemas.microsoft.com/office/drawing/2014/main" id="{2B103D9C-C0E2-FF0E-C944-308524A1BDA5}"/>
                  </a:ext>
                </a:extLst>
              </p:cNvPr>
              <p:cNvSpPr>
                <a:spLocks noChangeAspect="1" noChangeArrowheads="1"/>
              </p:cNvSpPr>
              <p:nvPr/>
            </p:nvSpPr>
            <p:spPr bwMode="auto">
              <a:xfrm>
                <a:off x="2741" y="3867"/>
                <a:ext cx="222" cy="132"/>
              </a:xfrm>
              <a:prstGeom prst="rightArrow">
                <a:avLst>
                  <a:gd name="adj1" fmla="val 50000"/>
                  <a:gd name="adj2" fmla="val 42045"/>
                </a:avLst>
              </a:prstGeom>
              <a:solidFill>
                <a:srgbClr val="FFFF00"/>
              </a:solidFill>
              <a:ln w="9525">
                <a:solidFill>
                  <a:srgbClr val="000000"/>
                </a:solidFill>
                <a:miter lim="800000"/>
                <a:headEnd/>
                <a:tailEnd/>
              </a:ln>
            </p:spPr>
            <p:txBody>
              <a:bodyPr/>
              <a:lstStyle/>
              <a:p>
                <a:endParaRPr lang="tr-TR"/>
              </a:p>
            </p:txBody>
          </p:sp>
          <p:sp>
            <p:nvSpPr>
              <p:cNvPr id="34918" name="AutoShape 102">
                <a:extLst>
                  <a:ext uri="{FF2B5EF4-FFF2-40B4-BE49-F238E27FC236}">
                    <a16:creationId xmlns:a16="http://schemas.microsoft.com/office/drawing/2014/main" id="{2C8D1ED6-6C6E-D694-9267-B2D8678DE25C}"/>
                  </a:ext>
                </a:extLst>
              </p:cNvPr>
              <p:cNvSpPr>
                <a:spLocks noChangeAspect="1" noChangeArrowheads="1"/>
              </p:cNvSpPr>
              <p:nvPr/>
            </p:nvSpPr>
            <p:spPr bwMode="auto">
              <a:xfrm>
                <a:off x="3871" y="3208"/>
                <a:ext cx="253" cy="296"/>
              </a:xfrm>
              <a:prstGeom prst="leftArrow">
                <a:avLst>
                  <a:gd name="adj1" fmla="val 36315"/>
                  <a:gd name="adj2" fmla="val 49199"/>
                </a:avLst>
              </a:prstGeom>
              <a:solidFill>
                <a:srgbClr val="99CCFF"/>
              </a:solidFill>
              <a:ln w="9525">
                <a:solidFill>
                  <a:srgbClr val="000000"/>
                </a:solidFill>
                <a:miter lim="800000"/>
                <a:headEnd/>
                <a:tailEnd/>
              </a:ln>
            </p:spPr>
            <p:txBody>
              <a:bodyPr/>
              <a:lstStyle/>
              <a:p>
                <a:endParaRPr lang="tr-TR"/>
              </a:p>
            </p:txBody>
          </p:sp>
          <p:sp>
            <p:nvSpPr>
              <p:cNvPr id="34919" name="AutoShape 103">
                <a:extLst>
                  <a:ext uri="{FF2B5EF4-FFF2-40B4-BE49-F238E27FC236}">
                    <a16:creationId xmlns:a16="http://schemas.microsoft.com/office/drawing/2014/main" id="{80D4BF0E-A970-6F0E-C5C3-6A090DF3DA90}"/>
                  </a:ext>
                </a:extLst>
              </p:cNvPr>
              <p:cNvSpPr>
                <a:spLocks noChangeAspect="1" noChangeArrowheads="1"/>
              </p:cNvSpPr>
              <p:nvPr/>
            </p:nvSpPr>
            <p:spPr bwMode="auto">
              <a:xfrm>
                <a:off x="3546" y="3596"/>
                <a:ext cx="135" cy="285"/>
              </a:xfrm>
              <a:prstGeom prst="downArrow">
                <a:avLst>
                  <a:gd name="adj1" fmla="val 50000"/>
                  <a:gd name="adj2" fmla="val 52778"/>
                </a:avLst>
              </a:prstGeom>
              <a:solidFill>
                <a:srgbClr val="99CC00"/>
              </a:solidFill>
              <a:ln w="9525">
                <a:solidFill>
                  <a:srgbClr val="000000"/>
                </a:solidFill>
                <a:miter lim="800000"/>
                <a:headEnd/>
                <a:tailEnd/>
              </a:ln>
            </p:spPr>
            <p:txBody>
              <a:bodyPr/>
              <a:lstStyle/>
              <a:p>
                <a:endParaRPr lang="tr-TR"/>
              </a:p>
            </p:txBody>
          </p:sp>
          <p:sp>
            <p:nvSpPr>
              <p:cNvPr id="34920" name="AutoShape 104">
                <a:extLst>
                  <a:ext uri="{FF2B5EF4-FFF2-40B4-BE49-F238E27FC236}">
                    <a16:creationId xmlns:a16="http://schemas.microsoft.com/office/drawing/2014/main" id="{A50A8E4F-D18F-F98F-32AA-991A51CA5EF6}"/>
                  </a:ext>
                </a:extLst>
              </p:cNvPr>
              <p:cNvSpPr>
                <a:spLocks noChangeAspect="1" noChangeArrowheads="1"/>
              </p:cNvSpPr>
              <p:nvPr/>
            </p:nvSpPr>
            <p:spPr bwMode="auto">
              <a:xfrm>
                <a:off x="3571" y="3982"/>
                <a:ext cx="275" cy="296"/>
              </a:xfrm>
              <a:prstGeom prst="curvedLeftArrow">
                <a:avLst>
                  <a:gd name="adj1" fmla="val 21527"/>
                  <a:gd name="adj2" fmla="val 43055"/>
                  <a:gd name="adj3" fmla="val 33333"/>
                </a:avLst>
              </a:prstGeom>
              <a:solidFill>
                <a:srgbClr val="FFFFFF"/>
              </a:solidFill>
              <a:ln w="9525">
                <a:solidFill>
                  <a:srgbClr val="000000"/>
                </a:solidFill>
                <a:miter lim="800000"/>
                <a:headEnd/>
                <a:tailEnd/>
              </a:ln>
            </p:spPr>
            <p:txBody>
              <a:bodyPr/>
              <a:lstStyle/>
              <a:p>
                <a:endParaRPr lang="tr-TR"/>
              </a:p>
            </p:txBody>
          </p:sp>
          <p:sp>
            <p:nvSpPr>
              <p:cNvPr id="34921" name="Rectangle 105">
                <a:extLst>
                  <a:ext uri="{FF2B5EF4-FFF2-40B4-BE49-F238E27FC236}">
                    <a16:creationId xmlns:a16="http://schemas.microsoft.com/office/drawing/2014/main" id="{F79E9459-5CAC-8A12-F6AB-5E7FB3279403}"/>
                  </a:ext>
                </a:extLst>
              </p:cNvPr>
              <p:cNvSpPr>
                <a:spLocks noChangeAspect="1" noChangeArrowheads="1"/>
              </p:cNvSpPr>
              <p:nvPr/>
            </p:nvSpPr>
            <p:spPr bwMode="auto">
              <a:xfrm>
                <a:off x="2775" y="7938"/>
                <a:ext cx="1710" cy="150"/>
              </a:xfrm>
              <a:prstGeom prst="rect">
                <a:avLst/>
              </a:prstGeom>
              <a:solidFill>
                <a:srgbClr val="FFFFFF"/>
              </a:solidFill>
              <a:ln w="9525">
                <a:solidFill>
                  <a:srgbClr val="FFFFFF"/>
                </a:solidFill>
                <a:miter lim="800000"/>
                <a:headEnd/>
                <a:tailEnd/>
              </a:ln>
            </p:spPr>
            <p:txBody>
              <a:bodyPr/>
              <a:lstStyle/>
              <a:p>
                <a:endParaRPr lang="tr-TR"/>
              </a:p>
            </p:txBody>
          </p:sp>
        </p:grpSp>
        <p:sp>
          <p:nvSpPr>
            <p:cNvPr id="34922" name="Text Box 106">
              <a:extLst>
                <a:ext uri="{FF2B5EF4-FFF2-40B4-BE49-F238E27FC236}">
                  <a16:creationId xmlns:a16="http://schemas.microsoft.com/office/drawing/2014/main" id="{E2C4DDCF-58FE-27DB-88F3-A0AC4B84BA1B}"/>
                </a:ext>
              </a:extLst>
            </p:cNvPr>
            <p:cNvSpPr txBox="1">
              <a:spLocks noChangeAspect="1" noChangeArrowheads="1"/>
            </p:cNvSpPr>
            <p:nvPr/>
          </p:nvSpPr>
          <p:spPr bwMode="auto">
            <a:xfrm>
              <a:off x="9327" y="4747"/>
              <a:ext cx="1104"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Fan veya saç kurutma </a:t>
              </a:r>
            </a:p>
            <a:p>
              <a:r>
                <a:rPr lang="tr-TR" altLang="tr-TR" sz="800"/>
                <a:t>makinesi</a:t>
              </a:r>
              <a:endParaRPr lang="tr-TR" altLang="tr-TR"/>
            </a:p>
          </p:txBody>
        </p:sp>
        <p:grpSp>
          <p:nvGrpSpPr>
            <p:cNvPr id="34923" name="Group 107">
              <a:extLst>
                <a:ext uri="{FF2B5EF4-FFF2-40B4-BE49-F238E27FC236}">
                  <a16:creationId xmlns:a16="http://schemas.microsoft.com/office/drawing/2014/main" id="{B2DF123B-552D-C686-A79A-9AAA76E93686}"/>
                </a:ext>
              </a:extLst>
            </p:cNvPr>
            <p:cNvGrpSpPr>
              <a:grpSpLocks/>
            </p:cNvGrpSpPr>
            <p:nvPr/>
          </p:nvGrpSpPr>
          <p:grpSpPr bwMode="auto">
            <a:xfrm>
              <a:off x="4863" y="3654"/>
              <a:ext cx="5211" cy="3724"/>
              <a:chOff x="4803" y="3400"/>
              <a:chExt cx="5211" cy="3725"/>
            </a:xfrm>
          </p:grpSpPr>
          <p:sp>
            <p:nvSpPr>
              <p:cNvPr id="34924" name="Freeform 108">
                <a:extLst>
                  <a:ext uri="{FF2B5EF4-FFF2-40B4-BE49-F238E27FC236}">
                    <a16:creationId xmlns:a16="http://schemas.microsoft.com/office/drawing/2014/main" id="{63710D37-61BC-7ABD-BAAE-6A80C74EB104}"/>
                  </a:ext>
                </a:extLst>
              </p:cNvPr>
              <p:cNvSpPr>
                <a:spLocks noChangeAspect="1"/>
              </p:cNvSpPr>
              <p:nvPr/>
            </p:nvSpPr>
            <p:spPr bwMode="auto">
              <a:xfrm>
                <a:off x="9057" y="3430"/>
                <a:ext cx="132" cy="1018"/>
              </a:xfrm>
              <a:custGeom>
                <a:avLst/>
                <a:gdLst>
                  <a:gd name="T0" fmla="*/ 24 w 326"/>
                  <a:gd name="T1" fmla="*/ 384 h 1693"/>
                  <a:gd name="T2" fmla="*/ 144 w 326"/>
                  <a:gd name="T3" fmla="*/ 6 h 1693"/>
                  <a:gd name="T4" fmla="*/ 306 w 326"/>
                  <a:gd name="T5" fmla="*/ 348 h 1693"/>
                  <a:gd name="T6" fmla="*/ 24 w 326"/>
                  <a:gd name="T7" fmla="*/ 1308 h 1693"/>
                  <a:gd name="T8" fmla="*/ 204 w 326"/>
                  <a:gd name="T9" fmla="*/ 1686 h 1693"/>
                  <a:gd name="T10" fmla="*/ 288 w 326"/>
                  <a:gd name="T11" fmla="*/ 1266 h 1693"/>
                  <a:gd name="T12" fmla="*/ 24 w 326"/>
                  <a:gd name="T13" fmla="*/ 384 h 1693"/>
                </a:gdLst>
                <a:ahLst/>
                <a:cxnLst>
                  <a:cxn ang="0">
                    <a:pos x="T0" y="T1"/>
                  </a:cxn>
                  <a:cxn ang="0">
                    <a:pos x="T2" y="T3"/>
                  </a:cxn>
                  <a:cxn ang="0">
                    <a:pos x="T4" y="T5"/>
                  </a:cxn>
                  <a:cxn ang="0">
                    <a:pos x="T6" y="T7"/>
                  </a:cxn>
                  <a:cxn ang="0">
                    <a:pos x="T8" y="T9"/>
                  </a:cxn>
                  <a:cxn ang="0">
                    <a:pos x="T10" y="T11"/>
                  </a:cxn>
                  <a:cxn ang="0">
                    <a:pos x="T12" y="T13"/>
                  </a:cxn>
                </a:cxnLst>
                <a:rect l="0" t="0" r="r" b="b"/>
                <a:pathLst>
                  <a:path w="326" h="1693">
                    <a:moveTo>
                      <a:pt x="24" y="384"/>
                    </a:moveTo>
                    <a:cubicBezTo>
                      <a:pt x="0" y="174"/>
                      <a:pt x="97" y="12"/>
                      <a:pt x="144" y="6"/>
                    </a:cubicBezTo>
                    <a:cubicBezTo>
                      <a:pt x="191" y="0"/>
                      <a:pt x="326" y="131"/>
                      <a:pt x="306" y="348"/>
                    </a:cubicBezTo>
                    <a:cubicBezTo>
                      <a:pt x="286" y="565"/>
                      <a:pt x="41" y="1085"/>
                      <a:pt x="24" y="1308"/>
                    </a:cubicBezTo>
                    <a:cubicBezTo>
                      <a:pt x="7" y="1531"/>
                      <a:pt x="160" y="1693"/>
                      <a:pt x="204" y="1686"/>
                    </a:cubicBezTo>
                    <a:cubicBezTo>
                      <a:pt x="248" y="1679"/>
                      <a:pt x="314" y="1479"/>
                      <a:pt x="288" y="1266"/>
                    </a:cubicBezTo>
                    <a:cubicBezTo>
                      <a:pt x="262" y="1053"/>
                      <a:pt x="48" y="594"/>
                      <a:pt x="24" y="384"/>
                    </a:cubicBezTo>
                    <a:close/>
                  </a:path>
                </a:pathLst>
              </a:custGeom>
              <a:gradFill rotWithShape="1">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34925" name="Text Box 109">
                <a:extLst>
                  <a:ext uri="{FF2B5EF4-FFF2-40B4-BE49-F238E27FC236}">
                    <a16:creationId xmlns:a16="http://schemas.microsoft.com/office/drawing/2014/main" id="{F0EA4ADA-33BF-7CEB-C937-ECA78578C18D}"/>
                  </a:ext>
                </a:extLst>
              </p:cNvPr>
              <p:cNvSpPr txBox="1">
                <a:spLocks noChangeAspect="1" noChangeArrowheads="1"/>
              </p:cNvSpPr>
              <p:nvPr/>
            </p:nvSpPr>
            <p:spPr bwMode="auto">
              <a:xfrm>
                <a:off x="7815" y="3400"/>
                <a:ext cx="120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Rüzgar jeneratörü</a:t>
                </a:r>
                <a:endParaRPr lang="tr-TR" altLang="tr-TR"/>
              </a:p>
            </p:txBody>
          </p:sp>
          <p:sp>
            <p:nvSpPr>
              <p:cNvPr id="34926" name="AutoShape 110">
                <a:extLst>
                  <a:ext uri="{FF2B5EF4-FFF2-40B4-BE49-F238E27FC236}">
                    <a16:creationId xmlns:a16="http://schemas.microsoft.com/office/drawing/2014/main" id="{EE8E706D-4690-0F7C-BBFE-47F778AAB334}"/>
                  </a:ext>
                </a:extLst>
              </p:cNvPr>
              <p:cNvSpPr>
                <a:spLocks noChangeAspect="1" noChangeArrowheads="1"/>
              </p:cNvSpPr>
              <p:nvPr/>
            </p:nvSpPr>
            <p:spPr bwMode="auto">
              <a:xfrm rot="16200000">
                <a:off x="8027" y="3945"/>
                <a:ext cx="600" cy="400"/>
              </a:xfrm>
              <a:custGeom>
                <a:avLst/>
                <a:gdLst>
                  <a:gd name="G0" fmla="+- 9125 0 0"/>
                  <a:gd name="G1" fmla="+- 21600 0 9125"/>
                  <a:gd name="G2" fmla="*/ 9125 1 2"/>
                  <a:gd name="G3" fmla="+- 21600 0 G2"/>
                  <a:gd name="G4" fmla="+/ 9125 21600 2"/>
                  <a:gd name="G5" fmla="+/ G1 0 2"/>
                  <a:gd name="G6" fmla="*/ 21600 21600 9125"/>
                  <a:gd name="G7" fmla="*/ G6 1 2"/>
                  <a:gd name="G8" fmla="+- 21600 0 G7"/>
                  <a:gd name="G9" fmla="*/ 21600 1 2"/>
                  <a:gd name="G10" fmla="+- 9125 0 G9"/>
                  <a:gd name="G11" fmla="?: G10 G8 0"/>
                  <a:gd name="G12" fmla="?: G10 G7 21600"/>
                  <a:gd name="T0" fmla="*/ 17037 w 21600"/>
                  <a:gd name="T1" fmla="*/ 10800 h 21600"/>
                  <a:gd name="T2" fmla="*/ 10800 w 21600"/>
                  <a:gd name="T3" fmla="*/ 21600 h 21600"/>
                  <a:gd name="T4" fmla="*/ 4563 w 21600"/>
                  <a:gd name="T5" fmla="*/ 10800 h 21600"/>
                  <a:gd name="T6" fmla="*/ 10800 w 21600"/>
                  <a:gd name="T7" fmla="*/ 0 h 21600"/>
                  <a:gd name="T8" fmla="*/ 6363 w 21600"/>
                  <a:gd name="T9" fmla="*/ 6363 h 21600"/>
                  <a:gd name="T10" fmla="*/ 15237 w 21600"/>
                  <a:gd name="T11" fmla="*/ 15237 h 21600"/>
                </a:gdLst>
                <a:ahLst/>
                <a:cxnLst>
                  <a:cxn ang="0">
                    <a:pos x="T0" y="T1"/>
                  </a:cxn>
                  <a:cxn ang="0">
                    <a:pos x="T2" y="T3"/>
                  </a:cxn>
                  <a:cxn ang="0">
                    <a:pos x="T4" y="T5"/>
                  </a:cxn>
                  <a:cxn ang="0">
                    <a:pos x="T6" y="T7"/>
                  </a:cxn>
                </a:cxnLst>
                <a:rect l="T8" t="T9" r="T10" b="T11"/>
                <a:pathLst>
                  <a:path w="21600" h="21600">
                    <a:moveTo>
                      <a:pt x="0" y="0"/>
                    </a:moveTo>
                    <a:lnTo>
                      <a:pt x="9125" y="21600"/>
                    </a:lnTo>
                    <a:lnTo>
                      <a:pt x="12475" y="21600"/>
                    </a:lnTo>
                    <a:lnTo>
                      <a:pt x="21600" y="0"/>
                    </a:lnTo>
                    <a:close/>
                  </a:path>
                </a:pathLst>
              </a:custGeom>
              <a:gradFill rotWithShape="1">
                <a:gsLst>
                  <a:gs pos="0">
                    <a:srgbClr val="FFFFFF"/>
                  </a:gs>
                  <a:gs pos="50000">
                    <a:srgbClr val="C0C0C0"/>
                  </a:gs>
                  <a:gs pos="100000">
                    <a:srgbClr val="FFFFFF"/>
                  </a:gs>
                </a:gsLst>
                <a:lin ang="5400000" scaled="1"/>
              </a:gradFill>
              <a:ln w="9525">
                <a:solidFill>
                  <a:srgbClr val="3366FF"/>
                </a:solidFill>
                <a:miter lim="800000"/>
                <a:headEnd/>
                <a:tailEnd/>
              </a:ln>
            </p:spPr>
            <p:txBody>
              <a:bodyPr/>
              <a:lstStyle/>
              <a:p>
                <a:endParaRPr lang="tr-TR"/>
              </a:p>
            </p:txBody>
          </p:sp>
          <p:grpSp>
            <p:nvGrpSpPr>
              <p:cNvPr id="34927" name="Group 111">
                <a:extLst>
                  <a:ext uri="{FF2B5EF4-FFF2-40B4-BE49-F238E27FC236}">
                    <a16:creationId xmlns:a16="http://schemas.microsoft.com/office/drawing/2014/main" id="{4F390B4B-3A17-BC4C-4B15-C995A7539A23}"/>
                  </a:ext>
                </a:extLst>
              </p:cNvPr>
              <p:cNvGrpSpPr>
                <a:grpSpLocks/>
              </p:cNvGrpSpPr>
              <p:nvPr/>
            </p:nvGrpSpPr>
            <p:grpSpPr bwMode="auto">
              <a:xfrm>
                <a:off x="6849" y="6323"/>
                <a:ext cx="317" cy="338"/>
                <a:chOff x="6345" y="6807"/>
                <a:chExt cx="255" cy="270"/>
              </a:xfrm>
            </p:grpSpPr>
            <p:sp>
              <p:nvSpPr>
                <p:cNvPr id="34928" name="Oval 112">
                  <a:extLst>
                    <a:ext uri="{FF2B5EF4-FFF2-40B4-BE49-F238E27FC236}">
                      <a16:creationId xmlns:a16="http://schemas.microsoft.com/office/drawing/2014/main" id="{990753C0-A1CC-18D3-2888-11A7F8A78577}"/>
                    </a:ext>
                  </a:extLst>
                </p:cNvPr>
                <p:cNvSpPr>
                  <a:spLocks noChangeAspect="1" noChangeArrowheads="1"/>
                </p:cNvSpPr>
                <p:nvPr/>
              </p:nvSpPr>
              <p:spPr bwMode="auto">
                <a:xfrm>
                  <a:off x="6345" y="6807"/>
                  <a:ext cx="255" cy="270"/>
                </a:xfrm>
                <a:prstGeom prst="ellipse">
                  <a:avLst/>
                </a:prstGeom>
                <a:solidFill>
                  <a:srgbClr val="FF0000"/>
                </a:solidFill>
                <a:ln w="9525">
                  <a:solidFill>
                    <a:srgbClr val="000000"/>
                  </a:solidFill>
                  <a:round/>
                  <a:headEnd/>
                  <a:tailEnd/>
                </a:ln>
              </p:spPr>
              <p:txBody>
                <a:bodyPr/>
                <a:lstStyle/>
                <a:p>
                  <a:endParaRPr lang="tr-TR"/>
                </a:p>
              </p:txBody>
            </p:sp>
            <p:sp>
              <p:nvSpPr>
                <p:cNvPr id="34929" name="Oval 113">
                  <a:extLst>
                    <a:ext uri="{FF2B5EF4-FFF2-40B4-BE49-F238E27FC236}">
                      <a16:creationId xmlns:a16="http://schemas.microsoft.com/office/drawing/2014/main" id="{CD100373-859E-E455-49EE-64597C71E672}"/>
                    </a:ext>
                  </a:extLst>
                </p:cNvPr>
                <p:cNvSpPr>
                  <a:spLocks noChangeAspect="1" noChangeArrowheads="1"/>
                </p:cNvSpPr>
                <p:nvPr/>
              </p:nvSpPr>
              <p:spPr bwMode="auto">
                <a:xfrm>
                  <a:off x="6432" y="6884"/>
                  <a:ext cx="86" cy="84"/>
                </a:xfrm>
                <a:prstGeom prst="ellipse">
                  <a:avLst/>
                </a:prstGeom>
                <a:solidFill>
                  <a:srgbClr val="FFFFFF"/>
                </a:solidFill>
                <a:ln w="9525">
                  <a:solidFill>
                    <a:srgbClr val="000000"/>
                  </a:solidFill>
                  <a:round/>
                  <a:headEnd/>
                  <a:tailEnd/>
                </a:ln>
              </p:spPr>
              <p:txBody>
                <a:bodyPr/>
                <a:lstStyle/>
                <a:p>
                  <a:endParaRPr lang="tr-TR"/>
                </a:p>
              </p:txBody>
            </p:sp>
          </p:grpSp>
          <p:sp>
            <p:nvSpPr>
              <p:cNvPr id="34930" name="Rectangle 114">
                <a:extLst>
                  <a:ext uri="{FF2B5EF4-FFF2-40B4-BE49-F238E27FC236}">
                    <a16:creationId xmlns:a16="http://schemas.microsoft.com/office/drawing/2014/main" id="{731C5056-EC50-B9EC-587F-2B36585DB61F}"/>
                  </a:ext>
                </a:extLst>
              </p:cNvPr>
              <p:cNvSpPr>
                <a:spLocks noChangeAspect="1" noChangeArrowheads="1"/>
              </p:cNvSpPr>
              <p:nvPr/>
            </p:nvSpPr>
            <p:spPr bwMode="auto">
              <a:xfrm>
                <a:off x="8770" y="3827"/>
                <a:ext cx="253" cy="207"/>
              </a:xfrm>
              <a:prstGeom prst="rect">
                <a:avLst/>
              </a:prstGeom>
              <a:solidFill>
                <a:srgbClr val="C0C0C0"/>
              </a:solidFill>
              <a:ln w="9525">
                <a:solidFill>
                  <a:srgbClr val="000000"/>
                </a:solidFill>
                <a:miter lim="800000"/>
                <a:headEnd/>
                <a:tailEnd/>
              </a:ln>
            </p:spPr>
            <p:txBody>
              <a:bodyPr/>
              <a:lstStyle/>
              <a:p>
                <a:endParaRPr lang="tr-TR"/>
              </a:p>
            </p:txBody>
          </p:sp>
          <p:sp>
            <p:nvSpPr>
              <p:cNvPr id="34931" name="Rectangle 115">
                <a:extLst>
                  <a:ext uri="{FF2B5EF4-FFF2-40B4-BE49-F238E27FC236}">
                    <a16:creationId xmlns:a16="http://schemas.microsoft.com/office/drawing/2014/main" id="{2638E37B-FAD1-EF0F-D196-7645356894F4}"/>
                  </a:ext>
                </a:extLst>
              </p:cNvPr>
              <p:cNvSpPr>
                <a:spLocks noChangeAspect="1" noChangeArrowheads="1"/>
              </p:cNvSpPr>
              <p:nvPr/>
            </p:nvSpPr>
            <p:spPr bwMode="auto">
              <a:xfrm>
                <a:off x="8833" y="3824"/>
                <a:ext cx="129" cy="211"/>
              </a:xfrm>
              <a:prstGeom prst="rect">
                <a:avLst/>
              </a:prstGeom>
              <a:solidFill>
                <a:srgbClr val="FFFFFF"/>
              </a:solidFill>
              <a:ln w="9525">
                <a:solidFill>
                  <a:srgbClr val="000000"/>
                </a:solidFill>
                <a:miter lim="800000"/>
                <a:headEnd/>
                <a:tailEnd/>
              </a:ln>
            </p:spPr>
            <p:txBody>
              <a:bodyPr/>
              <a:lstStyle/>
              <a:p>
                <a:endParaRPr lang="tr-TR"/>
              </a:p>
            </p:txBody>
          </p:sp>
          <p:sp>
            <p:nvSpPr>
              <p:cNvPr id="34932" name="Rectangle 116">
                <a:extLst>
                  <a:ext uri="{FF2B5EF4-FFF2-40B4-BE49-F238E27FC236}">
                    <a16:creationId xmlns:a16="http://schemas.microsoft.com/office/drawing/2014/main" id="{077D6D6B-30BD-D064-744A-56F2877224E9}"/>
                  </a:ext>
                </a:extLst>
              </p:cNvPr>
              <p:cNvSpPr>
                <a:spLocks noChangeAspect="1" noChangeArrowheads="1"/>
              </p:cNvSpPr>
              <p:nvPr/>
            </p:nvSpPr>
            <p:spPr bwMode="auto">
              <a:xfrm>
                <a:off x="9023" y="3904"/>
                <a:ext cx="109" cy="47"/>
              </a:xfrm>
              <a:prstGeom prst="rect">
                <a:avLst/>
              </a:prstGeom>
              <a:solidFill>
                <a:srgbClr val="FFFFFF"/>
              </a:solidFill>
              <a:ln w="9525">
                <a:solidFill>
                  <a:srgbClr val="000000"/>
                </a:solidFill>
                <a:miter lim="800000"/>
                <a:headEnd/>
                <a:tailEnd/>
              </a:ln>
            </p:spPr>
            <p:txBody>
              <a:bodyPr/>
              <a:lstStyle/>
              <a:p>
                <a:endParaRPr lang="tr-TR"/>
              </a:p>
            </p:txBody>
          </p:sp>
          <p:sp>
            <p:nvSpPr>
              <p:cNvPr id="34933" name="Rectangle 117">
                <a:extLst>
                  <a:ext uri="{FF2B5EF4-FFF2-40B4-BE49-F238E27FC236}">
                    <a16:creationId xmlns:a16="http://schemas.microsoft.com/office/drawing/2014/main" id="{733D58C6-BA31-F7CE-5402-AC5B1B9F1FF7}"/>
                  </a:ext>
                </a:extLst>
              </p:cNvPr>
              <p:cNvSpPr>
                <a:spLocks noChangeAspect="1" noChangeArrowheads="1"/>
              </p:cNvSpPr>
              <p:nvPr/>
            </p:nvSpPr>
            <p:spPr bwMode="auto">
              <a:xfrm>
                <a:off x="8889" y="4034"/>
                <a:ext cx="41" cy="1296"/>
              </a:xfrm>
              <a:prstGeom prst="rect">
                <a:avLst/>
              </a:prstGeom>
              <a:solidFill>
                <a:srgbClr val="FFFFFF"/>
              </a:solidFill>
              <a:ln w="9525">
                <a:solidFill>
                  <a:srgbClr val="000000"/>
                </a:solidFill>
                <a:miter lim="800000"/>
                <a:headEnd/>
                <a:tailEnd/>
              </a:ln>
            </p:spPr>
            <p:txBody>
              <a:bodyPr/>
              <a:lstStyle/>
              <a:p>
                <a:endParaRPr lang="tr-TR"/>
              </a:p>
            </p:txBody>
          </p:sp>
          <p:sp>
            <p:nvSpPr>
              <p:cNvPr id="34934" name="Rectangle 118">
                <a:extLst>
                  <a:ext uri="{FF2B5EF4-FFF2-40B4-BE49-F238E27FC236}">
                    <a16:creationId xmlns:a16="http://schemas.microsoft.com/office/drawing/2014/main" id="{6E8FCD02-3C12-A59C-E036-4F3A7A4BF78D}"/>
                  </a:ext>
                </a:extLst>
              </p:cNvPr>
              <p:cNvSpPr>
                <a:spLocks noChangeAspect="1" noChangeArrowheads="1"/>
              </p:cNvSpPr>
              <p:nvPr/>
            </p:nvSpPr>
            <p:spPr bwMode="auto">
              <a:xfrm>
                <a:off x="8252" y="4134"/>
                <a:ext cx="640" cy="23"/>
              </a:xfrm>
              <a:prstGeom prst="rect">
                <a:avLst/>
              </a:prstGeom>
              <a:solidFill>
                <a:srgbClr val="FFFFFF"/>
              </a:solidFill>
              <a:ln w="9525">
                <a:solidFill>
                  <a:srgbClr val="000000"/>
                </a:solidFill>
                <a:miter lim="800000"/>
                <a:headEnd/>
                <a:tailEnd/>
              </a:ln>
            </p:spPr>
            <p:txBody>
              <a:bodyPr/>
              <a:lstStyle/>
              <a:p>
                <a:endParaRPr lang="tr-TR"/>
              </a:p>
            </p:txBody>
          </p:sp>
          <p:sp>
            <p:nvSpPr>
              <p:cNvPr id="34935" name="Rectangle 119">
                <a:extLst>
                  <a:ext uri="{FF2B5EF4-FFF2-40B4-BE49-F238E27FC236}">
                    <a16:creationId xmlns:a16="http://schemas.microsoft.com/office/drawing/2014/main" id="{A879AA6F-8399-30D8-8472-FB26AA0ECFC6}"/>
                  </a:ext>
                </a:extLst>
              </p:cNvPr>
              <p:cNvSpPr>
                <a:spLocks noChangeAspect="1" noChangeArrowheads="1"/>
              </p:cNvSpPr>
              <p:nvPr/>
            </p:nvSpPr>
            <p:spPr bwMode="auto">
              <a:xfrm>
                <a:off x="8810" y="4541"/>
                <a:ext cx="170" cy="143"/>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34936" name="AutoShape 120">
                <a:extLst>
                  <a:ext uri="{FF2B5EF4-FFF2-40B4-BE49-F238E27FC236}">
                    <a16:creationId xmlns:a16="http://schemas.microsoft.com/office/drawing/2014/main" id="{AF2AF779-D82E-78E2-90A7-127DCFFF8454}"/>
                  </a:ext>
                </a:extLst>
              </p:cNvPr>
              <p:cNvSpPr>
                <a:spLocks noChangeAspect="1" noChangeArrowheads="1"/>
              </p:cNvSpPr>
              <p:nvPr/>
            </p:nvSpPr>
            <p:spPr bwMode="auto">
              <a:xfrm rot="10800000">
                <a:off x="8435" y="4569"/>
                <a:ext cx="937" cy="2352"/>
              </a:xfrm>
              <a:custGeom>
                <a:avLst/>
                <a:gdLst>
                  <a:gd name="G0" fmla="+- 10580 0 0"/>
                  <a:gd name="G1" fmla="+- 21600 0 10580"/>
                  <a:gd name="G2" fmla="*/ 10580 1 2"/>
                  <a:gd name="G3" fmla="+- 21600 0 G2"/>
                  <a:gd name="G4" fmla="+/ 10580 21600 2"/>
                  <a:gd name="G5" fmla="+/ G1 0 2"/>
                  <a:gd name="G6" fmla="*/ 21600 21600 10580"/>
                  <a:gd name="G7" fmla="*/ G6 1 2"/>
                  <a:gd name="G8" fmla="+- 21600 0 G7"/>
                  <a:gd name="G9" fmla="*/ 21600 1 2"/>
                  <a:gd name="G10" fmla="+- 10580 0 G9"/>
                  <a:gd name="G11" fmla="?: G10 G8 0"/>
                  <a:gd name="G12" fmla="?: G10 G7 21600"/>
                  <a:gd name="T0" fmla="*/ 16310 w 21600"/>
                  <a:gd name="T1" fmla="*/ 10800 h 21600"/>
                  <a:gd name="T2" fmla="*/ 10800 w 21600"/>
                  <a:gd name="T3" fmla="*/ 21600 h 21600"/>
                  <a:gd name="T4" fmla="*/ 5290 w 21600"/>
                  <a:gd name="T5" fmla="*/ 10800 h 21600"/>
                  <a:gd name="T6" fmla="*/ 10800 w 21600"/>
                  <a:gd name="T7" fmla="*/ 0 h 21600"/>
                  <a:gd name="T8" fmla="*/ 7090 w 21600"/>
                  <a:gd name="T9" fmla="*/ 7090 h 21600"/>
                  <a:gd name="T10" fmla="*/ 14510 w 21600"/>
                  <a:gd name="T11" fmla="*/ 14510 h 21600"/>
                </a:gdLst>
                <a:ahLst/>
                <a:cxnLst>
                  <a:cxn ang="0">
                    <a:pos x="T0" y="T1"/>
                  </a:cxn>
                  <a:cxn ang="0">
                    <a:pos x="T2" y="T3"/>
                  </a:cxn>
                  <a:cxn ang="0">
                    <a:pos x="T4" y="T5"/>
                  </a:cxn>
                  <a:cxn ang="0">
                    <a:pos x="T6" y="T7"/>
                  </a:cxn>
                </a:cxnLst>
                <a:rect l="T8" t="T9" r="T10" b="T11"/>
                <a:pathLst>
                  <a:path w="21600" h="21600">
                    <a:moveTo>
                      <a:pt x="0" y="0"/>
                    </a:moveTo>
                    <a:lnTo>
                      <a:pt x="10580" y="21600"/>
                    </a:lnTo>
                    <a:lnTo>
                      <a:pt x="11020" y="21600"/>
                    </a:lnTo>
                    <a:lnTo>
                      <a:pt x="21600" y="0"/>
                    </a:lnTo>
                    <a:close/>
                  </a:path>
                </a:pathLst>
              </a:cu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37" name="Rectangle 121">
                <a:extLst>
                  <a:ext uri="{FF2B5EF4-FFF2-40B4-BE49-F238E27FC236}">
                    <a16:creationId xmlns:a16="http://schemas.microsoft.com/office/drawing/2014/main" id="{02C1B697-345D-4B2F-2C3C-3DF57A3CBCED}"/>
                  </a:ext>
                </a:extLst>
              </p:cNvPr>
              <p:cNvSpPr>
                <a:spLocks noChangeAspect="1" noChangeArrowheads="1"/>
              </p:cNvSpPr>
              <p:nvPr/>
            </p:nvSpPr>
            <p:spPr bwMode="auto">
              <a:xfrm>
                <a:off x="4803" y="6947"/>
                <a:ext cx="198" cy="178"/>
              </a:xfrm>
              <a:prstGeom prst="rect">
                <a:avLst/>
              </a:prstGeom>
              <a:solidFill>
                <a:srgbClr val="FFFFFF"/>
              </a:solidFill>
              <a:ln w="9525">
                <a:solidFill>
                  <a:srgbClr val="000000"/>
                </a:solidFill>
                <a:miter lim="800000"/>
                <a:headEnd/>
                <a:tailEnd/>
              </a:ln>
            </p:spPr>
            <p:txBody>
              <a:bodyPr/>
              <a:lstStyle/>
              <a:p>
                <a:endParaRPr lang="tr-TR"/>
              </a:p>
            </p:txBody>
          </p:sp>
          <p:sp>
            <p:nvSpPr>
              <p:cNvPr id="34938" name="Rectangle 122">
                <a:extLst>
                  <a:ext uri="{FF2B5EF4-FFF2-40B4-BE49-F238E27FC236}">
                    <a16:creationId xmlns:a16="http://schemas.microsoft.com/office/drawing/2014/main" id="{811C90D7-31DA-E096-A054-71A9A947525C}"/>
                  </a:ext>
                </a:extLst>
              </p:cNvPr>
              <p:cNvSpPr>
                <a:spLocks noChangeAspect="1" noChangeArrowheads="1"/>
              </p:cNvSpPr>
              <p:nvPr/>
            </p:nvSpPr>
            <p:spPr bwMode="auto">
              <a:xfrm>
                <a:off x="9635" y="6943"/>
                <a:ext cx="200" cy="180"/>
              </a:xfrm>
              <a:prstGeom prst="rect">
                <a:avLst/>
              </a:prstGeom>
              <a:solidFill>
                <a:srgbClr val="FFFFFF"/>
              </a:solidFill>
              <a:ln w="9525">
                <a:solidFill>
                  <a:srgbClr val="000000"/>
                </a:solidFill>
                <a:miter lim="800000"/>
                <a:headEnd/>
                <a:tailEnd/>
              </a:ln>
            </p:spPr>
            <p:txBody>
              <a:bodyPr/>
              <a:lstStyle/>
              <a:p>
                <a:endParaRPr lang="tr-TR"/>
              </a:p>
            </p:txBody>
          </p:sp>
          <p:sp>
            <p:nvSpPr>
              <p:cNvPr id="34939" name="Rectangle 123">
                <a:extLst>
                  <a:ext uri="{FF2B5EF4-FFF2-40B4-BE49-F238E27FC236}">
                    <a16:creationId xmlns:a16="http://schemas.microsoft.com/office/drawing/2014/main" id="{34AEC291-05F5-6F07-4DE6-400B51281303}"/>
                  </a:ext>
                </a:extLst>
              </p:cNvPr>
              <p:cNvSpPr>
                <a:spLocks noChangeAspect="1" noChangeArrowheads="1"/>
              </p:cNvSpPr>
              <p:nvPr/>
            </p:nvSpPr>
            <p:spPr bwMode="auto">
              <a:xfrm>
                <a:off x="4809" y="6878"/>
                <a:ext cx="5029" cy="70"/>
              </a:xfrm>
              <a:prstGeom prst="rect">
                <a:avLst/>
              </a:prstGeom>
              <a:solidFill>
                <a:srgbClr val="FFFFFF"/>
              </a:solidFill>
              <a:ln w="9525">
                <a:solidFill>
                  <a:srgbClr val="000000"/>
                </a:solidFill>
                <a:miter lim="800000"/>
                <a:headEnd/>
                <a:tailEnd/>
              </a:ln>
            </p:spPr>
            <p:txBody>
              <a:bodyPr/>
              <a:lstStyle/>
              <a:p>
                <a:endParaRPr lang="tr-TR"/>
              </a:p>
            </p:txBody>
          </p:sp>
          <p:sp>
            <p:nvSpPr>
              <p:cNvPr id="34940" name="Rectangle 124">
                <a:extLst>
                  <a:ext uri="{FF2B5EF4-FFF2-40B4-BE49-F238E27FC236}">
                    <a16:creationId xmlns:a16="http://schemas.microsoft.com/office/drawing/2014/main" id="{847B8A18-81A5-E5D8-B65B-E329D5146C14}"/>
                  </a:ext>
                </a:extLst>
              </p:cNvPr>
              <p:cNvSpPr>
                <a:spLocks noChangeAspect="1" noChangeArrowheads="1"/>
              </p:cNvSpPr>
              <p:nvPr/>
            </p:nvSpPr>
            <p:spPr bwMode="auto">
              <a:xfrm>
                <a:off x="5787" y="6077"/>
                <a:ext cx="24" cy="805"/>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34941" name="Rectangle 125">
                <a:extLst>
                  <a:ext uri="{FF2B5EF4-FFF2-40B4-BE49-F238E27FC236}">
                    <a16:creationId xmlns:a16="http://schemas.microsoft.com/office/drawing/2014/main" id="{3D5F23AD-8605-5296-0F16-5539440310F2}"/>
                  </a:ext>
                </a:extLst>
              </p:cNvPr>
              <p:cNvSpPr>
                <a:spLocks noChangeAspect="1" noChangeArrowheads="1"/>
              </p:cNvSpPr>
              <p:nvPr/>
            </p:nvSpPr>
            <p:spPr bwMode="auto">
              <a:xfrm>
                <a:off x="6939" y="6503"/>
                <a:ext cx="146" cy="362"/>
              </a:xfrm>
              <a:prstGeom prst="rect">
                <a:avLst/>
              </a:prstGeom>
              <a:gradFill rotWithShape="1">
                <a:gsLst>
                  <a:gs pos="0">
                    <a:srgbClr val="C0C0C0">
                      <a:alpha val="50000"/>
                    </a:srgbClr>
                  </a:gs>
                  <a:gs pos="50000">
                    <a:srgbClr val="FFFFFF"/>
                  </a:gs>
                  <a:gs pos="100000">
                    <a:srgbClr val="C0C0C0">
                      <a:alpha val="50000"/>
                    </a:srgbClr>
                  </a:gs>
                </a:gsLst>
                <a:lin ang="5400000" scaled="1"/>
              </a:gradFill>
              <a:ln w="9525">
                <a:solidFill>
                  <a:srgbClr val="000000"/>
                </a:solidFill>
                <a:miter lim="800000"/>
                <a:headEnd/>
                <a:tailEnd/>
              </a:ln>
            </p:spPr>
            <p:txBody>
              <a:bodyPr/>
              <a:lstStyle/>
              <a:p>
                <a:endParaRPr lang="tr-TR"/>
              </a:p>
            </p:txBody>
          </p:sp>
          <p:sp>
            <p:nvSpPr>
              <p:cNvPr id="34942" name="Rectangle 126">
                <a:extLst>
                  <a:ext uri="{FF2B5EF4-FFF2-40B4-BE49-F238E27FC236}">
                    <a16:creationId xmlns:a16="http://schemas.microsoft.com/office/drawing/2014/main" id="{11357D38-131E-ECBA-8494-367BDF4852BB}"/>
                  </a:ext>
                </a:extLst>
              </p:cNvPr>
              <p:cNvSpPr>
                <a:spLocks noChangeAspect="1" noChangeArrowheads="1"/>
              </p:cNvSpPr>
              <p:nvPr/>
            </p:nvSpPr>
            <p:spPr bwMode="auto">
              <a:xfrm>
                <a:off x="8847" y="6748"/>
                <a:ext cx="123" cy="130"/>
              </a:xfrm>
              <a:prstGeom prst="rect">
                <a:avLst/>
              </a:prstGeom>
              <a:solidFill>
                <a:srgbClr val="FF0000"/>
              </a:solidFill>
              <a:ln w="9525">
                <a:solidFill>
                  <a:srgbClr val="000000"/>
                </a:solidFill>
                <a:miter lim="800000"/>
                <a:headEnd/>
                <a:tailEnd/>
              </a:ln>
            </p:spPr>
            <p:txBody>
              <a:bodyPr/>
              <a:lstStyle/>
              <a:p>
                <a:endParaRPr lang="tr-TR"/>
              </a:p>
            </p:txBody>
          </p:sp>
          <p:sp>
            <p:nvSpPr>
              <p:cNvPr id="34943" name="Freeform 127">
                <a:extLst>
                  <a:ext uri="{FF2B5EF4-FFF2-40B4-BE49-F238E27FC236}">
                    <a16:creationId xmlns:a16="http://schemas.microsoft.com/office/drawing/2014/main" id="{C161E459-5BAC-5E83-999F-A752E5738F3C}"/>
                  </a:ext>
                </a:extLst>
              </p:cNvPr>
              <p:cNvSpPr>
                <a:spLocks noChangeAspect="1"/>
              </p:cNvSpPr>
              <p:nvPr/>
            </p:nvSpPr>
            <p:spPr bwMode="auto">
              <a:xfrm>
                <a:off x="8664" y="3929"/>
                <a:ext cx="221" cy="291"/>
              </a:xfrm>
              <a:custGeom>
                <a:avLst/>
                <a:gdLst>
                  <a:gd name="T0" fmla="*/ 173 w 371"/>
                  <a:gd name="T1" fmla="*/ 45 h 483"/>
                  <a:gd name="T2" fmla="*/ 53 w 371"/>
                  <a:gd name="T3" fmla="*/ 27 h 483"/>
                  <a:gd name="T4" fmla="*/ 53 w 371"/>
                  <a:gd name="T5" fmla="*/ 207 h 483"/>
                  <a:gd name="T6" fmla="*/ 371 w 371"/>
                  <a:gd name="T7" fmla="*/ 483 h 483"/>
                </a:gdLst>
                <a:ahLst/>
                <a:cxnLst>
                  <a:cxn ang="0">
                    <a:pos x="T0" y="T1"/>
                  </a:cxn>
                  <a:cxn ang="0">
                    <a:pos x="T2" y="T3"/>
                  </a:cxn>
                  <a:cxn ang="0">
                    <a:pos x="T4" y="T5"/>
                  </a:cxn>
                  <a:cxn ang="0">
                    <a:pos x="T6" y="T7"/>
                  </a:cxn>
                </a:cxnLst>
                <a:rect l="0" t="0" r="r" b="b"/>
                <a:pathLst>
                  <a:path w="371" h="483">
                    <a:moveTo>
                      <a:pt x="173" y="45"/>
                    </a:moveTo>
                    <a:cubicBezTo>
                      <a:pt x="123" y="22"/>
                      <a:pt x="73" y="0"/>
                      <a:pt x="53" y="27"/>
                    </a:cubicBezTo>
                    <a:cubicBezTo>
                      <a:pt x="33" y="54"/>
                      <a:pt x="0" y="131"/>
                      <a:pt x="53" y="207"/>
                    </a:cubicBezTo>
                    <a:cubicBezTo>
                      <a:pt x="106" y="283"/>
                      <a:pt x="238" y="383"/>
                      <a:pt x="371" y="483"/>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44" name="Freeform 128">
                <a:extLst>
                  <a:ext uri="{FF2B5EF4-FFF2-40B4-BE49-F238E27FC236}">
                    <a16:creationId xmlns:a16="http://schemas.microsoft.com/office/drawing/2014/main" id="{78BC7215-3F4F-9A30-9868-163D25C97730}"/>
                  </a:ext>
                </a:extLst>
              </p:cNvPr>
              <p:cNvSpPr>
                <a:spLocks noChangeAspect="1"/>
              </p:cNvSpPr>
              <p:nvPr/>
            </p:nvSpPr>
            <p:spPr bwMode="auto">
              <a:xfrm>
                <a:off x="8583" y="3877"/>
                <a:ext cx="302" cy="430"/>
              </a:xfrm>
              <a:custGeom>
                <a:avLst/>
                <a:gdLst>
                  <a:gd name="T0" fmla="*/ 283 w 505"/>
                  <a:gd name="T1" fmla="*/ 12 h 714"/>
                  <a:gd name="T2" fmla="*/ 103 w 505"/>
                  <a:gd name="T3" fmla="*/ 30 h 714"/>
                  <a:gd name="T4" fmla="*/ 67 w 505"/>
                  <a:gd name="T5" fmla="*/ 192 h 714"/>
                  <a:gd name="T6" fmla="*/ 505 w 505"/>
                  <a:gd name="T7" fmla="*/ 714 h 714"/>
                </a:gdLst>
                <a:ahLst/>
                <a:cxnLst>
                  <a:cxn ang="0">
                    <a:pos x="T0" y="T1"/>
                  </a:cxn>
                  <a:cxn ang="0">
                    <a:pos x="T2" y="T3"/>
                  </a:cxn>
                  <a:cxn ang="0">
                    <a:pos x="T4" y="T5"/>
                  </a:cxn>
                  <a:cxn ang="0">
                    <a:pos x="T6" y="T7"/>
                  </a:cxn>
                </a:cxnLst>
                <a:rect l="0" t="0" r="r" b="b"/>
                <a:pathLst>
                  <a:path w="505" h="714">
                    <a:moveTo>
                      <a:pt x="283" y="12"/>
                    </a:moveTo>
                    <a:cubicBezTo>
                      <a:pt x="211" y="6"/>
                      <a:pt x="139" y="0"/>
                      <a:pt x="103" y="30"/>
                    </a:cubicBezTo>
                    <a:cubicBezTo>
                      <a:pt x="67" y="60"/>
                      <a:pt x="0" y="78"/>
                      <a:pt x="67" y="192"/>
                    </a:cubicBezTo>
                    <a:cubicBezTo>
                      <a:pt x="134" y="306"/>
                      <a:pt x="432" y="627"/>
                      <a:pt x="505" y="714"/>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45" name="Freeform 129">
                <a:extLst>
                  <a:ext uri="{FF2B5EF4-FFF2-40B4-BE49-F238E27FC236}">
                    <a16:creationId xmlns:a16="http://schemas.microsoft.com/office/drawing/2014/main" id="{6229A204-3989-87C9-B603-0AB12817F5B8}"/>
                  </a:ext>
                </a:extLst>
              </p:cNvPr>
              <p:cNvSpPr>
                <a:spLocks noChangeAspect="1"/>
              </p:cNvSpPr>
              <p:nvPr/>
            </p:nvSpPr>
            <p:spPr bwMode="auto">
              <a:xfrm>
                <a:off x="8627" y="5313"/>
                <a:ext cx="346" cy="1432"/>
              </a:xfrm>
              <a:custGeom>
                <a:avLst/>
                <a:gdLst>
                  <a:gd name="T0" fmla="*/ 437 w 576"/>
                  <a:gd name="T1" fmla="*/ 0 h 2382"/>
                  <a:gd name="T2" fmla="*/ 395 w 576"/>
                  <a:gd name="T3" fmla="*/ 1422 h 2382"/>
                  <a:gd name="T4" fmla="*/ 17 w 576"/>
                  <a:gd name="T5" fmla="*/ 1722 h 2382"/>
                  <a:gd name="T6" fmla="*/ 497 w 576"/>
                  <a:gd name="T7" fmla="*/ 1860 h 2382"/>
                  <a:gd name="T8" fmla="*/ 335 w 576"/>
                  <a:gd name="T9" fmla="*/ 1722 h 2382"/>
                  <a:gd name="T10" fmla="*/ 137 w 576"/>
                  <a:gd name="T11" fmla="*/ 1944 h 2382"/>
                  <a:gd name="T12" fmla="*/ 539 w 576"/>
                  <a:gd name="T13" fmla="*/ 2022 h 2382"/>
                  <a:gd name="T14" fmla="*/ 359 w 576"/>
                  <a:gd name="T15" fmla="*/ 1920 h 2382"/>
                  <a:gd name="T16" fmla="*/ 437 w 576"/>
                  <a:gd name="T17" fmla="*/ 2382 h 2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6" h="2382">
                    <a:moveTo>
                      <a:pt x="437" y="0"/>
                    </a:moveTo>
                    <a:cubicBezTo>
                      <a:pt x="451" y="567"/>
                      <a:pt x="465" y="1135"/>
                      <a:pt x="395" y="1422"/>
                    </a:cubicBezTo>
                    <a:cubicBezTo>
                      <a:pt x="325" y="1709"/>
                      <a:pt x="0" y="1649"/>
                      <a:pt x="17" y="1722"/>
                    </a:cubicBezTo>
                    <a:cubicBezTo>
                      <a:pt x="34" y="1795"/>
                      <a:pt x="444" y="1860"/>
                      <a:pt x="497" y="1860"/>
                    </a:cubicBezTo>
                    <a:cubicBezTo>
                      <a:pt x="550" y="1860"/>
                      <a:pt x="395" y="1708"/>
                      <a:pt x="335" y="1722"/>
                    </a:cubicBezTo>
                    <a:cubicBezTo>
                      <a:pt x="275" y="1736"/>
                      <a:pt x="103" y="1894"/>
                      <a:pt x="137" y="1944"/>
                    </a:cubicBezTo>
                    <a:cubicBezTo>
                      <a:pt x="171" y="1994"/>
                      <a:pt x="502" y="2026"/>
                      <a:pt x="539" y="2022"/>
                    </a:cubicBezTo>
                    <a:cubicBezTo>
                      <a:pt x="576" y="2018"/>
                      <a:pt x="376" y="1860"/>
                      <a:pt x="359" y="1920"/>
                    </a:cubicBezTo>
                    <a:cubicBezTo>
                      <a:pt x="342" y="1980"/>
                      <a:pt x="389" y="2181"/>
                      <a:pt x="437" y="2382"/>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46" name="Rectangle 130">
                <a:extLst>
                  <a:ext uri="{FF2B5EF4-FFF2-40B4-BE49-F238E27FC236}">
                    <a16:creationId xmlns:a16="http://schemas.microsoft.com/office/drawing/2014/main" id="{4A02DE9B-702D-B692-FAAD-CBB04F90A3E3}"/>
                  </a:ext>
                </a:extLst>
              </p:cNvPr>
              <p:cNvSpPr>
                <a:spLocks noChangeAspect="1" noChangeArrowheads="1"/>
              </p:cNvSpPr>
              <p:nvPr/>
            </p:nvSpPr>
            <p:spPr bwMode="auto">
              <a:xfrm>
                <a:off x="7137" y="6743"/>
                <a:ext cx="123" cy="130"/>
              </a:xfrm>
              <a:prstGeom prst="rect">
                <a:avLst/>
              </a:prstGeom>
              <a:solidFill>
                <a:srgbClr val="FF0000"/>
              </a:solidFill>
              <a:ln w="9525">
                <a:solidFill>
                  <a:srgbClr val="000000"/>
                </a:solidFill>
                <a:miter lim="800000"/>
                <a:headEnd/>
                <a:tailEnd/>
              </a:ln>
            </p:spPr>
            <p:txBody>
              <a:bodyPr/>
              <a:lstStyle/>
              <a:p>
                <a:endParaRPr lang="tr-TR"/>
              </a:p>
            </p:txBody>
          </p:sp>
          <p:sp>
            <p:nvSpPr>
              <p:cNvPr id="34947" name="Rectangle 131">
                <a:extLst>
                  <a:ext uri="{FF2B5EF4-FFF2-40B4-BE49-F238E27FC236}">
                    <a16:creationId xmlns:a16="http://schemas.microsoft.com/office/drawing/2014/main" id="{B173AB93-5305-63FA-7290-B48DE1B7CD2D}"/>
                  </a:ext>
                </a:extLst>
              </p:cNvPr>
              <p:cNvSpPr>
                <a:spLocks noChangeAspect="1" noChangeArrowheads="1"/>
              </p:cNvSpPr>
              <p:nvPr/>
            </p:nvSpPr>
            <p:spPr bwMode="auto">
              <a:xfrm>
                <a:off x="6039" y="6743"/>
                <a:ext cx="123" cy="130"/>
              </a:xfrm>
              <a:prstGeom prst="rect">
                <a:avLst/>
              </a:prstGeom>
              <a:solidFill>
                <a:srgbClr val="FF0000"/>
              </a:solidFill>
              <a:ln w="9525">
                <a:solidFill>
                  <a:srgbClr val="000000"/>
                </a:solidFill>
                <a:miter lim="800000"/>
                <a:headEnd/>
                <a:tailEnd/>
              </a:ln>
            </p:spPr>
            <p:txBody>
              <a:bodyPr/>
              <a:lstStyle/>
              <a:p>
                <a:endParaRPr lang="tr-TR"/>
              </a:p>
            </p:txBody>
          </p:sp>
          <p:sp>
            <p:nvSpPr>
              <p:cNvPr id="34948" name="Freeform 132">
                <a:extLst>
                  <a:ext uri="{FF2B5EF4-FFF2-40B4-BE49-F238E27FC236}">
                    <a16:creationId xmlns:a16="http://schemas.microsoft.com/office/drawing/2014/main" id="{0B765FA5-8A01-6B2F-91E9-8703B4ABC508}"/>
                  </a:ext>
                </a:extLst>
              </p:cNvPr>
              <p:cNvSpPr>
                <a:spLocks/>
              </p:cNvSpPr>
              <p:nvPr/>
            </p:nvSpPr>
            <p:spPr bwMode="auto">
              <a:xfrm>
                <a:off x="7023" y="6527"/>
                <a:ext cx="385" cy="312"/>
              </a:xfrm>
              <a:custGeom>
                <a:avLst/>
                <a:gdLst>
                  <a:gd name="T0" fmla="*/ 0 w 385"/>
                  <a:gd name="T1" fmla="*/ 0 h 312"/>
                  <a:gd name="T2" fmla="*/ 162 w 385"/>
                  <a:gd name="T3" fmla="*/ 60 h 312"/>
                  <a:gd name="T4" fmla="*/ 372 w 385"/>
                  <a:gd name="T5" fmla="*/ 180 h 312"/>
                  <a:gd name="T6" fmla="*/ 240 w 385"/>
                  <a:gd name="T7" fmla="*/ 312 h 312"/>
                </a:gdLst>
                <a:ahLst/>
                <a:cxnLst>
                  <a:cxn ang="0">
                    <a:pos x="T0" y="T1"/>
                  </a:cxn>
                  <a:cxn ang="0">
                    <a:pos x="T2" y="T3"/>
                  </a:cxn>
                  <a:cxn ang="0">
                    <a:pos x="T4" y="T5"/>
                  </a:cxn>
                  <a:cxn ang="0">
                    <a:pos x="T6" y="T7"/>
                  </a:cxn>
                </a:cxnLst>
                <a:rect l="0" t="0" r="r" b="b"/>
                <a:pathLst>
                  <a:path w="385" h="312">
                    <a:moveTo>
                      <a:pt x="0" y="0"/>
                    </a:moveTo>
                    <a:cubicBezTo>
                      <a:pt x="50" y="15"/>
                      <a:pt x="100" y="30"/>
                      <a:pt x="162" y="60"/>
                    </a:cubicBezTo>
                    <a:cubicBezTo>
                      <a:pt x="224" y="90"/>
                      <a:pt x="359" y="138"/>
                      <a:pt x="372" y="180"/>
                    </a:cubicBezTo>
                    <a:cubicBezTo>
                      <a:pt x="385" y="222"/>
                      <a:pt x="312" y="267"/>
                      <a:pt x="240" y="31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49" name="Rectangle 133">
                <a:extLst>
                  <a:ext uri="{FF2B5EF4-FFF2-40B4-BE49-F238E27FC236}">
                    <a16:creationId xmlns:a16="http://schemas.microsoft.com/office/drawing/2014/main" id="{046690EF-A3EF-A3A0-7323-E7781E354C38}"/>
                  </a:ext>
                </a:extLst>
              </p:cNvPr>
              <p:cNvSpPr>
                <a:spLocks noChangeArrowheads="1"/>
              </p:cNvSpPr>
              <p:nvPr/>
            </p:nvSpPr>
            <p:spPr bwMode="auto">
              <a:xfrm rot="-1896450">
                <a:off x="5031" y="6107"/>
                <a:ext cx="1524" cy="35"/>
              </a:xfrm>
              <a:prstGeom prst="rect">
                <a:avLst/>
              </a:prstGeom>
              <a:solidFill>
                <a:srgbClr val="FFFFFF"/>
              </a:solidFill>
              <a:ln w="9525">
                <a:solidFill>
                  <a:srgbClr val="000000"/>
                </a:solidFill>
                <a:miter lim="800000"/>
                <a:headEnd/>
                <a:tailEnd/>
              </a:ln>
            </p:spPr>
            <p:txBody>
              <a:bodyPr/>
              <a:lstStyle/>
              <a:p>
                <a:endParaRPr lang="tr-TR"/>
              </a:p>
            </p:txBody>
          </p:sp>
          <p:sp>
            <p:nvSpPr>
              <p:cNvPr id="34950" name="Rectangle 134">
                <a:extLst>
                  <a:ext uri="{FF2B5EF4-FFF2-40B4-BE49-F238E27FC236}">
                    <a16:creationId xmlns:a16="http://schemas.microsoft.com/office/drawing/2014/main" id="{05EB9974-99AD-9292-D9BE-46F2D834288A}"/>
                  </a:ext>
                </a:extLst>
              </p:cNvPr>
              <p:cNvSpPr>
                <a:spLocks noChangeAspect="1" noChangeArrowheads="1"/>
              </p:cNvSpPr>
              <p:nvPr/>
            </p:nvSpPr>
            <p:spPr bwMode="auto">
              <a:xfrm>
                <a:off x="5733" y="6185"/>
                <a:ext cx="123" cy="130"/>
              </a:xfrm>
              <a:prstGeom prst="rect">
                <a:avLst/>
              </a:prstGeom>
              <a:solidFill>
                <a:srgbClr val="FFFFFF"/>
              </a:solidFill>
              <a:ln w="9525">
                <a:solidFill>
                  <a:srgbClr val="000000"/>
                </a:solidFill>
                <a:miter lim="800000"/>
                <a:headEnd/>
                <a:tailEnd/>
              </a:ln>
            </p:spPr>
            <p:txBody>
              <a:bodyPr/>
              <a:lstStyle/>
              <a:p>
                <a:endParaRPr lang="tr-TR"/>
              </a:p>
            </p:txBody>
          </p:sp>
          <p:sp>
            <p:nvSpPr>
              <p:cNvPr id="34951" name="Freeform 135">
                <a:extLst>
                  <a:ext uri="{FF2B5EF4-FFF2-40B4-BE49-F238E27FC236}">
                    <a16:creationId xmlns:a16="http://schemas.microsoft.com/office/drawing/2014/main" id="{95672EB1-1EAC-5D17-B6DE-54414B2CD1E9}"/>
                  </a:ext>
                </a:extLst>
              </p:cNvPr>
              <p:cNvSpPr>
                <a:spLocks/>
              </p:cNvSpPr>
              <p:nvPr/>
            </p:nvSpPr>
            <p:spPr bwMode="auto">
              <a:xfrm>
                <a:off x="5877" y="6073"/>
                <a:ext cx="141" cy="748"/>
              </a:xfrm>
              <a:custGeom>
                <a:avLst/>
                <a:gdLst>
                  <a:gd name="T0" fmla="*/ 87 w 189"/>
                  <a:gd name="T1" fmla="*/ 0 h 720"/>
                  <a:gd name="T2" fmla="*/ 117 w 189"/>
                  <a:gd name="T3" fmla="*/ 162 h 720"/>
                  <a:gd name="T4" fmla="*/ 69 w 189"/>
                  <a:gd name="T5" fmla="*/ 420 h 720"/>
                  <a:gd name="T6" fmla="*/ 27 w 189"/>
                  <a:gd name="T7" fmla="*/ 552 h 720"/>
                  <a:gd name="T8" fmla="*/ 27 w 189"/>
                  <a:gd name="T9" fmla="*/ 672 h 720"/>
                  <a:gd name="T10" fmla="*/ 189 w 189"/>
                  <a:gd name="T11" fmla="*/ 720 h 720"/>
                </a:gdLst>
                <a:ahLst/>
                <a:cxnLst>
                  <a:cxn ang="0">
                    <a:pos x="T0" y="T1"/>
                  </a:cxn>
                  <a:cxn ang="0">
                    <a:pos x="T2" y="T3"/>
                  </a:cxn>
                  <a:cxn ang="0">
                    <a:pos x="T4" y="T5"/>
                  </a:cxn>
                  <a:cxn ang="0">
                    <a:pos x="T6" y="T7"/>
                  </a:cxn>
                  <a:cxn ang="0">
                    <a:pos x="T8" y="T9"/>
                  </a:cxn>
                  <a:cxn ang="0">
                    <a:pos x="T10" y="T11"/>
                  </a:cxn>
                </a:cxnLst>
                <a:rect l="0" t="0" r="r" b="b"/>
                <a:pathLst>
                  <a:path w="189" h="720">
                    <a:moveTo>
                      <a:pt x="87" y="0"/>
                    </a:moveTo>
                    <a:cubicBezTo>
                      <a:pt x="103" y="46"/>
                      <a:pt x="120" y="92"/>
                      <a:pt x="117" y="162"/>
                    </a:cubicBezTo>
                    <a:cubicBezTo>
                      <a:pt x="114" y="232"/>
                      <a:pt x="84" y="355"/>
                      <a:pt x="69" y="420"/>
                    </a:cubicBezTo>
                    <a:cubicBezTo>
                      <a:pt x="54" y="485"/>
                      <a:pt x="34" y="510"/>
                      <a:pt x="27" y="552"/>
                    </a:cubicBezTo>
                    <a:cubicBezTo>
                      <a:pt x="20" y="594"/>
                      <a:pt x="0" y="644"/>
                      <a:pt x="27" y="672"/>
                    </a:cubicBezTo>
                    <a:cubicBezTo>
                      <a:pt x="54" y="700"/>
                      <a:pt x="121" y="710"/>
                      <a:pt x="189" y="72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52" name="Text Box 136">
                <a:extLst>
                  <a:ext uri="{FF2B5EF4-FFF2-40B4-BE49-F238E27FC236}">
                    <a16:creationId xmlns:a16="http://schemas.microsoft.com/office/drawing/2014/main" id="{7E4B6658-D4EE-A1F1-A594-33FC30F5039A}"/>
                  </a:ext>
                </a:extLst>
              </p:cNvPr>
              <p:cNvSpPr txBox="1">
                <a:spLocks noChangeAspect="1" noChangeArrowheads="1"/>
              </p:cNvSpPr>
              <p:nvPr/>
            </p:nvSpPr>
            <p:spPr bwMode="auto">
              <a:xfrm>
                <a:off x="6585" y="5789"/>
                <a:ext cx="1205" cy="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Şarj edilebilir batarya</a:t>
                </a:r>
                <a:endParaRPr lang="tr-TR" altLang="tr-TR"/>
              </a:p>
            </p:txBody>
          </p:sp>
          <p:sp>
            <p:nvSpPr>
              <p:cNvPr id="34953" name="Text Box 137">
                <a:extLst>
                  <a:ext uri="{FF2B5EF4-FFF2-40B4-BE49-F238E27FC236}">
                    <a16:creationId xmlns:a16="http://schemas.microsoft.com/office/drawing/2014/main" id="{07479304-4F18-8DB9-8A53-E4A2D89B1E3B}"/>
                  </a:ext>
                </a:extLst>
              </p:cNvPr>
              <p:cNvSpPr txBox="1">
                <a:spLocks noChangeAspect="1" noChangeArrowheads="1"/>
              </p:cNvSpPr>
              <p:nvPr/>
            </p:nvSpPr>
            <p:spPr bwMode="auto">
              <a:xfrm>
                <a:off x="5979" y="4823"/>
                <a:ext cx="1104" cy="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Güneş paneli</a:t>
                </a:r>
              </a:p>
              <a:p>
                <a:r>
                  <a:rPr lang="tr-TR" altLang="tr-TR" sz="800"/>
                  <a:t>(PV)</a:t>
                </a:r>
                <a:endParaRPr lang="tr-TR" altLang="tr-TR"/>
              </a:p>
            </p:txBody>
          </p:sp>
          <p:sp>
            <p:nvSpPr>
              <p:cNvPr id="34954" name="AutoShape 138">
                <a:extLst>
                  <a:ext uri="{FF2B5EF4-FFF2-40B4-BE49-F238E27FC236}">
                    <a16:creationId xmlns:a16="http://schemas.microsoft.com/office/drawing/2014/main" id="{56D74CE2-52B0-E5DC-660D-DCB27918AED5}"/>
                  </a:ext>
                </a:extLst>
              </p:cNvPr>
              <p:cNvSpPr>
                <a:spLocks noChangeArrowheads="1"/>
              </p:cNvSpPr>
              <p:nvPr/>
            </p:nvSpPr>
            <p:spPr bwMode="auto">
              <a:xfrm rot="8639721">
                <a:off x="4887" y="5063"/>
                <a:ext cx="402" cy="372"/>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3366FF"/>
              </a:solidFill>
              <a:ln w="9525">
                <a:solidFill>
                  <a:srgbClr val="000000"/>
                </a:solidFill>
                <a:miter lim="800000"/>
                <a:headEnd/>
                <a:tailEnd/>
              </a:ln>
            </p:spPr>
            <p:txBody>
              <a:bodyPr/>
              <a:lstStyle/>
              <a:p>
                <a:endParaRPr lang="tr-TR"/>
              </a:p>
            </p:txBody>
          </p:sp>
          <p:sp>
            <p:nvSpPr>
              <p:cNvPr id="34955" name="Oval 139">
                <a:extLst>
                  <a:ext uri="{FF2B5EF4-FFF2-40B4-BE49-F238E27FC236}">
                    <a16:creationId xmlns:a16="http://schemas.microsoft.com/office/drawing/2014/main" id="{0A493528-AE66-4513-468E-60124AC8B675}"/>
                  </a:ext>
                </a:extLst>
              </p:cNvPr>
              <p:cNvSpPr>
                <a:spLocks noChangeArrowheads="1"/>
              </p:cNvSpPr>
              <p:nvPr/>
            </p:nvSpPr>
            <p:spPr bwMode="auto">
              <a:xfrm rot="3671030">
                <a:off x="5145" y="5219"/>
                <a:ext cx="102" cy="378"/>
              </a:xfrm>
              <a:prstGeom prst="ellipse">
                <a:avLst/>
              </a:prstGeom>
              <a:solidFill>
                <a:srgbClr val="FFFF00"/>
              </a:solidFill>
              <a:ln w="9525">
                <a:solidFill>
                  <a:srgbClr val="000000"/>
                </a:solidFill>
                <a:round/>
                <a:headEnd/>
                <a:tailEnd/>
              </a:ln>
            </p:spPr>
            <p:txBody>
              <a:bodyPr/>
              <a:lstStyle/>
              <a:p>
                <a:endParaRPr lang="tr-TR"/>
              </a:p>
            </p:txBody>
          </p:sp>
          <p:sp>
            <p:nvSpPr>
              <p:cNvPr id="34956" name="Line 140">
                <a:extLst>
                  <a:ext uri="{FF2B5EF4-FFF2-40B4-BE49-F238E27FC236}">
                    <a16:creationId xmlns:a16="http://schemas.microsoft.com/office/drawing/2014/main" id="{94BF3E5E-8972-F0B9-1A5B-67CE0452B0DE}"/>
                  </a:ext>
                </a:extLst>
              </p:cNvPr>
              <p:cNvSpPr>
                <a:spLocks noChangeShapeType="1"/>
              </p:cNvSpPr>
              <p:nvPr/>
            </p:nvSpPr>
            <p:spPr bwMode="auto">
              <a:xfrm>
                <a:off x="5349" y="5579"/>
                <a:ext cx="318" cy="432"/>
              </a:xfrm>
              <a:prstGeom prst="line">
                <a:avLst/>
              </a:prstGeom>
              <a:noFill/>
              <a:ln w="9525">
                <a:solidFill>
                  <a:srgbClr val="FF99CC"/>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4957" name="Line 141">
                <a:extLst>
                  <a:ext uri="{FF2B5EF4-FFF2-40B4-BE49-F238E27FC236}">
                    <a16:creationId xmlns:a16="http://schemas.microsoft.com/office/drawing/2014/main" id="{346ECC8C-9AC1-71C8-BB36-CEDCFC553E21}"/>
                  </a:ext>
                </a:extLst>
              </p:cNvPr>
              <p:cNvSpPr>
                <a:spLocks noChangeShapeType="1"/>
              </p:cNvSpPr>
              <p:nvPr/>
            </p:nvSpPr>
            <p:spPr bwMode="auto">
              <a:xfrm>
                <a:off x="5223" y="5621"/>
                <a:ext cx="210" cy="570"/>
              </a:xfrm>
              <a:prstGeom prst="line">
                <a:avLst/>
              </a:prstGeom>
              <a:noFill/>
              <a:ln w="9525">
                <a:solidFill>
                  <a:srgbClr val="FF99CC"/>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34958" name="Line 142">
                <a:extLst>
                  <a:ext uri="{FF2B5EF4-FFF2-40B4-BE49-F238E27FC236}">
                    <a16:creationId xmlns:a16="http://schemas.microsoft.com/office/drawing/2014/main" id="{DD6BAE63-1D62-B3A5-6A6E-2BD73C64ADD9}"/>
                  </a:ext>
                </a:extLst>
              </p:cNvPr>
              <p:cNvSpPr>
                <a:spLocks noChangeShapeType="1"/>
              </p:cNvSpPr>
              <p:nvPr/>
            </p:nvSpPr>
            <p:spPr bwMode="auto">
              <a:xfrm>
                <a:off x="5469" y="5537"/>
                <a:ext cx="450" cy="330"/>
              </a:xfrm>
              <a:prstGeom prst="line">
                <a:avLst/>
              </a:prstGeom>
              <a:noFill/>
              <a:ln w="9525">
                <a:solidFill>
                  <a:srgbClr val="FF99CC"/>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nvGrpSpPr>
              <p:cNvPr id="34959" name="Group 143">
                <a:extLst>
                  <a:ext uri="{FF2B5EF4-FFF2-40B4-BE49-F238E27FC236}">
                    <a16:creationId xmlns:a16="http://schemas.microsoft.com/office/drawing/2014/main" id="{2F278522-CB35-1E52-65F4-F80710B398CB}"/>
                  </a:ext>
                </a:extLst>
              </p:cNvPr>
              <p:cNvGrpSpPr>
                <a:grpSpLocks/>
              </p:cNvGrpSpPr>
              <p:nvPr/>
            </p:nvGrpSpPr>
            <p:grpSpPr bwMode="auto">
              <a:xfrm>
                <a:off x="9657" y="3808"/>
                <a:ext cx="357" cy="774"/>
                <a:chOff x="10098" y="3605"/>
                <a:chExt cx="465" cy="1015"/>
              </a:xfrm>
            </p:grpSpPr>
            <p:sp>
              <p:nvSpPr>
                <p:cNvPr id="34960" name="AutoShape 144">
                  <a:extLst>
                    <a:ext uri="{FF2B5EF4-FFF2-40B4-BE49-F238E27FC236}">
                      <a16:creationId xmlns:a16="http://schemas.microsoft.com/office/drawing/2014/main" id="{DBA02D84-4A26-AA06-3E15-81428910D2D5}"/>
                    </a:ext>
                  </a:extLst>
                </p:cNvPr>
                <p:cNvSpPr>
                  <a:spLocks noChangeArrowheads="1"/>
                </p:cNvSpPr>
                <p:nvPr/>
              </p:nvSpPr>
              <p:spPr bwMode="auto">
                <a:xfrm rot="16036421">
                  <a:off x="10148" y="3555"/>
                  <a:ext cx="361" cy="462"/>
                </a:xfrm>
                <a:prstGeom prst="can">
                  <a:avLst>
                    <a:gd name="adj" fmla="val 31994"/>
                  </a:avLst>
                </a:prstGeom>
                <a:solidFill>
                  <a:srgbClr val="FFFFFF"/>
                </a:solidFill>
                <a:ln w="9525">
                  <a:solidFill>
                    <a:srgbClr val="000000"/>
                  </a:solidFill>
                  <a:round/>
                  <a:headEnd/>
                  <a:tailEnd/>
                </a:ln>
              </p:spPr>
              <p:txBody>
                <a:bodyPr/>
                <a:lstStyle/>
                <a:p>
                  <a:endParaRPr lang="tr-TR"/>
                </a:p>
              </p:txBody>
            </p:sp>
            <p:sp>
              <p:nvSpPr>
                <p:cNvPr id="34961" name="Rectangle 145">
                  <a:extLst>
                    <a:ext uri="{FF2B5EF4-FFF2-40B4-BE49-F238E27FC236}">
                      <a16:creationId xmlns:a16="http://schemas.microsoft.com/office/drawing/2014/main" id="{C1A11255-CD20-8122-88FF-0B2E163C8DD5}"/>
                    </a:ext>
                  </a:extLst>
                </p:cNvPr>
                <p:cNvSpPr>
                  <a:spLocks noChangeArrowheads="1"/>
                </p:cNvSpPr>
                <p:nvPr/>
              </p:nvSpPr>
              <p:spPr bwMode="auto">
                <a:xfrm>
                  <a:off x="10413" y="3960"/>
                  <a:ext cx="120" cy="450"/>
                </a:xfrm>
                <a:prstGeom prst="rect">
                  <a:avLst/>
                </a:prstGeom>
                <a:solidFill>
                  <a:srgbClr val="FFFFFF"/>
                </a:solidFill>
                <a:ln w="9525">
                  <a:solidFill>
                    <a:srgbClr val="000000"/>
                  </a:solidFill>
                  <a:miter lim="800000"/>
                  <a:headEnd/>
                  <a:tailEnd/>
                </a:ln>
              </p:spPr>
              <p:txBody>
                <a:bodyPr/>
                <a:lstStyle/>
                <a:p>
                  <a:endParaRPr lang="tr-TR"/>
                </a:p>
              </p:txBody>
            </p:sp>
            <p:sp>
              <p:nvSpPr>
                <p:cNvPr id="34962" name="Rectangle 146">
                  <a:extLst>
                    <a:ext uri="{FF2B5EF4-FFF2-40B4-BE49-F238E27FC236}">
                      <a16:creationId xmlns:a16="http://schemas.microsoft.com/office/drawing/2014/main" id="{B776EBA9-9919-ED9A-6BF2-2DC7C971DA09}"/>
                    </a:ext>
                  </a:extLst>
                </p:cNvPr>
                <p:cNvSpPr>
                  <a:spLocks noChangeArrowheads="1"/>
                </p:cNvSpPr>
                <p:nvPr/>
              </p:nvSpPr>
              <p:spPr bwMode="auto">
                <a:xfrm>
                  <a:off x="10383" y="4260"/>
                  <a:ext cx="180" cy="360"/>
                </a:xfrm>
                <a:prstGeom prst="rect">
                  <a:avLst/>
                </a:prstGeom>
                <a:solidFill>
                  <a:srgbClr val="C0C0C0"/>
                </a:solidFill>
                <a:ln w="9525">
                  <a:solidFill>
                    <a:srgbClr val="000000"/>
                  </a:solidFill>
                  <a:miter lim="800000"/>
                  <a:headEnd/>
                  <a:tailEnd/>
                </a:ln>
              </p:spPr>
              <p:txBody>
                <a:bodyPr/>
                <a:lstStyle/>
                <a:p>
                  <a:endParaRPr lang="tr-TR"/>
                </a:p>
              </p:txBody>
            </p:sp>
          </p:grpSp>
          <p:sp>
            <p:nvSpPr>
              <p:cNvPr id="34963" name="Text Box 147">
                <a:extLst>
                  <a:ext uri="{FF2B5EF4-FFF2-40B4-BE49-F238E27FC236}">
                    <a16:creationId xmlns:a16="http://schemas.microsoft.com/office/drawing/2014/main" id="{366C08DE-4254-6B41-89E1-6F9A5FC51A52}"/>
                  </a:ext>
                </a:extLst>
              </p:cNvPr>
              <p:cNvSpPr txBox="1">
                <a:spLocks noChangeAspect="1" noChangeArrowheads="1"/>
              </p:cNvSpPr>
              <p:nvPr/>
            </p:nvSpPr>
            <p:spPr bwMode="auto">
              <a:xfrm>
                <a:off x="5097" y="4558"/>
                <a:ext cx="852" cy="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800"/>
                  <a:t>lamba</a:t>
                </a:r>
                <a:endParaRPr lang="tr-TR" altLang="tr-TR"/>
              </a:p>
            </p:txBody>
          </p:sp>
          <p:sp>
            <p:nvSpPr>
              <p:cNvPr id="34964" name="Freeform 148">
                <a:extLst>
                  <a:ext uri="{FF2B5EF4-FFF2-40B4-BE49-F238E27FC236}">
                    <a16:creationId xmlns:a16="http://schemas.microsoft.com/office/drawing/2014/main" id="{302C8A1C-A75C-795A-4EC1-26A5EB7FB29C}"/>
                  </a:ext>
                </a:extLst>
              </p:cNvPr>
              <p:cNvSpPr>
                <a:spLocks/>
              </p:cNvSpPr>
              <p:nvPr/>
            </p:nvSpPr>
            <p:spPr bwMode="auto">
              <a:xfrm>
                <a:off x="9255" y="3820"/>
                <a:ext cx="360" cy="70"/>
              </a:xfrm>
              <a:custGeom>
                <a:avLst/>
                <a:gdLst>
                  <a:gd name="T0" fmla="*/ 360 w 360"/>
                  <a:gd name="T1" fmla="*/ 60 h 70"/>
                  <a:gd name="T2" fmla="*/ 240 w 360"/>
                  <a:gd name="T3" fmla="*/ 0 h 70"/>
                  <a:gd name="T4" fmla="*/ 168 w 360"/>
                  <a:gd name="T5" fmla="*/ 60 h 70"/>
                  <a:gd name="T6" fmla="*/ 0 w 360"/>
                  <a:gd name="T7" fmla="*/ 60 h 70"/>
                </a:gdLst>
                <a:ahLst/>
                <a:cxnLst>
                  <a:cxn ang="0">
                    <a:pos x="T0" y="T1"/>
                  </a:cxn>
                  <a:cxn ang="0">
                    <a:pos x="T2" y="T3"/>
                  </a:cxn>
                  <a:cxn ang="0">
                    <a:pos x="T4" y="T5"/>
                  </a:cxn>
                  <a:cxn ang="0">
                    <a:pos x="T6" y="T7"/>
                  </a:cxn>
                </a:cxnLst>
                <a:rect l="0" t="0" r="r" b="b"/>
                <a:pathLst>
                  <a:path w="360" h="70">
                    <a:moveTo>
                      <a:pt x="360" y="60"/>
                    </a:moveTo>
                    <a:cubicBezTo>
                      <a:pt x="316" y="30"/>
                      <a:pt x="272" y="0"/>
                      <a:pt x="240" y="0"/>
                    </a:cubicBezTo>
                    <a:cubicBezTo>
                      <a:pt x="208" y="0"/>
                      <a:pt x="208" y="50"/>
                      <a:pt x="168" y="60"/>
                    </a:cubicBezTo>
                    <a:cubicBezTo>
                      <a:pt x="128" y="70"/>
                      <a:pt x="64" y="65"/>
                      <a:pt x="0" y="60"/>
                    </a:cubicBezTo>
                  </a:path>
                </a:pathLst>
              </a:custGeom>
              <a:noFill/>
              <a:ln w="9525">
                <a:solidFill>
                  <a:srgbClr val="0000FF"/>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65" name="Freeform 149">
                <a:extLst>
                  <a:ext uri="{FF2B5EF4-FFF2-40B4-BE49-F238E27FC236}">
                    <a16:creationId xmlns:a16="http://schemas.microsoft.com/office/drawing/2014/main" id="{A5089C63-E79E-16F5-E700-B698FFA32E90}"/>
                  </a:ext>
                </a:extLst>
              </p:cNvPr>
              <p:cNvSpPr>
                <a:spLocks/>
              </p:cNvSpPr>
              <p:nvPr/>
            </p:nvSpPr>
            <p:spPr bwMode="auto">
              <a:xfrm>
                <a:off x="9285" y="4000"/>
                <a:ext cx="360" cy="70"/>
              </a:xfrm>
              <a:custGeom>
                <a:avLst/>
                <a:gdLst>
                  <a:gd name="T0" fmla="*/ 360 w 360"/>
                  <a:gd name="T1" fmla="*/ 60 h 70"/>
                  <a:gd name="T2" fmla="*/ 240 w 360"/>
                  <a:gd name="T3" fmla="*/ 0 h 70"/>
                  <a:gd name="T4" fmla="*/ 168 w 360"/>
                  <a:gd name="T5" fmla="*/ 60 h 70"/>
                  <a:gd name="T6" fmla="*/ 0 w 360"/>
                  <a:gd name="T7" fmla="*/ 60 h 70"/>
                </a:gdLst>
                <a:ahLst/>
                <a:cxnLst>
                  <a:cxn ang="0">
                    <a:pos x="T0" y="T1"/>
                  </a:cxn>
                  <a:cxn ang="0">
                    <a:pos x="T2" y="T3"/>
                  </a:cxn>
                  <a:cxn ang="0">
                    <a:pos x="T4" y="T5"/>
                  </a:cxn>
                  <a:cxn ang="0">
                    <a:pos x="T6" y="T7"/>
                  </a:cxn>
                </a:cxnLst>
                <a:rect l="0" t="0" r="r" b="b"/>
                <a:pathLst>
                  <a:path w="360" h="70">
                    <a:moveTo>
                      <a:pt x="360" y="60"/>
                    </a:moveTo>
                    <a:cubicBezTo>
                      <a:pt x="316" y="30"/>
                      <a:pt x="272" y="0"/>
                      <a:pt x="240" y="0"/>
                    </a:cubicBezTo>
                    <a:cubicBezTo>
                      <a:pt x="208" y="0"/>
                      <a:pt x="208" y="50"/>
                      <a:pt x="168" y="60"/>
                    </a:cubicBezTo>
                    <a:cubicBezTo>
                      <a:pt x="128" y="70"/>
                      <a:pt x="64" y="65"/>
                      <a:pt x="0" y="60"/>
                    </a:cubicBezTo>
                  </a:path>
                </a:pathLst>
              </a:custGeom>
              <a:noFill/>
              <a:ln w="9525">
                <a:solidFill>
                  <a:srgbClr val="0000FF"/>
                </a:solidFill>
                <a:round/>
                <a:headEnd/>
                <a:tailEnd type="triangle" w="sm" len="me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34966" name="Rectangle 150">
              <a:extLst>
                <a:ext uri="{FF2B5EF4-FFF2-40B4-BE49-F238E27FC236}">
                  <a16:creationId xmlns:a16="http://schemas.microsoft.com/office/drawing/2014/main" id="{40794508-5015-D3A3-8C73-9406437473C1}"/>
                </a:ext>
              </a:extLst>
            </p:cNvPr>
            <p:cNvSpPr>
              <a:spLocks noChangeAspect="1" noChangeArrowheads="1"/>
            </p:cNvSpPr>
            <p:nvPr/>
          </p:nvSpPr>
          <p:spPr bwMode="auto">
            <a:xfrm>
              <a:off x="2643" y="8186"/>
              <a:ext cx="1944" cy="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4967" name="Rectangle 151">
              <a:extLst>
                <a:ext uri="{FF2B5EF4-FFF2-40B4-BE49-F238E27FC236}">
                  <a16:creationId xmlns:a16="http://schemas.microsoft.com/office/drawing/2014/main" id="{258839B8-18DB-924E-5BE5-C360C853E131}"/>
                </a:ext>
              </a:extLst>
            </p:cNvPr>
            <p:cNvSpPr>
              <a:spLocks noChangeAspect="1" noChangeArrowheads="1"/>
            </p:cNvSpPr>
            <p:nvPr/>
          </p:nvSpPr>
          <p:spPr bwMode="auto">
            <a:xfrm>
              <a:off x="3909" y="8319"/>
              <a:ext cx="5487" cy="2710"/>
            </a:xfrm>
            <a:prstGeom prst="rect">
              <a:avLst/>
            </a:prstGeom>
            <a:gradFill rotWithShape="1">
              <a:gsLst>
                <a:gs pos="0">
                  <a:srgbClr val="C0C0C0"/>
                </a:gs>
                <a:gs pos="100000">
                  <a:srgbClr val="FFFFFF">
                    <a:alpha val="78999"/>
                  </a:srgbClr>
                </a:gs>
              </a:gsLst>
              <a:path path="shape">
                <a:fillToRect l="50000" t="50000" r="50000" b="50000"/>
              </a:path>
            </a:gradFill>
            <a:ln w="38100">
              <a:solidFill>
                <a:srgbClr val="000000"/>
              </a:solidFill>
              <a:miter lim="800000"/>
              <a:headEnd/>
              <a:tailEnd/>
            </a:ln>
          </p:spPr>
          <p:txBody>
            <a:bodyPr/>
            <a:lstStyle/>
            <a:p>
              <a:endParaRPr lang="tr-TR"/>
            </a:p>
          </p:txBody>
        </p:sp>
        <p:grpSp>
          <p:nvGrpSpPr>
            <p:cNvPr id="34968" name="Group 152">
              <a:extLst>
                <a:ext uri="{FF2B5EF4-FFF2-40B4-BE49-F238E27FC236}">
                  <a16:creationId xmlns:a16="http://schemas.microsoft.com/office/drawing/2014/main" id="{D5FD052D-8460-FB14-D400-028368D03DDC}"/>
                </a:ext>
              </a:extLst>
            </p:cNvPr>
            <p:cNvGrpSpPr>
              <a:grpSpLocks noChangeAspect="1"/>
            </p:cNvGrpSpPr>
            <p:nvPr/>
          </p:nvGrpSpPr>
          <p:grpSpPr bwMode="auto">
            <a:xfrm>
              <a:off x="5710" y="8616"/>
              <a:ext cx="177" cy="176"/>
              <a:chOff x="6362" y="13242"/>
              <a:chExt cx="276" cy="276"/>
            </a:xfrm>
          </p:grpSpPr>
          <p:sp>
            <p:nvSpPr>
              <p:cNvPr id="34969" name="Oval 153">
                <a:extLst>
                  <a:ext uri="{FF2B5EF4-FFF2-40B4-BE49-F238E27FC236}">
                    <a16:creationId xmlns:a16="http://schemas.microsoft.com/office/drawing/2014/main" id="{06AF3BC0-0FC5-8402-0032-E6F00EAC8424}"/>
                  </a:ext>
                </a:extLst>
              </p:cNvPr>
              <p:cNvSpPr>
                <a:spLocks noChangeAspect="1" noChangeArrowheads="1"/>
              </p:cNvSpPr>
              <p:nvPr/>
            </p:nvSpPr>
            <p:spPr bwMode="auto">
              <a:xfrm>
                <a:off x="6362" y="13242"/>
                <a:ext cx="276" cy="276"/>
              </a:xfrm>
              <a:prstGeom prst="ellipse">
                <a:avLst/>
              </a:prstGeom>
              <a:solidFill>
                <a:srgbClr val="000000"/>
              </a:solidFill>
              <a:ln w="9525">
                <a:solidFill>
                  <a:srgbClr val="000000"/>
                </a:solidFill>
                <a:round/>
                <a:headEnd/>
                <a:tailEnd/>
              </a:ln>
            </p:spPr>
            <p:txBody>
              <a:bodyPr/>
              <a:lstStyle/>
              <a:p>
                <a:endParaRPr lang="tr-TR"/>
              </a:p>
            </p:txBody>
          </p:sp>
          <p:sp>
            <p:nvSpPr>
              <p:cNvPr id="34970" name="Oval 154">
                <a:extLst>
                  <a:ext uri="{FF2B5EF4-FFF2-40B4-BE49-F238E27FC236}">
                    <a16:creationId xmlns:a16="http://schemas.microsoft.com/office/drawing/2014/main" id="{0FDC74F8-497E-D8B8-8B82-E00510CD4F0A}"/>
                  </a:ext>
                </a:extLst>
              </p:cNvPr>
              <p:cNvSpPr>
                <a:spLocks noChangeAspect="1" noChangeArrowheads="1"/>
              </p:cNvSpPr>
              <p:nvPr/>
            </p:nvSpPr>
            <p:spPr bwMode="auto">
              <a:xfrm>
                <a:off x="6440" y="13314"/>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4971" name="Group 155">
              <a:extLst>
                <a:ext uri="{FF2B5EF4-FFF2-40B4-BE49-F238E27FC236}">
                  <a16:creationId xmlns:a16="http://schemas.microsoft.com/office/drawing/2014/main" id="{E05C428C-40F1-25CA-423F-283D027100C9}"/>
                </a:ext>
              </a:extLst>
            </p:cNvPr>
            <p:cNvGrpSpPr>
              <a:grpSpLocks noChangeAspect="1"/>
            </p:cNvGrpSpPr>
            <p:nvPr/>
          </p:nvGrpSpPr>
          <p:grpSpPr bwMode="auto">
            <a:xfrm>
              <a:off x="5710" y="10692"/>
              <a:ext cx="177" cy="177"/>
              <a:chOff x="6602" y="13482"/>
              <a:chExt cx="276" cy="276"/>
            </a:xfrm>
          </p:grpSpPr>
          <p:sp>
            <p:nvSpPr>
              <p:cNvPr id="34972" name="Oval 156">
                <a:extLst>
                  <a:ext uri="{FF2B5EF4-FFF2-40B4-BE49-F238E27FC236}">
                    <a16:creationId xmlns:a16="http://schemas.microsoft.com/office/drawing/2014/main" id="{4F8CE699-C47B-AE08-3C93-D8E4EC568204}"/>
                  </a:ext>
                </a:extLst>
              </p:cNvPr>
              <p:cNvSpPr>
                <a:spLocks noChangeAspect="1" noChangeArrowheads="1"/>
              </p:cNvSpPr>
              <p:nvPr/>
            </p:nvSpPr>
            <p:spPr bwMode="auto">
              <a:xfrm>
                <a:off x="6602" y="13482"/>
                <a:ext cx="276" cy="276"/>
              </a:xfrm>
              <a:prstGeom prst="ellipse">
                <a:avLst/>
              </a:prstGeom>
              <a:solidFill>
                <a:srgbClr val="FF0000"/>
              </a:solidFill>
              <a:ln w="9525">
                <a:solidFill>
                  <a:srgbClr val="000000"/>
                </a:solidFill>
                <a:round/>
                <a:headEnd/>
                <a:tailEnd/>
              </a:ln>
            </p:spPr>
            <p:txBody>
              <a:bodyPr/>
              <a:lstStyle/>
              <a:p>
                <a:endParaRPr lang="tr-TR"/>
              </a:p>
            </p:txBody>
          </p:sp>
          <p:sp>
            <p:nvSpPr>
              <p:cNvPr id="34973" name="Oval 157">
                <a:extLst>
                  <a:ext uri="{FF2B5EF4-FFF2-40B4-BE49-F238E27FC236}">
                    <a16:creationId xmlns:a16="http://schemas.microsoft.com/office/drawing/2014/main" id="{1976C490-030F-CF08-3A4C-BFA98ACCD8AC}"/>
                  </a:ext>
                </a:extLst>
              </p:cNvPr>
              <p:cNvSpPr>
                <a:spLocks noChangeAspect="1" noChangeArrowheads="1"/>
              </p:cNvSpPr>
              <p:nvPr/>
            </p:nvSpPr>
            <p:spPr bwMode="auto">
              <a:xfrm>
                <a:off x="6680" y="13560"/>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4974" name="Group 158">
              <a:extLst>
                <a:ext uri="{FF2B5EF4-FFF2-40B4-BE49-F238E27FC236}">
                  <a16:creationId xmlns:a16="http://schemas.microsoft.com/office/drawing/2014/main" id="{8059237A-D029-B202-899F-38BF6C86829B}"/>
                </a:ext>
              </a:extLst>
            </p:cNvPr>
            <p:cNvGrpSpPr>
              <a:grpSpLocks noChangeAspect="1"/>
            </p:cNvGrpSpPr>
            <p:nvPr/>
          </p:nvGrpSpPr>
          <p:grpSpPr bwMode="auto">
            <a:xfrm>
              <a:off x="8079" y="9072"/>
              <a:ext cx="1090" cy="1285"/>
              <a:chOff x="7562" y="11226"/>
              <a:chExt cx="1701" cy="2004"/>
            </a:xfrm>
          </p:grpSpPr>
          <p:grpSp>
            <p:nvGrpSpPr>
              <p:cNvPr id="34975" name="Group 159">
                <a:extLst>
                  <a:ext uri="{FF2B5EF4-FFF2-40B4-BE49-F238E27FC236}">
                    <a16:creationId xmlns:a16="http://schemas.microsoft.com/office/drawing/2014/main" id="{9D5EB17D-25D7-47DE-42FD-D628A8415CCC}"/>
                  </a:ext>
                </a:extLst>
              </p:cNvPr>
              <p:cNvGrpSpPr>
                <a:grpSpLocks noChangeAspect="1"/>
              </p:cNvGrpSpPr>
              <p:nvPr/>
            </p:nvGrpSpPr>
            <p:grpSpPr bwMode="auto">
              <a:xfrm>
                <a:off x="8060" y="11226"/>
                <a:ext cx="1203" cy="2004"/>
                <a:chOff x="7904" y="10968"/>
                <a:chExt cx="1203" cy="2004"/>
              </a:xfrm>
            </p:grpSpPr>
            <p:sp>
              <p:nvSpPr>
                <p:cNvPr id="34976" name="Rectangle 160">
                  <a:extLst>
                    <a:ext uri="{FF2B5EF4-FFF2-40B4-BE49-F238E27FC236}">
                      <a16:creationId xmlns:a16="http://schemas.microsoft.com/office/drawing/2014/main" id="{530F0DCD-F15E-65D9-5A2E-297249C1BA26}"/>
                    </a:ext>
                  </a:extLst>
                </p:cNvPr>
                <p:cNvSpPr>
                  <a:spLocks noChangeAspect="1" noChangeArrowheads="1"/>
                </p:cNvSpPr>
                <p:nvPr/>
              </p:nvSpPr>
              <p:spPr bwMode="auto">
                <a:xfrm>
                  <a:off x="8184" y="12036"/>
                  <a:ext cx="180" cy="84"/>
                </a:xfrm>
                <a:prstGeom prst="rect">
                  <a:avLst/>
                </a:prstGeom>
                <a:solidFill>
                  <a:srgbClr val="000000"/>
                </a:solidFill>
                <a:ln w="9525">
                  <a:solidFill>
                    <a:srgbClr val="000000"/>
                  </a:solidFill>
                  <a:miter lim="800000"/>
                  <a:headEnd/>
                  <a:tailEnd/>
                </a:ln>
              </p:spPr>
              <p:txBody>
                <a:bodyPr/>
                <a:lstStyle/>
                <a:p>
                  <a:endParaRPr lang="tr-TR"/>
                </a:p>
              </p:txBody>
            </p:sp>
            <p:sp>
              <p:nvSpPr>
                <p:cNvPr id="34977" name="Rectangle 161">
                  <a:extLst>
                    <a:ext uri="{FF2B5EF4-FFF2-40B4-BE49-F238E27FC236}">
                      <a16:creationId xmlns:a16="http://schemas.microsoft.com/office/drawing/2014/main" id="{AC652D31-21BB-7DF2-EC12-97761F41AF67}"/>
                    </a:ext>
                  </a:extLst>
                </p:cNvPr>
                <p:cNvSpPr>
                  <a:spLocks noChangeAspect="1" noChangeArrowheads="1"/>
                </p:cNvSpPr>
                <p:nvPr/>
              </p:nvSpPr>
              <p:spPr bwMode="auto">
                <a:xfrm>
                  <a:off x="8186" y="11736"/>
                  <a:ext cx="180" cy="84"/>
                </a:xfrm>
                <a:prstGeom prst="rect">
                  <a:avLst/>
                </a:prstGeom>
                <a:solidFill>
                  <a:srgbClr val="000000"/>
                </a:solidFill>
                <a:ln w="9525">
                  <a:solidFill>
                    <a:srgbClr val="000000"/>
                  </a:solidFill>
                  <a:miter lim="800000"/>
                  <a:headEnd/>
                  <a:tailEnd/>
                </a:ln>
              </p:spPr>
              <p:txBody>
                <a:bodyPr/>
                <a:lstStyle/>
                <a:p>
                  <a:endParaRPr lang="tr-TR"/>
                </a:p>
              </p:txBody>
            </p:sp>
            <p:sp>
              <p:nvSpPr>
                <p:cNvPr id="34978" name="Freeform 162">
                  <a:extLst>
                    <a:ext uri="{FF2B5EF4-FFF2-40B4-BE49-F238E27FC236}">
                      <a16:creationId xmlns:a16="http://schemas.microsoft.com/office/drawing/2014/main" id="{E9D1DEB2-F694-63FA-6455-BDF7910EF5D0}"/>
                    </a:ext>
                  </a:extLst>
                </p:cNvPr>
                <p:cNvSpPr>
                  <a:spLocks noChangeAspect="1"/>
                </p:cNvSpPr>
                <p:nvPr/>
              </p:nvSpPr>
              <p:spPr bwMode="auto">
                <a:xfrm>
                  <a:off x="8888" y="11094"/>
                  <a:ext cx="219" cy="1694"/>
                </a:xfrm>
                <a:custGeom>
                  <a:avLst/>
                  <a:gdLst>
                    <a:gd name="T0" fmla="*/ 24 w 326"/>
                    <a:gd name="T1" fmla="*/ 384 h 1693"/>
                    <a:gd name="T2" fmla="*/ 144 w 326"/>
                    <a:gd name="T3" fmla="*/ 6 h 1693"/>
                    <a:gd name="T4" fmla="*/ 306 w 326"/>
                    <a:gd name="T5" fmla="*/ 348 h 1693"/>
                    <a:gd name="T6" fmla="*/ 24 w 326"/>
                    <a:gd name="T7" fmla="*/ 1308 h 1693"/>
                    <a:gd name="T8" fmla="*/ 204 w 326"/>
                    <a:gd name="T9" fmla="*/ 1686 h 1693"/>
                    <a:gd name="T10" fmla="*/ 288 w 326"/>
                    <a:gd name="T11" fmla="*/ 1266 h 1693"/>
                    <a:gd name="T12" fmla="*/ 24 w 326"/>
                    <a:gd name="T13" fmla="*/ 384 h 1693"/>
                  </a:gdLst>
                  <a:ahLst/>
                  <a:cxnLst>
                    <a:cxn ang="0">
                      <a:pos x="T0" y="T1"/>
                    </a:cxn>
                    <a:cxn ang="0">
                      <a:pos x="T2" y="T3"/>
                    </a:cxn>
                    <a:cxn ang="0">
                      <a:pos x="T4" y="T5"/>
                    </a:cxn>
                    <a:cxn ang="0">
                      <a:pos x="T6" y="T7"/>
                    </a:cxn>
                    <a:cxn ang="0">
                      <a:pos x="T8" y="T9"/>
                    </a:cxn>
                    <a:cxn ang="0">
                      <a:pos x="T10" y="T11"/>
                    </a:cxn>
                    <a:cxn ang="0">
                      <a:pos x="T12" y="T13"/>
                    </a:cxn>
                  </a:cxnLst>
                  <a:rect l="0" t="0" r="r" b="b"/>
                  <a:pathLst>
                    <a:path w="326" h="1693">
                      <a:moveTo>
                        <a:pt x="24" y="384"/>
                      </a:moveTo>
                      <a:cubicBezTo>
                        <a:pt x="0" y="174"/>
                        <a:pt x="97" y="12"/>
                        <a:pt x="144" y="6"/>
                      </a:cubicBezTo>
                      <a:cubicBezTo>
                        <a:pt x="191" y="0"/>
                        <a:pt x="326" y="131"/>
                        <a:pt x="306" y="348"/>
                      </a:cubicBezTo>
                      <a:cubicBezTo>
                        <a:pt x="286" y="565"/>
                        <a:pt x="41" y="1085"/>
                        <a:pt x="24" y="1308"/>
                      </a:cubicBezTo>
                      <a:cubicBezTo>
                        <a:pt x="7" y="1531"/>
                        <a:pt x="160" y="1693"/>
                        <a:pt x="204" y="1686"/>
                      </a:cubicBezTo>
                      <a:cubicBezTo>
                        <a:pt x="248" y="1679"/>
                        <a:pt x="314" y="1479"/>
                        <a:pt x="288" y="1266"/>
                      </a:cubicBezTo>
                      <a:cubicBezTo>
                        <a:pt x="262" y="1053"/>
                        <a:pt x="48" y="594"/>
                        <a:pt x="24" y="384"/>
                      </a:cubicBezTo>
                      <a:close/>
                    </a:path>
                  </a:pathLst>
                </a:custGeom>
                <a:gradFill rotWithShape="1">
                  <a:gsLst>
                    <a:gs pos="0">
                      <a:srgbClr val="C0C0C0"/>
                    </a:gs>
                    <a:gs pos="50000">
                      <a:srgbClr val="FFFFFF"/>
                    </a:gs>
                    <a:gs pos="100000">
                      <a:srgbClr val="C0C0C0"/>
                    </a:gs>
                  </a:gsLst>
                  <a:lin ang="5400000" scaled="1"/>
                </a:gradFill>
                <a:ln w="9525">
                  <a:solidFill>
                    <a:srgbClr val="000000"/>
                  </a:solidFill>
                  <a:round/>
                  <a:headEnd/>
                  <a:tailEnd/>
                </a:ln>
              </p:spPr>
              <p:txBody>
                <a:bodyPr/>
                <a:lstStyle/>
                <a:p>
                  <a:endParaRPr lang="tr-TR"/>
                </a:p>
              </p:txBody>
            </p:sp>
            <p:sp>
              <p:nvSpPr>
                <p:cNvPr id="34979" name="Rectangle 163">
                  <a:extLst>
                    <a:ext uri="{FF2B5EF4-FFF2-40B4-BE49-F238E27FC236}">
                      <a16:creationId xmlns:a16="http://schemas.microsoft.com/office/drawing/2014/main" id="{66AAFC5B-A85F-46C5-C24F-EFA0E1E2D013}"/>
                    </a:ext>
                  </a:extLst>
                </p:cNvPr>
                <p:cNvSpPr>
                  <a:spLocks noChangeAspect="1" noChangeArrowheads="1"/>
                </p:cNvSpPr>
                <p:nvPr/>
              </p:nvSpPr>
              <p:spPr bwMode="auto">
                <a:xfrm>
                  <a:off x="8690" y="11909"/>
                  <a:ext cx="284" cy="68"/>
                </a:xfrm>
                <a:prstGeom prst="rect">
                  <a:avLst/>
                </a:prstGeom>
                <a:solidFill>
                  <a:srgbClr val="FFFFFF"/>
                </a:solidFill>
                <a:ln w="9525">
                  <a:solidFill>
                    <a:srgbClr val="000000"/>
                  </a:solidFill>
                  <a:miter lim="800000"/>
                  <a:headEnd/>
                  <a:tailEnd/>
                </a:ln>
              </p:spPr>
              <p:txBody>
                <a:bodyPr/>
                <a:lstStyle/>
                <a:p>
                  <a:endParaRPr lang="tr-TR"/>
                </a:p>
              </p:txBody>
            </p:sp>
            <p:sp>
              <p:nvSpPr>
                <p:cNvPr id="34980" name="Rectangle 164">
                  <a:extLst>
                    <a:ext uri="{FF2B5EF4-FFF2-40B4-BE49-F238E27FC236}">
                      <a16:creationId xmlns:a16="http://schemas.microsoft.com/office/drawing/2014/main" id="{B7C3C886-F862-051C-0C62-C2A8163F916C}"/>
                    </a:ext>
                  </a:extLst>
                </p:cNvPr>
                <p:cNvSpPr>
                  <a:spLocks noChangeAspect="1" noChangeArrowheads="1"/>
                </p:cNvSpPr>
                <p:nvPr/>
              </p:nvSpPr>
              <p:spPr bwMode="auto">
                <a:xfrm>
                  <a:off x="8336" y="11664"/>
                  <a:ext cx="420" cy="544"/>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grpSp>
              <p:nvGrpSpPr>
                <p:cNvPr id="34981" name="Group 165">
                  <a:extLst>
                    <a:ext uri="{FF2B5EF4-FFF2-40B4-BE49-F238E27FC236}">
                      <a16:creationId xmlns:a16="http://schemas.microsoft.com/office/drawing/2014/main" id="{9D301820-8E89-7449-49BC-AF6069E419C0}"/>
                    </a:ext>
                  </a:extLst>
                </p:cNvPr>
                <p:cNvGrpSpPr>
                  <a:grpSpLocks noChangeAspect="1"/>
                </p:cNvGrpSpPr>
                <p:nvPr/>
              </p:nvGrpSpPr>
              <p:grpSpPr bwMode="auto">
                <a:xfrm>
                  <a:off x="8386" y="10968"/>
                  <a:ext cx="276" cy="276"/>
                  <a:chOff x="6362" y="13242"/>
                  <a:chExt cx="276" cy="276"/>
                </a:xfrm>
              </p:grpSpPr>
              <p:sp>
                <p:nvSpPr>
                  <p:cNvPr id="34982" name="Oval 166">
                    <a:extLst>
                      <a:ext uri="{FF2B5EF4-FFF2-40B4-BE49-F238E27FC236}">
                        <a16:creationId xmlns:a16="http://schemas.microsoft.com/office/drawing/2014/main" id="{44812660-A0AD-98A1-9384-28A070A76297}"/>
                      </a:ext>
                    </a:extLst>
                  </p:cNvPr>
                  <p:cNvSpPr>
                    <a:spLocks noChangeAspect="1" noChangeArrowheads="1"/>
                  </p:cNvSpPr>
                  <p:nvPr/>
                </p:nvSpPr>
                <p:spPr bwMode="auto">
                  <a:xfrm>
                    <a:off x="6362" y="13242"/>
                    <a:ext cx="276" cy="276"/>
                  </a:xfrm>
                  <a:prstGeom prst="ellipse">
                    <a:avLst/>
                  </a:prstGeom>
                  <a:solidFill>
                    <a:srgbClr val="000000"/>
                  </a:solidFill>
                  <a:ln w="9525">
                    <a:solidFill>
                      <a:srgbClr val="000000"/>
                    </a:solidFill>
                    <a:round/>
                    <a:headEnd/>
                    <a:tailEnd/>
                  </a:ln>
                </p:spPr>
                <p:txBody>
                  <a:bodyPr/>
                  <a:lstStyle/>
                  <a:p>
                    <a:endParaRPr lang="tr-TR"/>
                  </a:p>
                </p:txBody>
              </p:sp>
              <p:sp>
                <p:nvSpPr>
                  <p:cNvPr id="34983" name="Oval 167">
                    <a:extLst>
                      <a:ext uri="{FF2B5EF4-FFF2-40B4-BE49-F238E27FC236}">
                        <a16:creationId xmlns:a16="http://schemas.microsoft.com/office/drawing/2014/main" id="{9B1AC3CD-804F-F1EA-5E20-6FA7CA2B0043}"/>
                      </a:ext>
                    </a:extLst>
                  </p:cNvPr>
                  <p:cNvSpPr>
                    <a:spLocks noChangeAspect="1" noChangeArrowheads="1"/>
                  </p:cNvSpPr>
                  <p:nvPr/>
                </p:nvSpPr>
                <p:spPr bwMode="auto">
                  <a:xfrm>
                    <a:off x="6440" y="13314"/>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4984" name="Group 168">
                  <a:extLst>
                    <a:ext uri="{FF2B5EF4-FFF2-40B4-BE49-F238E27FC236}">
                      <a16:creationId xmlns:a16="http://schemas.microsoft.com/office/drawing/2014/main" id="{CBE6242E-0F8C-D4AB-BF33-D4C367959B36}"/>
                    </a:ext>
                  </a:extLst>
                </p:cNvPr>
                <p:cNvGrpSpPr>
                  <a:grpSpLocks noChangeAspect="1"/>
                </p:cNvGrpSpPr>
                <p:nvPr/>
              </p:nvGrpSpPr>
              <p:grpSpPr bwMode="auto">
                <a:xfrm>
                  <a:off x="8390" y="12696"/>
                  <a:ext cx="276" cy="276"/>
                  <a:chOff x="6602" y="13482"/>
                  <a:chExt cx="276" cy="276"/>
                </a:xfrm>
              </p:grpSpPr>
              <p:sp>
                <p:nvSpPr>
                  <p:cNvPr id="34985" name="Oval 169">
                    <a:extLst>
                      <a:ext uri="{FF2B5EF4-FFF2-40B4-BE49-F238E27FC236}">
                        <a16:creationId xmlns:a16="http://schemas.microsoft.com/office/drawing/2014/main" id="{FFB3AF22-0836-6B52-6253-905D6A619AC5}"/>
                      </a:ext>
                    </a:extLst>
                  </p:cNvPr>
                  <p:cNvSpPr>
                    <a:spLocks noChangeAspect="1" noChangeArrowheads="1"/>
                  </p:cNvSpPr>
                  <p:nvPr/>
                </p:nvSpPr>
                <p:spPr bwMode="auto">
                  <a:xfrm>
                    <a:off x="6602" y="13482"/>
                    <a:ext cx="276" cy="276"/>
                  </a:xfrm>
                  <a:prstGeom prst="ellipse">
                    <a:avLst/>
                  </a:prstGeom>
                  <a:solidFill>
                    <a:srgbClr val="FF0000"/>
                  </a:solidFill>
                  <a:ln w="9525">
                    <a:solidFill>
                      <a:srgbClr val="000000"/>
                    </a:solidFill>
                    <a:round/>
                    <a:headEnd/>
                    <a:tailEnd/>
                  </a:ln>
                </p:spPr>
                <p:txBody>
                  <a:bodyPr/>
                  <a:lstStyle/>
                  <a:p>
                    <a:endParaRPr lang="tr-TR"/>
                  </a:p>
                </p:txBody>
              </p:sp>
              <p:sp>
                <p:nvSpPr>
                  <p:cNvPr id="34986" name="Oval 170">
                    <a:extLst>
                      <a:ext uri="{FF2B5EF4-FFF2-40B4-BE49-F238E27FC236}">
                        <a16:creationId xmlns:a16="http://schemas.microsoft.com/office/drawing/2014/main" id="{DD628657-D8AF-639D-3595-01FB7FE62450}"/>
                      </a:ext>
                    </a:extLst>
                  </p:cNvPr>
                  <p:cNvSpPr>
                    <a:spLocks noChangeAspect="1" noChangeArrowheads="1"/>
                  </p:cNvSpPr>
                  <p:nvPr/>
                </p:nvSpPr>
                <p:spPr bwMode="auto">
                  <a:xfrm>
                    <a:off x="6680" y="13560"/>
                    <a:ext cx="120" cy="120"/>
                  </a:xfrm>
                  <a:prstGeom prst="ellipse">
                    <a:avLst/>
                  </a:prstGeom>
                  <a:solidFill>
                    <a:srgbClr val="FFFFFF"/>
                  </a:solidFill>
                  <a:ln w="9525">
                    <a:solidFill>
                      <a:srgbClr val="000000"/>
                    </a:solidFill>
                    <a:round/>
                    <a:headEnd/>
                    <a:tailEnd/>
                  </a:ln>
                </p:spPr>
                <p:txBody>
                  <a:bodyPr/>
                  <a:lstStyle/>
                  <a:p>
                    <a:endParaRPr lang="tr-TR"/>
                  </a:p>
                </p:txBody>
              </p:sp>
            </p:grpSp>
            <p:sp>
              <p:nvSpPr>
                <p:cNvPr id="34987" name="Freeform 171">
                  <a:extLst>
                    <a:ext uri="{FF2B5EF4-FFF2-40B4-BE49-F238E27FC236}">
                      <a16:creationId xmlns:a16="http://schemas.microsoft.com/office/drawing/2014/main" id="{CC577732-5D28-771C-FE75-6DFDB0468CF3}"/>
                    </a:ext>
                  </a:extLst>
                </p:cNvPr>
                <p:cNvSpPr>
                  <a:spLocks noChangeAspect="1"/>
                </p:cNvSpPr>
                <p:nvPr/>
              </p:nvSpPr>
              <p:spPr bwMode="auto">
                <a:xfrm>
                  <a:off x="7904" y="12066"/>
                  <a:ext cx="720" cy="645"/>
                </a:xfrm>
                <a:custGeom>
                  <a:avLst/>
                  <a:gdLst>
                    <a:gd name="T0" fmla="*/ 284 w 678"/>
                    <a:gd name="T1" fmla="*/ 45 h 603"/>
                    <a:gd name="T2" fmla="*/ 104 w 678"/>
                    <a:gd name="T3" fmla="*/ 63 h 603"/>
                    <a:gd name="T4" fmla="*/ 80 w 678"/>
                    <a:gd name="T5" fmla="*/ 423 h 603"/>
                    <a:gd name="T6" fmla="*/ 584 w 678"/>
                    <a:gd name="T7" fmla="*/ 345 h 603"/>
                    <a:gd name="T8" fmla="*/ 644 w 678"/>
                    <a:gd name="T9" fmla="*/ 603 h 603"/>
                  </a:gdLst>
                  <a:ahLst/>
                  <a:cxnLst>
                    <a:cxn ang="0">
                      <a:pos x="T0" y="T1"/>
                    </a:cxn>
                    <a:cxn ang="0">
                      <a:pos x="T2" y="T3"/>
                    </a:cxn>
                    <a:cxn ang="0">
                      <a:pos x="T4" y="T5"/>
                    </a:cxn>
                    <a:cxn ang="0">
                      <a:pos x="T6" y="T7"/>
                    </a:cxn>
                    <a:cxn ang="0">
                      <a:pos x="T8" y="T9"/>
                    </a:cxn>
                  </a:cxnLst>
                  <a:rect l="0" t="0" r="r" b="b"/>
                  <a:pathLst>
                    <a:path w="678" h="603">
                      <a:moveTo>
                        <a:pt x="284" y="45"/>
                      </a:moveTo>
                      <a:cubicBezTo>
                        <a:pt x="211" y="22"/>
                        <a:pt x="138" y="0"/>
                        <a:pt x="104" y="63"/>
                      </a:cubicBezTo>
                      <a:cubicBezTo>
                        <a:pt x="70" y="126"/>
                        <a:pt x="0" y="376"/>
                        <a:pt x="80" y="423"/>
                      </a:cubicBezTo>
                      <a:cubicBezTo>
                        <a:pt x="160" y="470"/>
                        <a:pt x="490" y="315"/>
                        <a:pt x="584" y="345"/>
                      </a:cubicBezTo>
                      <a:cubicBezTo>
                        <a:pt x="678" y="375"/>
                        <a:pt x="661" y="489"/>
                        <a:pt x="644" y="603"/>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88" name="Freeform 172">
                  <a:extLst>
                    <a:ext uri="{FF2B5EF4-FFF2-40B4-BE49-F238E27FC236}">
                      <a16:creationId xmlns:a16="http://schemas.microsoft.com/office/drawing/2014/main" id="{2D3EB3C2-0A40-03F2-D49B-79D784308501}"/>
                    </a:ext>
                  </a:extLst>
                </p:cNvPr>
                <p:cNvSpPr>
                  <a:spLocks noChangeAspect="1"/>
                </p:cNvSpPr>
                <p:nvPr/>
              </p:nvSpPr>
              <p:spPr bwMode="auto">
                <a:xfrm>
                  <a:off x="7968" y="11196"/>
                  <a:ext cx="616" cy="601"/>
                </a:xfrm>
                <a:custGeom>
                  <a:avLst/>
                  <a:gdLst>
                    <a:gd name="T0" fmla="*/ 218 w 616"/>
                    <a:gd name="T1" fmla="*/ 558 h 601"/>
                    <a:gd name="T2" fmla="*/ 56 w 616"/>
                    <a:gd name="T3" fmla="*/ 558 h 601"/>
                    <a:gd name="T4" fmla="*/ 80 w 616"/>
                    <a:gd name="T5" fmla="*/ 300 h 601"/>
                    <a:gd name="T6" fmla="*/ 536 w 616"/>
                    <a:gd name="T7" fmla="*/ 300 h 601"/>
                    <a:gd name="T8" fmla="*/ 560 w 616"/>
                    <a:gd name="T9" fmla="*/ 0 h 601"/>
                  </a:gdLst>
                  <a:ahLst/>
                  <a:cxnLst>
                    <a:cxn ang="0">
                      <a:pos x="T0" y="T1"/>
                    </a:cxn>
                    <a:cxn ang="0">
                      <a:pos x="T2" y="T3"/>
                    </a:cxn>
                    <a:cxn ang="0">
                      <a:pos x="T4" y="T5"/>
                    </a:cxn>
                    <a:cxn ang="0">
                      <a:pos x="T6" y="T7"/>
                    </a:cxn>
                    <a:cxn ang="0">
                      <a:pos x="T8" y="T9"/>
                    </a:cxn>
                  </a:cxnLst>
                  <a:rect l="0" t="0" r="r" b="b"/>
                  <a:pathLst>
                    <a:path w="616" h="601">
                      <a:moveTo>
                        <a:pt x="218" y="558"/>
                      </a:moveTo>
                      <a:cubicBezTo>
                        <a:pt x="148" y="579"/>
                        <a:pt x="79" y="601"/>
                        <a:pt x="56" y="558"/>
                      </a:cubicBezTo>
                      <a:cubicBezTo>
                        <a:pt x="33" y="515"/>
                        <a:pt x="0" y="343"/>
                        <a:pt x="80" y="300"/>
                      </a:cubicBezTo>
                      <a:cubicBezTo>
                        <a:pt x="160" y="257"/>
                        <a:pt x="456" y="350"/>
                        <a:pt x="536" y="300"/>
                      </a:cubicBezTo>
                      <a:cubicBezTo>
                        <a:pt x="616" y="250"/>
                        <a:pt x="588" y="125"/>
                        <a:pt x="560" y="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34989" name="Rectangle 173">
                <a:extLst>
                  <a:ext uri="{FF2B5EF4-FFF2-40B4-BE49-F238E27FC236}">
                    <a16:creationId xmlns:a16="http://schemas.microsoft.com/office/drawing/2014/main" id="{818469B7-CF2E-32EC-5AAB-E0D874F146C6}"/>
                  </a:ext>
                </a:extLst>
              </p:cNvPr>
              <p:cNvSpPr>
                <a:spLocks noChangeAspect="1" noChangeArrowheads="1"/>
              </p:cNvSpPr>
              <p:nvPr/>
            </p:nvSpPr>
            <p:spPr bwMode="auto">
              <a:xfrm>
                <a:off x="7562" y="12162"/>
                <a:ext cx="924" cy="24"/>
              </a:xfrm>
              <a:prstGeom prst="rect">
                <a:avLst/>
              </a:prstGeom>
              <a:solidFill>
                <a:srgbClr val="FFFFFF"/>
              </a:solidFill>
              <a:ln w="9525">
                <a:solidFill>
                  <a:srgbClr val="000000"/>
                </a:solidFill>
                <a:miter lim="800000"/>
                <a:headEnd/>
                <a:tailEnd/>
              </a:ln>
            </p:spPr>
            <p:txBody>
              <a:bodyPr/>
              <a:lstStyle/>
              <a:p>
                <a:endParaRPr lang="tr-TR"/>
              </a:p>
            </p:txBody>
          </p:sp>
        </p:grpSp>
        <p:sp>
          <p:nvSpPr>
            <p:cNvPr id="34990" name="Rectangle 174">
              <a:extLst>
                <a:ext uri="{FF2B5EF4-FFF2-40B4-BE49-F238E27FC236}">
                  <a16:creationId xmlns:a16="http://schemas.microsoft.com/office/drawing/2014/main" id="{EA040730-FEFE-A87D-9E1F-CAB51F63006E}"/>
                </a:ext>
              </a:extLst>
            </p:cNvPr>
            <p:cNvSpPr>
              <a:spLocks noChangeAspect="1" noChangeArrowheads="1"/>
            </p:cNvSpPr>
            <p:nvPr/>
          </p:nvSpPr>
          <p:spPr bwMode="auto">
            <a:xfrm>
              <a:off x="4106" y="9240"/>
              <a:ext cx="1547" cy="985"/>
            </a:xfrm>
            <a:prstGeom prst="rect">
              <a:avLst/>
            </a:prstGeom>
            <a:blipFill dpi="0" rotWithShape="0">
              <a:blip r:embed="rId2"/>
              <a:srcRect/>
              <a:tile tx="0" ty="0" sx="100000" sy="100000" flip="none" algn="tl"/>
            </a:blipFill>
            <a:ln w="9525">
              <a:solidFill>
                <a:srgbClr val="000000"/>
              </a:solidFill>
              <a:miter lim="800000"/>
              <a:headEnd/>
              <a:tailEnd/>
            </a:ln>
          </p:spPr>
          <p:txBody>
            <a:bodyPr/>
            <a:lstStyle/>
            <a:p>
              <a:endParaRPr lang="tr-TR"/>
            </a:p>
          </p:txBody>
        </p:sp>
        <p:sp>
          <p:nvSpPr>
            <p:cNvPr id="34991" name="Line 175">
              <a:extLst>
                <a:ext uri="{FF2B5EF4-FFF2-40B4-BE49-F238E27FC236}">
                  <a16:creationId xmlns:a16="http://schemas.microsoft.com/office/drawing/2014/main" id="{72BD4213-E019-5E79-4442-AE10E323C7F6}"/>
                </a:ext>
              </a:extLst>
            </p:cNvPr>
            <p:cNvSpPr>
              <a:spLocks noChangeAspect="1" noChangeShapeType="1"/>
            </p:cNvSpPr>
            <p:nvPr/>
          </p:nvSpPr>
          <p:spPr bwMode="auto">
            <a:xfrm>
              <a:off x="4082" y="9707"/>
              <a:ext cx="1523" cy="1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4992" name="Line 176">
              <a:extLst>
                <a:ext uri="{FF2B5EF4-FFF2-40B4-BE49-F238E27FC236}">
                  <a16:creationId xmlns:a16="http://schemas.microsoft.com/office/drawing/2014/main" id="{50C706E0-7447-2BD4-BC96-C2E642323ABC}"/>
                </a:ext>
              </a:extLst>
            </p:cNvPr>
            <p:cNvSpPr>
              <a:spLocks noChangeAspect="1" noChangeShapeType="1"/>
            </p:cNvSpPr>
            <p:nvPr/>
          </p:nvSpPr>
          <p:spPr bwMode="auto">
            <a:xfrm>
              <a:off x="5172" y="9274"/>
              <a:ext cx="0" cy="865"/>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4993" name="Line 177">
              <a:extLst>
                <a:ext uri="{FF2B5EF4-FFF2-40B4-BE49-F238E27FC236}">
                  <a16:creationId xmlns:a16="http://schemas.microsoft.com/office/drawing/2014/main" id="{A326DE6F-CA9D-59EE-BFD4-288236246E7A}"/>
                </a:ext>
              </a:extLst>
            </p:cNvPr>
            <p:cNvSpPr>
              <a:spLocks noChangeAspect="1" noChangeShapeType="1"/>
            </p:cNvSpPr>
            <p:nvPr/>
          </p:nvSpPr>
          <p:spPr bwMode="auto">
            <a:xfrm>
              <a:off x="4779" y="9322"/>
              <a:ext cx="0" cy="866"/>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4994" name="Line 178">
              <a:extLst>
                <a:ext uri="{FF2B5EF4-FFF2-40B4-BE49-F238E27FC236}">
                  <a16:creationId xmlns:a16="http://schemas.microsoft.com/office/drawing/2014/main" id="{FF45E250-106E-3486-4AF2-9636A3CC895E}"/>
                </a:ext>
              </a:extLst>
            </p:cNvPr>
            <p:cNvSpPr>
              <a:spLocks noChangeAspect="1" noChangeShapeType="1"/>
            </p:cNvSpPr>
            <p:nvPr/>
          </p:nvSpPr>
          <p:spPr bwMode="auto">
            <a:xfrm>
              <a:off x="5533" y="9298"/>
              <a:ext cx="0" cy="865"/>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4995" name="Line 179">
              <a:extLst>
                <a:ext uri="{FF2B5EF4-FFF2-40B4-BE49-F238E27FC236}">
                  <a16:creationId xmlns:a16="http://schemas.microsoft.com/office/drawing/2014/main" id="{22A3887E-4D89-5EAA-A1E4-74C28A3B7B4A}"/>
                </a:ext>
              </a:extLst>
            </p:cNvPr>
            <p:cNvSpPr>
              <a:spLocks noChangeAspect="1" noChangeShapeType="1"/>
            </p:cNvSpPr>
            <p:nvPr/>
          </p:nvSpPr>
          <p:spPr bwMode="auto">
            <a:xfrm>
              <a:off x="4418" y="9283"/>
              <a:ext cx="1" cy="866"/>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34996" name="Freeform 180">
              <a:extLst>
                <a:ext uri="{FF2B5EF4-FFF2-40B4-BE49-F238E27FC236}">
                  <a16:creationId xmlns:a16="http://schemas.microsoft.com/office/drawing/2014/main" id="{3B6E0AC6-79B3-3385-B465-1CFC4B83E62A}"/>
                </a:ext>
              </a:extLst>
            </p:cNvPr>
            <p:cNvSpPr>
              <a:spLocks noChangeAspect="1"/>
            </p:cNvSpPr>
            <p:nvPr/>
          </p:nvSpPr>
          <p:spPr bwMode="auto">
            <a:xfrm>
              <a:off x="5643" y="8784"/>
              <a:ext cx="242" cy="803"/>
            </a:xfrm>
            <a:custGeom>
              <a:avLst/>
              <a:gdLst>
                <a:gd name="T0" fmla="*/ 210 w 302"/>
                <a:gd name="T1" fmla="*/ 0 h 1002"/>
                <a:gd name="T2" fmla="*/ 300 w 302"/>
                <a:gd name="T3" fmla="*/ 240 h 1002"/>
                <a:gd name="T4" fmla="*/ 222 w 302"/>
                <a:gd name="T5" fmla="*/ 792 h 1002"/>
                <a:gd name="T6" fmla="*/ 0 w 302"/>
                <a:gd name="T7" fmla="*/ 1002 h 1002"/>
              </a:gdLst>
              <a:ahLst/>
              <a:cxnLst>
                <a:cxn ang="0">
                  <a:pos x="T0" y="T1"/>
                </a:cxn>
                <a:cxn ang="0">
                  <a:pos x="T2" y="T3"/>
                </a:cxn>
                <a:cxn ang="0">
                  <a:pos x="T4" y="T5"/>
                </a:cxn>
                <a:cxn ang="0">
                  <a:pos x="T6" y="T7"/>
                </a:cxn>
              </a:cxnLst>
              <a:rect l="0" t="0" r="r" b="b"/>
              <a:pathLst>
                <a:path w="302" h="1002">
                  <a:moveTo>
                    <a:pt x="210" y="0"/>
                  </a:moveTo>
                  <a:cubicBezTo>
                    <a:pt x="254" y="54"/>
                    <a:pt x="298" y="108"/>
                    <a:pt x="300" y="240"/>
                  </a:cubicBezTo>
                  <a:cubicBezTo>
                    <a:pt x="302" y="372"/>
                    <a:pt x="272" y="665"/>
                    <a:pt x="222" y="792"/>
                  </a:cubicBezTo>
                  <a:cubicBezTo>
                    <a:pt x="172" y="919"/>
                    <a:pt x="86" y="960"/>
                    <a:pt x="0" y="1002"/>
                  </a:cubicBezTo>
                </a:path>
              </a:pathLst>
            </a:custGeom>
            <a:noFill/>
            <a:ln w="1905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4997" name="Freeform 181">
              <a:extLst>
                <a:ext uri="{FF2B5EF4-FFF2-40B4-BE49-F238E27FC236}">
                  <a16:creationId xmlns:a16="http://schemas.microsoft.com/office/drawing/2014/main" id="{207D009F-99C3-04C7-1B9E-D4CA8CB93F03}"/>
                </a:ext>
              </a:extLst>
            </p:cNvPr>
            <p:cNvSpPr>
              <a:spLocks noChangeAspect="1"/>
            </p:cNvSpPr>
            <p:nvPr/>
          </p:nvSpPr>
          <p:spPr bwMode="auto">
            <a:xfrm>
              <a:off x="5620" y="9724"/>
              <a:ext cx="464" cy="968"/>
            </a:xfrm>
            <a:custGeom>
              <a:avLst/>
              <a:gdLst>
                <a:gd name="T0" fmla="*/ 65 w 580"/>
                <a:gd name="T1" fmla="*/ 38 h 1208"/>
                <a:gd name="T2" fmla="*/ 275 w 580"/>
                <a:gd name="T3" fmla="*/ 80 h 1208"/>
                <a:gd name="T4" fmla="*/ 545 w 580"/>
                <a:gd name="T5" fmla="*/ 518 h 1208"/>
                <a:gd name="T6" fmla="*/ 65 w 580"/>
                <a:gd name="T7" fmla="*/ 950 h 1208"/>
                <a:gd name="T8" fmla="*/ 155 w 580"/>
                <a:gd name="T9" fmla="*/ 1208 h 1208"/>
              </a:gdLst>
              <a:ahLst/>
              <a:cxnLst>
                <a:cxn ang="0">
                  <a:pos x="T0" y="T1"/>
                </a:cxn>
                <a:cxn ang="0">
                  <a:pos x="T2" y="T3"/>
                </a:cxn>
                <a:cxn ang="0">
                  <a:pos x="T4" y="T5"/>
                </a:cxn>
                <a:cxn ang="0">
                  <a:pos x="T6" y="T7"/>
                </a:cxn>
                <a:cxn ang="0">
                  <a:pos x="T8" y="T9"/>
                </a:cxn>
              </a:cxnLst>
              <a:rect l="0" t="0" r="r" b="b"/>
              <a:pathLst>
                <a:path w="580" h="1208">
                  <a:moveTo>
                    <a:pt x="65" y="38"/>
                  </a:moveTo>
                  <a:cubicBezTo>
                    <a:pt x="130" y="19"/>
                    <a:pt x="195" y="0"/>
                    <a:pt x="275" y="80"/>
                  </a:cubicBezTo>
                  <a:cubicBezTo>
                    <a:pt x="355" y="160"/>
                    <a:pt x="580" y="373"/>
                    <a:pt x="545" y="518"/>
                  </a:cubicBezTo>
                  <a:cubicBezTo>
                    <a:pt x="510" y="663"/>
                    <a:pt x="130" y="835"/>
                    <a:pt x="65" y="950"/>
                  </a:cubicBezTo>
                  <a:cubicBezTo>
                    <a:pt x="0" y="1065"/>
                    <a:pt x="77" y="1136"/>
                    <a:pt x="155" y="1208"/>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nvGrpSpPr>
            <p:cNvPr id="34998" name="Group 182">
              <a:extLst>
                <a:ext uri="{FF2B5EF4-FFF2-40B4-BE49-F238E27FC236}">
                  <a16:creationId xmlns:a16="http://schemas.microsoft.com/office/drawing/2014/main" id="{F1806F13-12D6-42AF-050D-02811A0574AE}"/>
                </a:ext>
              </a:extLst>
            </p:cNvPr>
            <p:cNvGrpSpPr>
              <a:grpSpLocks noChangeAspect="1"/>
            </p:cNvGrpSpPr>
            <p:nvPr/>
          </p:nvGrpSpPr>
          <p:grpSpPr bwMode="auto">
            <a:xfrm>
              <a:off x="6517" y="8669"/>
              <a:ext cx="557" cy="2055"/>
              <a:chOff x="6063" y="8772"/>
              <a:chExt cx="695" cy="2567"/>
            </a:xfrm>
          </p:grpSpPr>
          <p:grpSp>
            <p:nvGrpSpPr>
              <p:cNvPr id="34999" name="Group 183">
                <a:extLst>
                  <a:ext uri="{FF2B5EF4-FFF2-40B4-BE49-F238E27FC236}">
                    <a16:creationId xmlns:a16="http://schemas.microsoft.com/office/drawing/2014/main" id="{6AE6AE93-32E4-A74A-6729-E0662DA4735F}"/>
                  </a:ext>
                </a:extLst>
              </p:cNvPr>
              <p:cNvGrpSpPr>
                <a:grpSpLocks noChangeAspect="1"/>
              </p:cNvGrpSpPr>
              <p:nvPr/>
            </p:nvGrpSpPr>
            <p:grpSpPr bwMode="auto">
              <a:xfrm>
                <a:off x="6063" y="8772"/>
                <a:ext cx="695" cy="2567"/>
                <a:chOff x="6705" y="8760"/>
                <a:chExt cx="695" cy="2567"/>
              </a:xfrm>
            </p:grpSpPr>
            <p:grpSp>
              <p:nvGrpSpPr>
                <p:cNvPr id="35000" name="Group 184">
                  <a:extLst>
                    <a:ext uri="{FF2B5EF4-FFF2-40B4-BE49-F238E27FC236}">
                      <a16:creationId xmlns:a16="http://schemas.microsoft.com/office/drawing/2014/main" id="{4510F977-A90E-222B-AD12-3420E59D538D}"/>
                    </a:ext>
                  </a:extLst>
                </p:cNvPr>
                <p:cNvGrpSpPr>
                  <a:grpSpLocks noChangeAspect="1"/>
                </p:cNvGrpSpPr>
                <p:nvPr/>
              </p:nvGrpSpPr>
              <p:grpSpPr bwMode="auto">
                <a:xfrm>
                  <a:off x="7179" y="8760"/>
                  <a:ext cx="221" cy="221"/>
                  <a:chOff x="6362" y="13242"/>
                  <a:chExt cx="276" cy="276"/>
                </a:xfrm>
              </p:grpSpPr>
              <p:sp>
                <p:nvSpPr>
                  <p:cNvPr id="35001" name="Oval 185">
                    <a:extLst>
                      <a:ext uri="{FF2B5EF4-FFF2-40B4-BE49-F238E27FC236}">
                        <a16:creationId xmlns:a16="http://schemas.microsoft.com/office/drawing/2014/main" id="{CBE69472-A527-9C01-EE17-C24B2E41226B}"/>
                      </a:ext>
                    </a:extLst>
                  </p:cNvPr>
                  <p:cNvSpPr>
                    <a:spLocks noChangeAspect="1" noChangeArrowheads="1"/>
                  </p:cNvSpPr>
                  <p:nvPr/>
                </p:nvSpPr>
                <p:spPr bwMode="auto">
                  <a:xfrm>
                    <a:off x="6362" y="13242"/>
                    <a:ext cx="276" cy="276"/>
                  </a:xfrm>
                  <a:prstGeom prst="ellipse">
                    <a:avLst/>
                  </a:prstGeom>
                  <a:solidFill>
                    <a:srgbClr val="000000"/>
                  </a:solidFill>
                  <a:ln w="9525">
                    <a:solidFill>
                      <a:srgbClr val="000000"/>
                    </a:solidFill>
                    <a:round/>
                    <a:headEnd/>
                    <a:tailEnd/>
                  </a:ln>
                </p:spPr>
                <p:txBody>
                  <a:bodyPr/>
                  <a:lstStyle/>
                  <a:p>
                    <a:endParaRPr lang="tr-TR"/>
                  </a:p>
                </p:txBody>
              </p:sp>
              <p:sp>
                <p:nvSpPr>
                  <p:cNvPr id="35002" name="Oval 186">
                    <a:extLst>
                      <a:ext uri="{FF2B5EF4-FFF2-40B4-BE49-F238E27FC236}">
                        <a16:creationId xmlns:a16="http://schemas.microsoft.com/office/drawing/2014/main" id="{9942D6BE-9F02-C849-72EE-DF32BB76DC71}"/>
                      </a:ext>
                    </a:extLst>
                  </p:cNvPr>
                  <p:cNvSpPr>
                    <a:spLocks noChangeAspect="1" noChangeArrowheads="1"/>
                  </p:cNvSpPr>
                  <p:nvPr/>
                </p:nvSpPr>
                <p:spPr bwMode="auto">
                  <a:xfrm>
                    <a:off x="6440" y="13314"/>
                    <a:ext cx="120" cy="120"/>
                  </a:xfrm>
                  <a:prstGeom prst="ellipse">
                    <a:avLst/>
                  </a:prstGeom>
                  <a:solidFill>
                    <a:srgbClr val="FFFFFF"/>
                  </a:solidFill>
                  <a:ln w="9525">
                    <a:solidFill>
                      <a:srgbClr val="000000"/>
                    </a:solidFill>
                    <a:round/>
                    <a:headEnd/>
                    <a:tailEnd/>
                  </a:ln>
                </p:spPr>
                <p:txBody>
                  <a:bodyPr/>
                  <a:lstStyle/>
                  <a:p>
                    <a:endParaRPr lang="tr-TR"/>
                  </a:p>
                </p:txBody>
              </p:sp>
            </p:grpSp>
            <p:grpSp>
              <p:nvGrpSpPr>
                <p:cNvPr id="35003" name="Group 187">
                  <a:extLst>
                    <a:ext uri="{FF2B5EF4-FFF2-40B4-BE49-F238E27FC236}">
                      <a16:creationId xmlns:a16="http://schemas.microsoft.com/office/drawing/2014/main" id="{DA85EFF3-5310-4811-ABD4-62589E29C4DE}"/>
                    </a:ext>
                  </a:extLst>
                </p:cNvPr>
                <p:cNvGrpSpPr>
                  <a:grpSpLocks noChangeAspect="1"/>
                </p:cNvGrpSpPr>
                <p:nvPr/>
              </p:nvGrpSpPr>
              <p:grpSpPr bwMode="auto">
                <a:xfrm>
                  <a:off x="6789" y="11106"/>
                  <a:ext cx="221" cy="221"/>
                  <a:chOff x="6602" y="13482"/>
                  <a:chExt cx="276" cy="276"/>
                </a:xfrm>
              </p:grpSpPr>
              <p:sp>
                <p:nvSpPr>
                  <p:cNvPr id="35004" name="Oval 188">
                    <a:extLst>
                      <a:ext uri="{FF2B5EF4-FFF2-40B4-BE49-F238E27FC236}">
                        <a16:creationId xmlns:a16="http://schemas.microsoft.com/office/drawing/2014/main" id="{36F3CA39-9D57-FCD0-24A5-A9447B867F58}"/>
                      </a:ext>
                    </a:extLst>
                  </p:cNvPr>
                  <p:cNvSpPr>
                    <a:spLocks noChangeAspect="1" noChangeArrowheads="1"/>
                  </p:cNvSpPr>
                  <p:nvPr/>
                </p:nvSpPr>
                <p:spPr bwMode="auto">
                  <a:xfrm>
                    <a:off x="6602" y="13482"/>
                    <a:ext cx="276" cy="276"/>
                  </a:xfrm>
                  <a:prstGeom prst="ellipse">
                    <a:avLst/>
                  </a:prstGeom>
                  <a:solidFill>
                    <a:srgbClr val="FF0000"/>
                  </a:solidFill>
                  <a:ln w="9525">
                    <a:solidFill>
                      <a:srgbClr val="000000"/>
                    </a:solidFill>
                    <a:round/>
                    <a:headEnd/>
                    <a:tailEnd/>
                  </a:ln>
                </p:spPr>
                <p:txBody>
                  <a:bodyPr/>
                  <a:lstStyle/>
                  <a:p>
                    <a:endParaRPr lang="tr-TR"/>
                  </a:p>
                </p:txBody>
              </p:sp>
              <p:sp>
                <p:nvSpPr>
                  <p:cNvPr id="35005" name="Oval 189">
                    <a:extLst>
                      <a:ext uri="{FF2B5EF4-FFF2-40B4-BE49-F238E27FC236}">
                        <a16:creationId xmlns:a16="http://schemas.microsoft.com/office/drawing/2014/main" id="{8F394E18-7A18-1868-A003-91CC762EB3B8}"/>
                      </a:ext>
                    </a:extLst>
                  </p:cNvPr>
                  <p:cNvSpPr>
                    <a:spLocks noChangeAspect="1" noChangeArrowheads="1"/>
                  </p:cNvSpPr>
                  <p:nvPr/>
                </p:nvSpPr>
                <p:spPr bwMode="auto">
                  <a:xfrm>
                    <a:off x="6680" y="13560"/>
                    <a:ext cx="120" cy="120"/>
                  </a:xfrm>
                  <a:prstGeom prst="ellipse">
                    <a:avLst/>
                  </a:prstGeom>
                  <a:solidFill>
                    <a:srgbClr val="FFFFFF"/>
                  </a:solidFill>
                  <a:ln w="9525">
                    <a:solidFill>
                      <a:srgbClr val="000000"/>
                    </a:solidFill>
                    <a:round/>
                    <a:headEnd/>
                    <a:tailEnd/>
                  </a:ln>
                </p:spPr>
                <p:txBody>
                  <a:bodyPr/>
                  <a:lstStyle/>
                  <a:p>
                    <a:endParaRPr lang="tr-TR"/>
                  </a:p>
                </p:txBody>
              </p:sp>
            </p:grpSp>
            <p:sp>
              <p:nvSpPr>
                <p:cNvPr id="35006" name="Freeform 190">
                  <a:extLst>
                    <a:ext uri="{FF2B5EF4-FFF2-40B4-BE49-F238E27FC236}">
                      <a16:creationId xmlns:a16="http://schemas.microsoft.com/office/drawing/2014/main" id="{3292718C-862E-BA3E-5694-48D678595613}"/>
                    </a:ext>
                  </a:extLst>
                </p:cNvPr>
                <p:cNvSpPr>
                  <a:spLocks noChangeAspect="1"/>
                </p:cNvSpPr>
                <p:nvPr/>
              </p:nvSpPr>
              <p:spPr bwMode="auto">
                <a:xfrm flipH="1">
                  <a:off x="6850" y="10758"/>
                  <a:ext cx="311" cy="393"/>
                </a:xfrm>
                <a:custGeom>
                  <a:avLst/>
                  <a:gdLst>
                    <a:gd name="T0" fmla="*/ 222 w 222"/>
                    <a:gd name="T1" fmla="*/ 0 h 282"/>
                    <a:gd name="T2" fmla="*/ 6 w 222"/>
                    <a:gd name="T3" fmla="*/ 102 h 282"/>
                    <a:gd name="T4" fmla="*/ 186 w 222"/>
                    <a:gd name="T5" fmla="*/ 282 h 282"/>
                  </a:gdLst>
                  <a:ahLst/>
                  <a:cxnLst>
                    <a:cxn ang="0">
                      <a:pos x="T0" y="T1"/>
                    </a:cxn>
                    <a:cxn ang="0">
                      <a:pos x="T2" y="T3"/>
                    </a:cxn>
                    <a:cxn ang="0">
                      <a:pos x="T4" y="T5"/>
                    </a:cxn>
                  </a:cxnLst>
                  <a:rect l="0" t="0" r="r" b="b"/>
                  <a:pathLst>
                    <a:path w="222" h="282">
                      <a:moveTo>
                        <a:pt x="222" y="0"/>
                      </a:moveTo>
                      <a:cubicBezTo>
                        <a:pt x="117" y="27"/>
                        <a:pt x="12" y="55"/>
                        <a:pt x="6" y="102"/>
                      </a:cubicBezTo>
                      <a:cubicBezTo>
                        <a:pt x="0" y="149"/>
                        <a:pt x="156" y="252"/>
                        <a:pt x="186" y="282"/>
                      </a:cubicBezTo>
                    </a:path>
                  </a:pathLst>
                </a:custGeom>
                <a:noFill/>
                <a:ln w="28575"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5007" name="Rectangle 191">
                  <a:extLst>
                    <a:ext uri="{FF2B5EF4-FFF2-40B4-BE49-F238E27FC236}">
                      <a16:creationId xmlns:a16="http://schemas.microsoft.com/office/drawing/2014/main" id="{D539F33B-9755-8483-ABF5-164F16508E28}"/>
                    </a:ext>
                  </a:extLst>
                </p:cNvPr>
                <p:cNvSpPr>
                  <a:spLocks noChangeAspect="1" noChangeArrowheads="1"/>
                </p:cNvSpPr>
                <p:nvPr/>
              </p:nvSpPr>
              <p:spPr bwMode="auto">
                <a:xfrm>
                  <a:off x="6705" y="9174"/>
                  <a:ext cx="376" cy="222"/>
                </a:xfrm>
                <a:prstGeom prst="rect">
                  <a:avLst/>
                </a:prstGeom>
                <a:gradFill rotWithShape="1">
                  <a:gsLst>
                    <a:gs pos="0">
                      <a:srgbClr val="C0C0C0">
                        <a:alpha val="99001"/>
                      </a:srgbClr>
                    </a:gs>
                    <a:gs pos="50000">
                      <a:srgbClr val="FFFFFF"/>
                    </a:gs>
                    <a:gs pos="100000">
                      <a:srgbClr val="C0C0C0">
                        <a:alpha val="99001"/>
                      </a:srgbClr>
                    </a:gs>
                  </a:gsLst>
                  <a:lin ang="5400000" scaled="1"/>
                </a:gradFill>
                <a:ln w="9525">
                  <a:solidFill>
                    <a:srgbClr val="000000"/>
                  </a:solidFill>
                  <a:miter lim="800000"/>
                  <a:headEnd/>
                  <a:tailEnd/>
                </a:ln>
              </p:spPr>
              <p:txBody>
                <a:bodyPr/>
                <a:lstStyle/>
                <a:p>
                  <a:endParaRPr lang="tr-TR"/>
                </a:p>
              </p:txBody>
            </p:sp>
            <p:sp>
              <p:nvSpPr>
                <p:cNvPr id="35008" name="Rectangle 192">
                  <a:extLst>
                    <a:ext uri="{FF2B5EF4-FFF2-40B4-BE49-F238E27FC236}">
                      <a16:creationId xmlns:a16="http://schemas.microsoft.com/office/drawing/2014/main" id="{52FDAD3A-B4FB-258E-6910-84C3B271D1D5}"/>
                    </a:ext>
                  </a:extLst>
                </p:cNvPr>
                <p:cNvSpPr>
                  <a:spLocks noChangeAspect="1" noChangeArrowheads="1"/>
                </p:cNvSpPr>
                <p:nvPr/>
              </p:nvSpPr>
              <p:spPr bwMode="auto">
                <a:xfrm>
                  <a:off x="6717" y="10608"/>
                  <a:ext cx="376" cy="222"/>
                </a:xfrm>
                <a:prstGeom prst="rect">
                  <a:avLst/>
                </a:prstGeom>
                <a:gradFill rotWithShape="1">
                  <a:gsLst>
                    <a:gs pos="0">
                      <a:srgbClr val="C0C0C0">
                        <a:alpha val="99001"/>
                      </a:srgbClr>
                    </a:gs>
                    <a:gs pos="50000">
                      <a:srgbClr val="FFFFFF"/>
                    </a:gs>
                    <a:gs pos="100000">
                      <a:srgbClr val="C0C0C0">
                        <a:alpha val="99001"/>
                      </a:srgbClr>
                    </a:gs>
                  </a:gsLst>
                  <a:lin ang="5400000" scaled="1"/>
                </a:gradFill>
                <a:ln w="9525">
                  <a:solidFill>
                    <a:srgbClr val="000000"/>
                  </a:solidFill>
                  <a:miter lim="800000"/>
                  <a:headEnd/>
                  <a:tailEnd/>
                </a:ln>
              </p:spPr>
              <p:txBody>
                <a:bodyPr/>
                <a:lstStyle/>
                <a:p>
                  <a:endParaRPr lang="tr-TR"/>
                </a:p>
              </p:txBody>
            </p:sp>
            <p:sp>
              <p:nvSpPr>
                <p:cNvPr id="35009" name="Rectangle 193">
                  <a:extLst>
                    <a:ext uri="{FF2B5EF4-FFF2-40B4-BE49-F238E27FC236}">
                      <a16:creationId xmlns:a16="http://schemas.microsoft.com/office/drawing/2014/main" id="{35953B49-E24E-212B-575A-0EF51239D32F}"/>
                    </a:ext>
                  </a:extLst>
                </p:cNvPr>
                <p:cNvSpPr>
                  <a:spLocks noChangeAspect="1" noChangeArrowheads="1"/>
                </p:cNvSpPr>
                <p:nvPr/>
              </p:nvSpPr>
              <p:spPr bwMode="auto">
                <a:xfrm>
                  <a:off x="6807" y="10518"/>
                  <a:ext cx="198" cy="72"/>
                </a:xfrm>
                <a:prstGeom prst="rect">
                  <a:avLst/>
                </a:prstGeom>
                <a:solidFill>
                  <a:srgbClr val="000000"/>
                </a:solidFill>
                <a:ln w="9525">
                  <a:solidFill>
                    <a:srgbClr val="000000"/>
                  </a:solidFill>
                  <a:miter lim="800000"/>
                  <a:headEnd/>
                  <a:tailEnd/>
                </a:ln>
              </p:spPr>
              <p:txBody>
                <a:bodyPr/>
                <a:lstStyle/>
                <a:p>
                  <a:endParaRPr lang="tr-TR"/>
                </a:p>
              </p:txBody>
            </p:sp>
            <p:sp>
              <p:nvSpPr>
                <p:cNvPr id="35010" name="Rectangle 194">
                  <a:extLst>
                    <a:ext uri="{FF2B5EF4-FFF2-40B4-BE49-F238E27FC236}">
                      <a16:creationId xmlns:a16="http://schemas.microsoft.com/office/drawing/2014/main" id="{B2C64A9A-B000-509C-5AB9-A8AE982A9938}"/>
                    </a:ext>
                  </a:extLst>
                </p:cNvPr>
                <p:cNvSpPr>
                  <a:spLocks noChangeAspect="1" noChangeArrowheads="1"/>
                </p:cNvSpPr>
                <p:nvPr/>
              </p:nvSpPr>
              <p:spPr bwMode="auto">
                <a:xfrm>
                  <a:off x="6711" y="9450"/>
                  <a:ext cx="378" cy="1080"/>
                </a:xfrm>
                <a:prstGeom prst="rect">
                  <a:avLst/>
                </a:prstGeom>
                <a:gradFill rotWithShape="1">
                  <a:gsLst>
                    <a:gs pos="0">
                      <a:srgbClr val="FF0000"/>
                    </a:gs>
                    <a:gs pos="50000">
                      <a:srgbClr val="FFFFFF"/>
                    </a:gs>
                    <a:gs pos="100000">
                      <a:srgbClr val="FF0000"/>
                    </a:gs>
                  </a:gsLst>
                  <a:lin ang="0" scaled="1"/>
                </a:gradFill>
                <a:ln w="9525">
                  <a:solidFill>
                    <a:srgbClr val="000000"/>
                  </a:solidFill>
                  <a:miter lim="800000"/>
                  <a:headEnd/>
                  <a:tailEnd/>
                </a:ln>
              </p:spPr>
              <p:txBody>
                <a:bodyPr/>
                <a:lstStyle/>
                <a:p>
                  <a:endParaRPr lang="tr-TR"/>
                </a:p>
              </p:txBody>
            </p:sp>
            <p:sp>
              <p:nvSpPr>
                <p:cNvPr id="35011" name="Freeform 195">
                  <a:extLst>
                    <a:ext uri="{FF2B5EF4-FFF2-40B4-BE49-F238E27FC236}">
                      <a16:creationId xmlns:a16="http://schemas.microsoft.com/office/drawing/2014/main" id="{2163EED2-EF02-475D-7835-FBB798C5972E}"/>
                    </a:ext>
                  </a:extLst>
                </p:cNvPr>
                <p:cNvSpPr>
                  <a:spLocks noChangeAspect="1"/>
                </p:cNvSpPr>
                <p:nvPr/>
              </p:nvSpPr>
              <p:spPr bwMode="auto">
                <a:xfrm>
                  <a:off x="6795" y="9402"/>
                  <a:ext cx="176" cy="60"/>
                </a:xfrm>
                <a:custGeom>
                  <a:avLst/>
                  <a:gdLst>
                    <a:gd name="T0" fmla="*/ 128 w 176"/>
                    <a:gd name="T1" fmla="*/ 0 h 150"/>
                    <a:gd name="T2" fmla="*/ 8 w 176"/>
                    <a:gd name="T3" fmla="*/ 60 h 150"/>
                    <a:gd name="T4" fmla="*/ 176 w 176"/>
                    <a:gd name="T5" fmla="*/ 150 h 150"/>
                  </a:gdLst>
                  <a:ahLst/>
                  <a:cxnLst>
                    <a:cxn ang="0">
                      <a:pos x="T0" y="T1"/>
                    </a:cxn>
                    <a:cxn ang="0">
                      <a:pos x="T2" y="T3"/>
                    </a:cxn>
                    <a:cxn ang="0">
                      <a:pos x="T4" y="T5"/>
                    </a:cxn>
                  </a:cxnLst>
                  <a:rect l="0" t="0" r="r" b="b"/>
                  <a:pathLst>
                    <a:path w="176" h="150">
                      <a:moveTo>
                        <a:pt x="128" y="0"/>
                      </a:moveTo>
                      <a:cubicBezTo>
                        <a:pt x="64" y="17"/>
                        <a:pt x="0" y="35"/>
                        <a:pt x="8" y="60"/>
                      </a:cubicBezTo>
                      <a:cubicBezTo>
                        <a:pt x="16" y="85"/>
                        <a:pt x="158" y="130"/>
                        <a:pt x="176" y="15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35012" name="Freeform 196">
                  <a:extLst>
                    <a:ext uri="{FF2B5EF4-FFF2-40B4-BE49-F238E27FC236}">
                      <a16:creationId xmlns:a16="http://schemas.microsoft.com/office/drawing/2014/main" id="{BAA73E74-6B72-CF2C-8930-C451818C67A3}"/>
                    </a:ext>
                  </a:extLst>
                </p:cNvPr>
                <p:cNvSpPr>
                  <a:spLocks noChangeAspect="1"/>
                </p:cNvSpPr>
                <p:nvPr/>
              </p:nvSpPr>
              <p:spPr bwMode="auto">
                <a:xfrm>
                  <a:off x="6897" y="8909"/>
                  <a:ext cx="318" cy="259"/>
                </a:xfrm>
                <a:custGeom>
                  <a:avLst/>
                  <a:gdLst>
                    <a:gd name="T0" fmla="*/ 318 w 318"/>
                    <a:gd name="T1" fmla="*/ 37 h 259"/>
                    <a:gd name="T2" fmla="*/ 150 w 318"/>
                    <a:gd name="T3" fmla="*/ 37 h 259"/>
                    <a:gd name="T4" fmla="*/ 0 w 318"/>
                    <a:gd name="T5" fmla="*/ 259 h 259"/>
                  </a:gdLst>
                  <a:ahLst/>
                  <a:cxnLst>
                    <a:cxn ang="0">
                      <a:pos x="T0" y="T1"/>
                    </a:cxn>
                    <a:cxn ang="0">
                      <a:pos x="T2" y="T3"/>
                    </a:cxn>
                    <a:cxn ang="0">
                      <a:pos x="T4" y="T5"/>
                    </a:cxn>
                  </a:cxnLst>
                  <a:rect l="0" t="0" r="r" b="b"/>
                  <a:pathLst>
                    <a:path w="318" h="259">
                      <a:moveTo>
                        <a:pt x="318" y="37"/>
                      </a:moveTo>
                      <a:cubicBezTo>
                        <a:pt x="260" y="18"/>
                        <a:pt x="203" y="0"/>
                        <a:pt x="150" y="37"/>
                      </a:cubicBezTo>
                      <a:cubicBezTo>
                        <a:pt x="97" y="74"/>
                        <a:pt x="48" y="166"/>
                        <a:pt x="0" y="259"/>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35013" name="AutoShape 197">
                <a:extLst>
                  <a:ext uri="{FF2B5EF4-FFF2-40B4-BE49-F238E27FC236}">
                    <a16:creationId xmlns:a16="http://schemas.microsoft.com/office/drawing/2014/main" id="{015EFB78-10D6-2222-FA7E-31506D9FE121}"/>
                  </a:ext>
                </a:extLst>
              </p:cNvPr>
              <p:cNvSpPr>
                <a:spLocks noChangeAspect="1" noChangeArrowheads="1"/>
              </p:cNvSpPr>
              <p:nvPr/>
            </p:nvSpPr>
            <p:spPr bwMode="auto">
              <a:xfrm>
                <a:off x="6165" y="10206"/>
                <a:ext cx="240" cy="300"/>
              </a:xfrm>
              <a:prstGeom prst="plus">
                <a:avLst>
                  <a:gd name="adj" fmla="val 37500"/>
                </a:avLst>
              </a:prstGeom>
              <a:solidFill>
                <a:srgbClr val="FFFFFF"/>
              </a:solidFill>
              <a:ln w="9525">
                <a:solidFill>
                  <a:srgbClr val="000000"/>
                </a:solidFill>
                <a:miter lim="800000"/>
                <a:headEnd/>
                <a:tailEnd/>
              </a:ln>
            </p:spPr>
            <p:txBody>
              <a:bodyPr/>
              <a:lstStyle/>
              <a:p>
                <a:endParaRPr lang="tr-TR"/>
              </a:p>
            </p:txBody>
          </p:sp>
          <p:sp>
            <p:nvSpPr>
              <p:cNvPr id="35014" name="Rectangle 198">
                <a:extLst>
                  <a:ext uri="{FF2B5EF4-FFF2-40B4-BE49-F238E27FC236}">
                    <a16:creationId xmlns:a16="http://schemas.microsoft.com/office/drawing/2014/main" id="{18E1BACA-7D52-03F8-FF19-11F50B0B0CA3}"/>
                  </a:ext>
                </a:extLst>
              </p:cNvPr>
              <p:cNvSpPr>
                <a:spLocks noChangeAspect="1" noChangeArrowheads="1"/>
              </p:cNvSpPr>
              <p:nvPr/>
            </p:nvSpPr>
            <p:spPr bwMode="auto">
              <a:xfrm>
                <a:off x="6153" y="9558"/>
                <a:ext cx="222" cy="108"/>
              </a:xfrm>
              <a:prstGeom prst="rect">
                <a:avLst/>
              </a:prstGeom>
              <a:solidFill>
                <a:srgbClr val="FFFFFF"/>
              </a:solidFill>
              <a:ln w="9525">
                <a:solidFill>
                  <a:srgbClr val="000000"/>
                </a:solidFill>
                <a:miter lim="800000"/>
                <a:headEnd/>
                <a:tailEnd/>
              </a:ln>
            </p:spPr>
            <p:txBody>
              <a:bodyPr/>
              <a:lstStyle/>
              <a:p>
                <a:endParaRPr lang="tr-T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A068EE0-0840-5300-7FD2-59C9F10D90E9}"/>
              </a:ext>
            </a:extLst>
          </p:cNvPr>
          <p:cNvSpPr>
            <a:spLocks noGrp="1" noChangeArrowheads="1"/>
          </p:cNvSpPr>
          <p:nvPr>
            <p:ph type="title"/>
          </p:nvPr>
        </p:nvSpPr>
        <p:spPr>
          <a:xfrm>
            <a:off x="569913" y="260350"/>
            <a:ext cx="7958137" cy="387350"/>
          </a:xfrm>
        </p:spPr>
        <p:txBody>
          <a:bodyPr/>
          <a:lstStyle/>
          <a:p>
            <a:r>
              <a:rPr lang="tr-TR" altLang="tr-TR" sz="2400">
                <a:solidFill>
                  <a:schemeClr val="accent2"/>
                </a:solidFill>
              </a:rPr>
              <a:t>Örnek Model Çalışmaları –Hazırlanan setten bir görünüm</a:t>
            </a:r>
            <a:endParaRPr lang="tr-TR" altLang="tr-TR" sz="2800">
              <a:solidFill>
                <a:schemeClr val="accent2"/>
              </a:solidFill>
            </a:endParaRPr>
          </a:p>
        </p:txBody>
      </p:sp>
      <p:sp>
        <p:nvSpPr>
          <p:cNvPr id="35843" name="Rectangle 3">
            <a:extLst>
              <a:ext uri="{FF2B5EF4-FFF2-40B4-BE49-F238E27FC236}">
                <a16:creationId xmlns:a16="http://schemas.microsoft.com/office/drawing/2014/main" id="{ED8EB1C3-2D24-6574-BE27-3507085A792B}"/>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5844" name="Rectangle 4">
            <a:extLst>
              <a:ext uri="{FF2B5EF4-FFF2-40B4-BE49-F238E27FC236}">
                <a16:creationId xmlns:a16="http://schemas.microsoft.com/office/drawing/2014/main" id="{3162C51B-C079-4DF3-29E1-B8A17ACC41BF}"/>
              </a:ext>
            </a:extLst>
          </p:cNvPr>
          <p:cNvSpPr>
            <a:spLocks noChangeArrowheads="1"/>
          </p:cNvSpPr>
          <p:nvPr/>
        </p:nvSpPr>
        <p:spPr bwMode="auto">
          <a:xfrm>
            <a:off x="0" y="25193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sp>
        <p:nvSpPr>
          <p:cNvPr id="35845" name="Rectangle 5">
            <a:extLst>
              <a:ext uri="{FF2B5EF4-FFF2-40B4-BE49-F238E27FC236}">
                <a16:creationId xmlns:a16="http://schemas.microsoft.com/office/drawing/2014/main" id="{271B05BB-E333-F4E9-BA41-792803AFE3E4}"/>
              </a:ext>
            </a:extLst>
          </p:cNvPr>
          <p:cNvSpPr>
            <a:spLocks noChangeArrowheads="1"/>
          </p:cNvSpPr>
          <p:nvPr/>
        </p:nvSpPr>
        <p:spPr bwMode="auto">
          <a:xfrm>
            <a:off x="-166688" y="2349500"/>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tr-TR"/>
          </a:p>
        </p:txBody>
      </p:sp>
      <p:pic>
        <p:nvPicPr>
          <p:cNvPr id="35985" name="Picture 145">
            <a:extLst>
              <a:ext uri="{FF2B5EF4-FFF2-40B4-BE49-F238E27FC236}">
                <a16:creationId xmlns:a16="http://schemas.microsoft.com/office/drawing/2014/main" id="{259EB3CF-1A2C-2B1D-BB6D-DD3427DDE9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113" y="1268413"/>
            <a:ext cx="76327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A5DF99A-DC4E-FC90-9B30-99B07D44B1DC}"/>
              </a:ext>
            </a:extLst>
          </p:cNvPr>
          <p:cNvSpPr>
            <a:spLocks noGrp="1" noChangeArrowheads="1"/>
          </p:cNvSpPr>
          <p:nvPr>
            <p:ph type="title"/>
          </p:nvPr>
        </p:nvSpPr>
        <p:spPr>
          <a:xfrm>
            <a:off x="906463" y="1785938"/>
            <a:ext cx="7772400" cy="1143000"/>
          </a:xfrm>
        </p:spPr>
        <p:txBody>
          <a:bodyPr/>
          <a:lstStyle/>
          <a:p>
            <a:r>
              <a:rPr lang="tr-TR" altLang="tr-TR">
                <a:solidFill>
                  <a:schemeClr val="accent2"/>
                </a:solidFill>
              </a:rPr>
              <a:t>Teşekkürler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a:extLst>
              <a:ext uri="{FF2B5EF4-FFF2-40B4-BE49-F238E27FC236}">
                <a16:creationId xmlns:a16="http://schemas.microsoft.com/office/drawing/2014/main" id="{97D77F6A-F7DC-EC5E-FBC8-A931FAF57441}"/>
              </a:ext>
            </a:extLst>
          </p:cNvPr>
          <p:cNvSpPr>
            <a:spLocks noGrp="1" noChangeArrowheads="1"/>
          </p:cNvSpPr>
          <p:nvPr>
            <p:ph type="title"/>
          </p:nvPr>
        </p:nvSpPr>
        <p:spPr>
          <a:xfrm>
            <a:off x="755650" y="0"/>
            <a:ext cx="7772400" cy="620713"/>
          </a:xfrm>
        </p:spPr>
        <p:txBody>
          <a:bodyPr/>
          <a:lstStyle/>
          <a:p>
            <a:r>
              <a:rPr lang="tr-TR" altLang="tr-TR" sz="2800" b="1">
                <a:solidFill>
                  <a:schemeClr val="accent2"/>
                </a:solidFill>
              </a:rPr>
              <a:t>Ön Bilgiler</a:t>
            </a:r>
          </a:p>
        </p:txBody>
      </p:sp>
      <p:sp>
        <p:nvSpPr>
          <p:cNvPr id="7174" name="Rectangle 6">
            <a:extLst>
              <a:ext uri="{FF2B5EF4-FFF2-40B4-BE49-F238E27FC236}">
                <a16:creationId xmlns:a16="http://schemas.microsoft.com/office/drawing/2014/main" id="{AD2EC55A-A63E-D9E5-1057-5FD54767E2C8}"/>
              </a:ext>
            </a:extLst>
          </p:cNvPr>
          <p:cNvSpPr>
            <a:spLocks noGrp="1" noChangeArrowheads="1"/>
          </p:cNvSpPr>
          <p:nvPr>
            <p:ph type="body" sz="half" idx="1"/>
          </p:nvPr>
        </p:nvSpPr>
        <p:spPr>
          <a:xfrm>
            <a:off x="179388" y="908050"/>
            <a:ext cx="5076825" cy="5329238"/>
          </a:xfrm>
          <a:solidFill>
            <a:schemeClr val="bg1"/>
          </a:solidFill>
        </p:spPr>
        <p:txBody>
          <a:bodyPr/>
          <a:lstStyle/>
          <a:p>
            <a:pPr>
              <a:buFontTx/>
              <a:buNone/>
            </a:pPr>
            <a:r>
              <a:rPr lang="tr-TR" altLang="tr-TR" sz="2400">
                <a:solidFill>
                  <a:schemeClr val="accent2"/>
                </a:solidFill>
              </a:rPr>
              <a:t>Yenilenebilir Enerji:</a:t>
            </a:r>
          </a:p>
          <a:p>
            <a:pPr algn="just">
              <a:buFontTx/>
              <a:buNone/>
            </a:pPr>
            <a:r>
              <a:rPr lang="tr-TR" altLang="tr-TR" sz="2400"/>
              <a:t>    Enerji çevrimi sonunda tekrar kullanılabilen, dünyamızdaki doğal işleyiş koşullarından faydalanarak elde edilen enerjidir. </a:t>
            </a:r>
          </a:p>
          <a:p>
            <a:pPr algn="just">
              <a:buFontTx/>
              <a:buNone/>
            </a:pPr>
            <a:endParaRPr lang="tr-TR" altLang="tr-TR" sz="2400"/>
          </a:p>
          <a:p>
            <a:pPr algn="just">
              <a:buFontTx/>
              <a:buNone/>
            </a:pPr>
            <a:r>
              <a:rPr lang="tr-TR" altLang="tr-TR" sz="2400">
                <a:solidFill>
                  <a:schemeClr val="accent2"/>
                </a:solidFill>
              </a:rPr>
              <a:t>Temiz Enerji:</a:t>
            </a:r>
          </a:p>
          <a:p>
            <a:pPr algn="just">
              <a:buFontTx/>
              <a:buNone/>
            </a:pPr>
            <a:r>
              <a:rPr lang="tr-TR" altLang="tr-TR" sz="2400"/>
              <a:t>    Elde edilmesi ve kullanılması sonunda çevreye zararlı atık üretmeyen enerjilerdir.</a:t>
            </a:r>
          </a:p>
          <a:p>
            <a:pPr algn="just">
              <a:buFontTx/>
              <a:buNone/>
            </a:pPr>
            <a:endParaRPr lang="tr-TR" altLang="tr-TR" sz="2400"/>
          </a:p>
          <a:p>
            <a:pPr algn="just">
              <a:buFontTx/>
              <a:buNone/>
            </a:pPr>
            <a:r>
              <a:rPr lang="tr-TR" altLang="tr-TR" sz="2400">
                <a:solidFill>
                  <a:srgbClr val="33CCFF"/>
                </a:solidFill>
              </a:rPr>
              <a:t>Yenilenebilir enerji</a:t>
            </a:r>
            <a:r>
              <a:rPr lang="tr-TR" altLang="tr-TR" sz="2400">
                <a:solidFill>
                  <a:schemeClr val="accent1"/>
                </a:solidFill>
              </a:rPr>
              <a:t> </a:t>
            </a:r>
            <a:r>
              <a:rPr lang="tr-TR" altLang="tr-TR" sz="2800">
                <a:solidFill>
                  <a:schemeClr val="accent1"/>
                </a:solidFill>
                <a:cs typeface="Times New Roman" panose="02020603050405020304" pitchFamily="18" charset="0"/>
              </a:rPr>
              <a:t>≈</a:t>
            </a:r>
            <a:r>
              <a:rPr lang="tr-TR" altLang="tr-TR" sz="2400">
                <a:solidFill>
                  <a:schemeClr val="accent1"/>
                </a:solidFill>
                <a:cs typeface="Times New Roman" panose="02020603050405020304" pitchFamily="18" charset="0"/>
              </a:rPr>
              <a:t> Temiz enerji</a:t>
            </a:r>
          </a:p>
          <a:p>
            <a:pPr algn="just">
              <a:buFontTx/>
              <a:buNone/>
            </a:pPr>
            <a:endParaRPr lang="tr-TR" altLang="tr-TR" sz="2400"/>
          </a:p>
        </p:txBody>
      </p:sp>
      <p:sp>
        <p:nvSpPr>
          <p:cNvPr id="7175" name="Rectangle 7">
            <a:extLst>
              <a:ext uri="{FF2B5EF4-FFF2-40B4-BE49-F238E27FC236}">
                <a16:creationId xmlns:a16="http://schemas.microsoft.com/office/drawing/2014/main" id="{9EBF32F1-69D5-7217-83ED-32D364493552}"/>
              </a:ext>
            </a:extLst>
          </p:cNvPr>
          <p:cNvSpPr>
            <a:spLocks noGrp="1" noChangeArrowheads="1"/>
          </p:cNvSpPr>
          <p:nvPr>
            <p:ph type="body" sz="half" idx="2"/>
          </p:nvPr>
        </p:nvSpPr>
        <p:spPr>
          <a:xfrm>
            <a:off x="5795963" y="836613"/>
            <a:ext cx="3168650" cy="4968875"/>
          </a:xfrm>
          <a:solidFill>
            <a:schemeClr val="bg1"/>
          </a:solidFill>
          <a:ln/>
          <a:extLst>
            <a:ext uri="{91240B29-F687-4F45-9708-019B960494DF}">
              <a14:hiddenLine xmlns:a14="http://schemas.microsoft.com/office/drawing/2010/main" w="9525">
                <a:solidFill>
                  <a:srgbClr val="33CCFF"/>
                </a:solidFill>
                <a:miter lim="800000"/>
                <a:headEnd/>
                <a:tailEnd/>
              </a14:hiddenLine>
            </a:ext>
          </a:extLst>
        </p:spPr>
        <p:txBody>
          <a:bodyPr/>
          <a:lstStyle/>
          <a:p>
            <a:pPr>
              <a:buFontTx/>
              <a:buNone/>
            </a:pPr>
            <a:r>
              <a:rPr lang="tr-TR" altLang="tr-TR" sz="2400">
                <a:solidFill>
                  <a:schemeClr val="accent2"/>
                </a:solidFill>
              </a:rPr>
              <a:t>Örnekler:</a:t>
            </a:r>
          </a:p>
          <a:p>
            <a:pPr>
              <a:buFontTx/>
              <a:buNone/>
            </a:pPr>
            <a:endParaRPr lang="tr-TR" altLang="tr-TR" sz="2400">
              <a:solidFill>
                <a:schemeClr val="accent2"/>
              </a:solidFill>
            </a:endParaRPr>
          </a:p>
          <a:p>
            <a:pPr>
              <a:buFontTx/>
              <a:buNone/>
            </a:pPr>
            <a:r>
              <a:rPr lang="tr-TR" altLang="tr-TR" sz="2400">
                <a:solidFill>
                  <a:schemeClr val="accent2"/>
                </a:solidFill>
              </a:rPr>
              <a:t>su</a:t>
            </a:r>
          </a:p>
          <a:p>
            <a:pPr>
              <a:buFontTx/>
              <a:buNone/>
            </a:pPr>
            <a:endParaRPr lang="tr-TR" altLang="tr-TR" sz="2400">
              <a:solidFill>
                <a:schemeClr val="accent2"/>
              </a:solidFill>
            </a:endParaRPr>
          </a:p>
          <a:p>
            <a:pPr>
              <a:buFontTx/>
              <a:buNone/>
            </a:pPr>
            <a:endParaRPr lang="tr-TR" altLang="tr-TR" sz="2800"/>
          </a:p>
          <a:p>
            <a:pPr>
              <a:buFontTx/>
              <a:buNone/>
            </a:pPr>
            <a:r>
              <a:rPr lang="tr-TR" altLang="tr-TR" sz="2400">
                <a:solidFill>
                  <a:srgbClr val="33CCFF"/>
                </a:solidFill>
              </a:rPr>
              <a:t>rüzgar</a:t>
            </a:r>
          </a:p>
          <a:p>
            <a:pPr>
              <a:buFontTx/>
              <a:buNone/>
            </a:pPr>
            <a:endParaRPr lang="tr-TR" altLang="tr-TR" sz="2800">
              <a:solidFill>
                <a:srgbClr val="33CCFF"/>
              </a:solidFill>
            </a:endParaRPr>
          </a:p>
          <a:p>
            <a:pPr>
              <a:buFontTx/>
              <a:buNone/>
            </a:pPr>
            <a:endParaRPr lang="tr-TR" altLang="tr-TR" sz="2800"/>
          </a:p>
          <a:p>
            <a:pPr>
              <a:buFontTx/>
              <a:buNone/>
            </a:pPr>
            <a:endParaRPr lang="tr-TR" altLang="tr-TR" sz="2400">
              <a:solidFill>
                <a:srgbClr val="FF6699"/>
              </a:solidFill>
            </a:endParaRPr>
          </a:p>
          <a:p>
            <a:pPr>
              <a:buFontTx/>
              <a:buNone/>
            </a:pPr>
            <a:r>
              <a:rPr lang="tr-TR" altLang="tr-TR" sz="2400">
                <a:solidFill>
                  <a:srgbClr val="FF6699"/>
                </a:solidFill>
              </a:rPr>
              <a:t>güneş</a:t>
            </a:r>
          </a:p>
          <a:p>
            <a:pPr>
              <a:buFontTx/>
              <a:buNone/>
            </a:pPr>
            <a:endParaRPr lang="tr-TR" altLang="tr-TR" sz="2400">
              <a:solidFill>
                <a:srgbClr val="FF6699"/>
              </a:solidFill>
            </a:endParaRPr>
          </a:p>
          <a:p>
            <a:pPr>
              <a:buFontTx/>
              <a:buNone/>
            </a:pPr>
            <a:endParaRPr lang="tr-TR" altLang="tr-TR" sz="2800"/>
          </a:p>
        </p:txBody>
      </p:sp>
      <p:grpSp>
        <p:nvGrpSpPr>
          <p:cNvPr id="7194" name="Group 26">
            <a:extLst>
              <a:ext uri="{FF2B5EF4-FFF2-40B4-BE49-F238E27FC236}">
                <a16:creationId xmlns:a16="http://schemas.microsoft.com/office/drawing/2014/main" id="{88337D54-586D-8876-DBC8-13693551C5D1}"/>
              </a:ext>
            </a:extLst>
          </p:cNvPr>
          <p:cNvGrpSpPr>
            <a:grpSpLocks/>
          </p:cNvGrpSpPr>
          <p:nvPr/>
        </p:nvGrpSpPr>
        <p:grpSpPr bwMode="auto">
          <a:xfrm>
            <a:off x="7164388" y="1412875"/>
            <a:ext cx="1079500" cy="1008063"/>
            <a:chOff x="3696" y="799"/>
            <a:chExt cx="680" cy="771"/>
          </a:xfrm>
        </p:grpSpPr>
        <p:sp>
          <p:nvSpPr>
            <p:cNvPr id="7177" name="AutoShape 9">
              <a:extLst>
                <a:ext uri="{FF2B5EF4-FFF2-40B4-BE49-F238E27FC236}">
                  <a16:creationId xmlns:a16="http://schemas.microsoft.com/office/drawing/2014/main" id="{E6CD1841-4DED-BCE2-2E02-E38C5ED47316}"/>
                </a:ext>
              </a:extLst>
            </p:cNvPr>
            <p:cNvSpPr>
              <a:spLocks noChangeArrowheads="1"/>
            </p:cNvSpPr>
            <p:nvPr/>
          </p:nvSpPr>
          <p:spPr bwMode="auto">
            <a:xfrm>
              <a:off x="4195" y="1071"/>
              <a:ext cx="181" cy="499"/>
            </a:xfrm>
            <a:prstGeom prst="rtTriangle">
              <a:avLst/>
            </a:prstGeom>
            <a:pattFill prst="horzBrick">
              <a:fgClr>
                <a:schemeClr val="tx2">
                  <a:alpha val="77000"/>
                </a:schemeClr>
              </a:fgClr>
              <a:bgClr>
                <a:srgbClr val="EAEAEA">
                  <a:alpha val="77000"/>
                </a:srgbClr>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8" name="Rectangle 10">
              <a:extLst>
                <a:ext uri="{FF2B5EF4-FFF2-40B4-BE49-F238E27FC236}">
                  <a16:creationId xmlns:a16="http://schemas.microsoft.com/office/drawing/2014/main" id="{E9AD18C0-7282-01E1-BB45-C392247A55E9}"/>
                </a:ext>
              </a:extLst>
            </p:cNvPr>
            <p:cNvSpPr>
              <a:spLocks noChangeArrowheads="1"/>
            </p:cNvSpPr>
            <p:nvPr/>
          </p:nvSpPr>
          <p:spPr bwMode="auto">
            <a:xfrm>
              <a:off x="3696" y="1208"/>
              <a:ext cx="499" cy="362"/>
            </a:xfrm>
            <a:prstGeom prst="rect">
              <a:avLst/>
            </a:prstGeom>
            <a:pattFill prst="zigZag">
              <a:fgClr>
                <a:schemeClr val="accent2"/>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7179" name="Line 11">
              <a:extLst>
                <a:ext uri="{FF2B5EF4-FFF2-40B4-BE49-F238E27FC236}">
                  <a16:creationId xmlns:a16="http://schemas.microsoft.com/office/drawing/2014/main" id="{597C9ECA-E509-16D3-35EE-1E98378896DC}"/>
                </a:ext>
              </a:extLst>
            </p:cNvPr>
            <p:cNvSpPr>
              <a:spLocks noChangeShapeType="1"/>
            </p:cNvSpPr>
            <p:nvPr/>
          </p:nvSpPr>
          <p:spPr bwMode="auto">
            <a:xfrm>
              <a:off x="3696" y="1570"/>
              <a:ext cx="49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1" name="Line 13">
              <a:extLst>
                <a:ext uri="{FF2B5EF4-FFF2-40B4-BE49-F238E27FC236}">
                  <a16:creationId xmlns:a16="http://schemas.microsoft.com/office/drawing/2014/main" id="{0F8D1FF2-0E9B-D842-B587-CA0A98C83316}"/>
                </a:ext>
              </a:extLst>
            </p:cNvPr>
            <p:cNvSpPr>
              <a:spLocks noChangeShapeType="1"/>
            </p:cNvSpPr>
            <p:nvPr/>
          </p:nvSpPr>
          <p:spPr bwMode="auto">
            <a:xfrm flipH="1">
              <a:off x="3787" y="799"/>
              <a:ext cx="90" cy="318"/>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2" name="Line 14">
              <a:extLst>
                <a:ext uri="{FF2B5EF4-FFF2-40B4-BE49-F238E27FC236}">
                  <a16:creationId xmlns:a16="http://schemas.microsoft.com/office/drawing/2014/main" id="{C45F8303-FAC4-A332-54C6-1A5EC1E6ECC9}"/>
                </a:ext>
              </a:extLst>
            </p:cNvPr>
            <p:cNvSpPr>
              <a:spLocks noChangeShapeType="1"/>
            </p:cNvSpPr>
            <p:nvPr/>
          </p:nvSpPr>
          <p:spPr bwMode="auto">
            <a:xfrm flipH="1">
              <a:off x="3833" y="799"/>
              <a:ext cx="90" cy="318"/>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3" name="Line 15">
              <a:extLst>
                <a:ext uri="{FF2B5EF4-FFF2-40B4-BE49-F238E27FC236}">
                  <a16:creationId xmlns:a16="http://schemas.microsoft.com/office/drawing/2014/main" id="{AE258688-7089-8578-1E86-4FB59C8E331F}"/>
                </a:ext>
              </a:extLst>
            </p:cNvPr>
            <p:cNvSpPr>
              <a:spLocks noChangeShapeType="1"/>
            </p:cNvSpPr>
            <p:nvPr/>
          </p:nvSpPr>
          <p:spPr bwMode="auto">
            <a:xfrm flipH="1">
              <a:off x="3878" y="799"/>
              <a:ext cx="90" cy="318"/>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4" name="Line 16">
              <a:extLst>
                <a:ext uri="{FF2B5EF4-FFF2-40B4-BE49-F238E27FC236}">
                  <a16:creationId xmlns:a16="http://schemas.microsoft.com/office/drawing/2014/main" id="{2868370C-172D-DD55-FB55-38BB25B38BDF}"/>
                </a:ext>
              </a:extLst>
            </p:cNvPr>
            <p:cNvSpPr>
              <a:spLocks noChangeShapeType="1"/>
            </p:cNvSpPr>
            <p:nvPr/>
          </p:nvSpPr>
          <p:spPr bwMode="auto">
            <a:xfrm flipH="1">
              <a:off x="4014" y="799"/>
              <a:ext cx="90" cy="318"/>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85" name="Line 17">
              <a:extLst>
                <a:ext uri="{FF2B5EF4-FFF2-40B4-BE49-F238E27FC236}">
                  <a16:creationId xmlns:a16="http://schemas.microsoft.com/office/drawing/2014/main" id="{9E41F1FC-BEF8-A006-7909-024C9C135084}"/>
                </a:ext>
              </a:extLst>
            </p:cNvPr>
            <p:cNvSpPr>
              <a:spLocks noChangeShapeType="1"/>
            </p:cNvSpPr>
            <p:nvPr/>
          </p:nvSpPr>
          <p:spPr bwMode="auto">
            <a:xfrm flipH="1">
              <a:off x="3923" y="799"/>
              <a:ext cx="90" cy="318"/>
            </a:xfrm>
            <a:prstGeom prst="line">
              <a:avLst/>
            </a:prstGeom>
            <a:noFill/>
            <a:ln w="9525">
              <a:solidFill>
                <a:srgbClr val="3366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7204" name="Group 36">
            <a:extLst>
              <a:ext uri="{FF2B5EF4-FFF2-40B4-BE49-F238E27FC236}">
                <a16:creationId xmlns:a16="http://schemas.microsoft.com/office/drawing/2014/main" id="{C8EE0688-A92F-E2A2-4361-1923C8EB231B}"/>
              </a:ext>
            </a:extLst>
          </p:cNvPr>
          <p:cNvGrpSpPr>
            <a:grpSpLocks/>
          </p:cNvGrpSpPr>
          <p:nvPr/>
        </p:nvGrpSpPr>
        <p:grpSpPr bwMode="auto">
          <a:xfrm>
            <a:off x="7019925" y="3068638"/>
            <a:ext cx="1511300" cy="1223962"/>
            <a:chOff x="4513" y="1979"/>
            <a:chExt cx="1089" cy="597"/>
          </a:xfrm>
        </p:grpSpPr>
        <p:grpSp>
          <p:nvGrpSpPr>
            <p:cNvPr id="7199" name="Group 31">
              <a:extLst>
                <a:ext uri="{FF2B5EF4-FFF2-40B4-BE49-F238E27FC236}">
                  <a16:creationId xmlns:a16="http://schemas.microsoft.com/office/drawing/2014/main" id="{063D4E77-777F-2BA8-4C6F-2316284560F2}"/>
                </a:ext>
              </a:extLst>
            </p:cNvPr>
            <p:cNvGrpSpPr>
              <a:grpSpLocks/>
            </p:cNvGrpSpPr>
            <p:nvPr/>
          </p:nvGrpSpPr>
          <p:grpSpPr bwMode="auto">
            <a:xfrm>
              <a:off x="4513" y="1979"/>
              <a:ext cx="544" cy="250"/>
              <a:chOff x="3878" y="1979"/>
              <a:chExt cx="1225" cy="340"/>
            </a:xfrm>
          </p:grpSpPr>
          <p:sp>
            <p:nvSpPr>
              <p:cNvPr id="7195" name="Freeform 27">
                <a:extLst>
                  <a:ext uri="{FF2B5EF4-FFF2-40B4-BE49-F238E27FC236}">
                    <a16:creationId xmlns:a16="http://schemas.microsoft.com/office/drawing/2014/main" id="{5B135BF9-C9AB-EDBC-F025-1D1C3E2738A1}"/>
                  </a:ext>
                </a:extLst>
              </p:cNvPr>
              <p:cNvSpPr>
                <a:spLocks/>
              </p:cNvSpPr>
              <p:nvPr/>
            </p:nvSpPr>
            <p:spPr bwMode="auto">
              <a:xfrm>
                <a:off x="3878" y="1979"/>
                <a:ext cx="1180" cy="68"/>
              </a:xfrm>
              <a:custGeom>
                <a:avLst/>
                <a:gdLst>
                  <a:gd name="T0" fmla="*/ 0 w 1180"/>
                  <a:gd name="T1" fmla="*/ 151 h 174"/>
                  <a:gd name="T2" fmla="*/ 136 w 1180"/>
                  <a:gd name="T3" fmla="*/ 15 h 174"/>
                  <a:gd name="T4" fmla="*/ 272 w 1180"/>
                  <a:gd name="T5" fmla="*/ 151 h 174"/>
                  <a:gd name="T6" fmla="*/ 454 w 1180"/>
                  <a:gd name="T7" fmla="*/ 15 h 174"/>
                  <a:gd name="T8" fmla="*/ 590 w 1180"/>
                  <a:gd name="T9" fmla="*/ 151 h 174"/>
                  <a:gd name="T10" fmla="*/ 771 w 1180"/>
                  <a:gd name="T11" fmla="*/ 60 h 174"/>
                  <a:gd name="T12" fmla="*/ 862 w 1180"/>
                  <a:gd name="T13" fmla="*/ 15 h 174"/>
                  <a:gd name="T14" fmla="*/ 998 w 1180"/>
                  <a:gd name="T15" fmla="*/ 151 h 174"/>
                  <a:gd name="T16" fmla="*/ 1180 w 1180"/>
                  <a:gd name="T17" fmla="*/ 15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0" h="174">
                    <a:moveTo>
                      <a:pt x="0" y="151"/>
                    </a:moveTo>
                    <a:cubicBezTo>
                      <a:pt x="45" y="83"/>
                      <a:pt x="91" y="15"/>
                      <a:pt x="136" y="15"/>
                    </a:cubicBezTo>
                    <a:cubicBezTo>
                      <a:pt x="181" y="15"/>
                      <a:pt x="219" y="151"/>
                      <a:pt x="272" y="151"/>
                    </a:cubicBezTo>
                    <a:cubicBezTo>
                      <a:pt x="325" y="151"/>
                      <a:pt x="401" y="15"/>
                      <a:pt x="454" y="15"/>
                    </a:cubicBezTo>
                    <a:cubicBezTo>
                      <a:pt x="507" y="15"/>
                      <a:pt x="537" y="144"/>
                      <a:pt x="590" y="151"/>
                    </a:cubicBezTo>
                    <a:cubicBezTo>
                      <a:pt x="643" y="158"/>
                      <a:pt x="726" y="83"/>
                      <a:pt x="771" y="60"/>
                    </a:cubicBezTo>
                    <a:cubicBezTo>
                      <a:pt x="816" y="37"/>
                      <a:pt x="824" y="0"/>
                      <a:pt x="862" y="15"/>
                    </a:cubicBezTo>
                    <a:cubicBezTo>
                      <a:pt x="900" y="30"/>
                      <a:pt x="945" y="128"/>
                      <a:pt x="998" y="151"/>
                    </a:cubicBezTo>
                    <a:cubicBezTo>
                      <a:pt x="1051" y="174"/>
                      <a:pt x="1115" y="162"/>
                      <a:pt x="1180" y="151"/>
                    </a:cubicBezTo>
                  </a:path>
                </a:pathLst>
              </a:custGeom>
              <a:noFill/>
              <a:ln w="9525">
                <a:solidFill>
                  <a:srgbClr val="33CCFF"/>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96" name="Freeform 28">
                <a:extLst>
                  <a:ext uri="{FF2B5EF4-FFF2-40B4-BE49-F238E27FC236}">
                    <a16:creationId xmlns:a16="http://schemas.microsoft.com/office/drawing/2014/main" id="{20A43982-B749-D8CB-EC47-38CAF29B552B}"/>
                  </a:ext>
                </a:extLst>
              </p:cNvPr>
              <p:cNvSpPr>
                <a:spLocks/>
              </p:cNvSpPr>
              <p:nvPr/>
            </p:nvSpPr>
            <p:spPr bwMode="auto">
              <a:xfrm>
                <a:off x="3923" y="2069"/>
                <a:ext cx="1180" cy="68"/>
              </a:xfrm>
              <a:custGeom>
                <a:avLst/>
                <a:gdLst>
                  <a:gd name="T0" fmla="*/ 0 w 1180"/>
                  <a:gd name="T1" fmla="*/ 151 h 174"/>
                  <a:gd name="T2" fmla="*/ 136 w 1180"/>
                  <a:gd name="T3" fmla="*/ 15 h 174"/>
                  <a:gd name="T4" fmla="*/ 272 w 1180"/>
                  <a:gd name="T5" fmla="*/ 151 h 174"/>
                  <a:gd name="T6" fmla="*/ 454 w 1180"/>
                  <a:gd name="T7" fmla="*/ 15 h 174"/>
                  <a:gd name="T8" fmla="*/ 590 w 1180"/>
                  <a:gd name="T9" fmla="*/ 151 h 174"/>
                  <a:gd name="T10" fmla="*/ 771 w 1180"/>
                  <a:gd name="T11" fmla="*/ 60 h 174"/>
                  <a:gd name="T12" fmla="*/ 862 w 1180"/>
                  <a:gd name="T13" fmla="*/ 15 h 174"/>
                  <a:gd name="T14" fmla="*/ 998 w 1180"/>
                  <a:gd name="T15" fmla="*/ 151 h 174"/>
                  <a:gd name="T16" fmla="*/ 1180 w 1180"/>
                  <a:gd name="T17" fmla="*/ 15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0" h="174">
                    <a:moveTo>
                      <a:pt x="0" y="151"/>
                    </a:moveTo>
                    <a:cubicBezTo>
                      <a:pt x="45" y="83"/>
                      <a:pt x="91" y="15"/>
                      <a:pt x="136" y="15"/>
                    </a:cubicBezTo>
                    <a:cubicBezTo>
                      <a:pt x="181" y="15"/>
                      <a:pt x="219" y="151"/>
                      <a:pt x="272" y="151"/>
                    </a:cubicBezTo>
                    <a:cubicBezTo>
                      <a:pt x="325" y="151"/>
                      <a:pt x="401" y="15"/>
                      <a:pt x="454" y="15"/>
                    </a:cubicBezTo>
                    <a:cubicBezTo>
                      <a:pt x="507" y="15"/>
                      <a:pt x="537" y="144"/>
                      <a:pt x="590" y="151"/>
                    </a:cubicBezTo>
                    <a:cubicBezTo>
                      <a:pt x="643" y="158"/>
                      <a:pt x="726" y="83"/>
                      <a:pt x="771" y="60"/>
                    </a:cubicBezTo>
                    <a:cubicBezTo>
                      <a:pt x="816" y="37"/>
                      <a:pt x="824" y="0"/>
                      <a:pt x="862" y="15"/>
                    </a:cubicBezTo>
                    <a:cubicBezTo>
                      <a:pt x="900" y="30"/>
                      <a:pt x="945" y="128"/>
                      <a:pt x="998" y="151"/>
                    </a:cubicBezTo>
                    <a:cubicBezTo>
                      <a:pt x="1051" y="174"/>
                      <a:pt x="1115" y="162"/>
                      <a:pt x="1180" y="151"/>
                    </a:cubicBezTo>
                  </a:path>
                </a:pathLst>
              </a:custGeom>
              <a:noFill/>
              <a:ln w="9525">
                <a:solidFill>
                  <a:srgbClr val="33CCFF"/>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97" name="Freeform 29">
                <a:extLst>
                  <a:ext uri="{FF2B5EF4-FFF2-40B4-BE49-F238E27FC236}">
                    <a16:creationId xmlns:a16="http://schemas.microsoft.com/office/drawing/2014/main" id="{6D688B98-ECE6-40B3-E8EF-869CB64901B4}"/>
                  </a:ext>
                </a:extLst>
              </p:cNvPr>
              <p:cNvSpPr>
                <a:spLocks/>
              </p:cNvSpPr>
              <p:nvPr/>
            </p:nvSpPr>
            <p:spPr bwMode="auto">
              <a:xfrm>
                <a:off x="3923" y="2160"/>
                <a:ext cx="1180" cy="68"/>
              </a:xfrm>
              <a:custGeom>
                <a:avLst/>
                <a:gdLst>
                  <a:gd name="T0" fmla="*/ 0 w 1180"/>
                  <a:gd name="T1" fmla="*/ 151 h 174"/>
                  <a:gd name="T2" fmla="*/ 136 w 1180"/>
                  <a:gd name="T3" fmla="*/ 15 h 174"/>
                  <a:gd name="T4" fmla="*/ 272 w 1180"/>
                  <a:gd name="T5" fmla="*/ 151 h 174"/>
                  <a:gd name="T6" fmla="*/ 454 w 1180"/>
                  <a:gd name="T7" fmla="*/ 15 h 174"/>
                  <a:gd name="T8" fmla="*/ 590 w 1180"/>
                  <a:gd name="T9" fmla="*/ 151 h 174"/>
                  <a:gd name="T10" fmla="*/ 771 w 1180"/>
                  <a:gd name="T11" fmla="*/ 60 h 174"/>
                  <a:gd name="T12" fmla="*/ 862 w 1180"/>
                  <a:gd name="T13" fmla="*/ 15 h 174"/>
                  <a:gd name="T14" fmla="*/ 998 w 1180"/>
                  <a:gd name="T15" fmla="*/ 151 h 174"/>
                  <a:gd name="T16" fmla="*/ 1180 w 1180"/>
                  <a:gd name="T17" fmla="*/ 15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0" h="174">
                    <a:moveTo>
                      <a:pt x="0" y="151"/>
                    </a:moveTo>
                    <a:cubicBezTo>
                      <a:pt x="45" y="83"/>
                      <a:pt x="91" y="15"/>
                      <a:pt x="136" y="15"/>
                    </a:cubicBezTo>
                    <a:cubicBezTo>
                      <a:pt x="181" y="15"/>
                      <a:pt x="219" y="151"/>
                      <a:pt x="272" y="151"/>
                    </a:cubicBezTo>
                    <a:cubicBezTo>
                      <a:pt x="325" y="151"/>
                      <a:pt x="401" y="15"/>
                      <a:pt x="454" y="15"/>
                    </a:cubicBezTo>
                    <a:cubicBezTo>
                      <a:pt x="507" y="15"/>
                      <a:pt x="537" y="144"/>
                      <a:pt x="590" y="151"/>
                    </a:cubicBezTo>
                    <a:cubicBezTo>
                      <a:pt x="643" y="158"/>
                      <a:pt x="726" y="83"/>
                      <a:pt x="771" y="60"/>
                    </a:cubicBezTo>
                    <a:cubicBezTo>
                      <a:pt x="816" y="37"/>
                      <a:pt x="824" y="0"/>
                      <a:pt x="862" y="15"/>
                    </a:cubicBezTo>
                    <a:cubicBezTo>
                      <a:pt x="900" y="30"/>
                      <a:pt x="945" y="128"/>
                      <a:pt x="998" y="151"/>
                    </a:cubicBezTo>
                    <a:cubicBezTo>
                      <a:pt x="1051" y="174"/>
                      <a:pt x="1115" y="162"/>
                      <a:pt x="1180" y="151"/>
                    </a:cubicBezTo>
                  </a:path>
                </a:pathLst>
              </a:custGeom>
              <a:noFill/>
              <a:ln w="9525">
                <a:solidFill>
                  <a:srgbClr val="33CCFF"/>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198" name="Freeform 30">
                <a:extLst>
                  <a:ext uri="{FF2B5EF4-FFF2-40B4-BE49-F238E27FC236}">
                    <a16:creationId xmlns:a16="http://schemas.microsoft.com/office/drawing/2014/main" id="{BC274897-BFA1-B3C8-FB2D-6515BE363028}"/>
                  </a:ext>
                </a:extLst>
              </p:cNvPr>
              <p:cNvSpPr>
                <a:spLocks/>
              </p:cNvSpPr>
              <p:nvPr/>
            </p:nvSpPr>
            <p:spPr bwMode="auto">
              <a:xfrm>
                <a:off x="3923" y="2251"/>
                <a:ext cx="1180" cy="68"/>
              </a:xfrm>
              <a:custGeom>
                <a:avLst/>
                <a:gdLst>
                  <a:gd name="T0" fmla="*/ 0 w 1180"/>
                  <a:gd name="T1" fmla="*/ 151 h 174"/>
                  <a:gd name="T2" fmla="*/ 136 w 1180"/>
                  <a:gd name="T3" fmla="*/ 15 h 174"/>
                  <a:gd name="T4" fmla="*/ 272 w 1180"/>
                  <a:gd name="T5" fmla="*/ 151 h 174"/>
                  <a:gd name="T6" fmla="*/ 454 w 1180"/>
                  <a:gd name="T7" fmla="*/ 15 h 174"/>
                  <a:gd name="T8" fmla="*/ 590 w 1180"/>
                  <a:gd name="T9" fmla="*/ 151 h 174"/>
                  <a:gd name="T10" fmla="*/ 771 w 1180"/>
                  <a:gd name="T11" fmla="*/ 60 h 174"/>
                  <a:gd name="T12" fmla="*/ 862 w 1180"/>
                  <a:gd name="T13" fmla="*/ 15 h 174"/>
                  <a:gd name="T14" fmla="*/ 998 w 1180"/>
                  <a:gd name="T15" fmla="*/ 151 h 174"/>
                  <a:gd name="T16" fmla="*/ 1180 w 1180"/>
                  <a:gd name="T17" fmla="*/ 15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0" h="174">
                    <a:moveTo>
                      <a:pt x="0" y="151"/>
                    </a:moveTo>
                    <a:cubicBezTo>
                      <a:pt x="45" y="83"/>
                      <a:pt x="91" y="15"/>
                      <a:pt x="136" y="15"/>
                    </a:cubicBezTo>
                    <a:cubicBezTo>
                      <a:pt x="181" y="15"/>
                      <a:pt x="219" y="151"/>
                      <a:pt x="272" y="151"/>
                    </a:cubicBezTo>
                    <a:cubicBezTo>
                      <a:pt x="325" y="151"/>
                      <a:pt x="401" y="15"/>
                      <a:pt x="454" y="15"/>
                    </a:cubicBezTo>
                    <a:cubicBezTo>
                      <a:pt x="507" y="15"/>
                      <a:pt x="537" y="144"/>
                      <a:pt x="590" y="151"/>
                    </a:cubicBezTo>
                    <a:cubicBezTo>
                      <a:pt x="643" y="158"/>
                      <a:pt x="726" y="83"/>
                      <a:pt x="771" y="60"/>
                    </a:cubicBezTo>
                    <a:cubicBezTo>
                      <a:pt x="816" y="37"/>
                      <a:pt x="824" y="0"/>
                      <a:pt x="862" y="15"/>
                    </a:cubicBezTo>
                    <a:cubicBezTo>
                      <a:pt x="900" y="30"/>
                      <a:pt x="945" y="128"/>
                      <a:pt x="998" y="151"/>
                    </a:cubicBezTo>
                    <a:cubicBezTo>
                      <a:pt x="1051" y="174"/>
                      <a:pt x="1115" y="162"/>
                      <a:pt x="1180" y="151"/>
                    </a:cubicBezTo>
                  </a:path>
                </a:pathLst>
              </a:custGeom>
              <a:noFill/>
              <a:ln w="9525">
                <a:solidFill>
                  <a:srgbClr val="33CCFF"/>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grpSp>
          <p:nvGrpSpPr>
            <p:cNvPr id="7203" name="Group 35">
              <a:extLst>
                <a:ext uri="{FF2B5EF4-FFF2-40B4-BE49-F238E27FC236}">
                  <a16:creationId xmlns:a16="http://schemas.microsoft.com/office/drawing/2014/main" id="{CBF89CAB-A73E-3CA9-ECEA-C3F49C51EFB0}"/>
                </a:ext>
              </a:extLst>
            </p:cNvPr>
            <p:cNvGrpSpPr>
              <a:grpSpLocks/>
            </p:cNvGrpSpPr>
            <p:nvPr/>
          </p:nvGrpSpPr>
          <p:grpSpPr bwMode="auto">
            <a:xfrm>
              <a:off x="5148" y="1979"/>
              <a:ext cx="454" cy="597"/>
              <a:chOff x="4558" y="1200"/>
              <a:chExt cx="960" cy="1142"/>
            </a:xfrm>
          </p:grpSpPr>
          <p:sp>
            <p:nvSpPr>
              <p:cNvPr id="7200" name="Line 32">
                <a:extLst>
                  <a:ext uri="{FF2B5EF4-FFF2-40B4-BE49-F238E27FC236}">
                    <a16:creationId xmlns:a16="http://schemas.microsoft.com/office/drawing/2014/main" id="{F47A3BF4-C2BC-24D9-5A09-BA2944689331}"/>
                  </a:ext>
                </a:extLst>
              </p:cNvPr>
              <p:cNvSpPr>
                <a:spLocks noChangeShapeType="1"/>
              </p:cNvSpPr>
              <p:nvPr/>
            </p:nvSpPr>
            <p:spPr bwMode="auto">
              <a:xfrm>
                <a:off x="4694" y="1661"/>
                <a:ext cx="0" cy="6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202" name="Freeform 34">
                <a:extLst>
                  <a:ext uri="{FF2B5EF4-FFF2-40B4-BE49-F238E27FC236}">
                    <a16:creationId xmlns:a16="http://schemas.microsoft.com/office/drawing/2014/main" id="{5B17E911-3052-380C-CF35-F3A2DA1E3209}"/>
                  </a:ext>
                </a:extLst>
              </p:cNvPr>
              <p:cNvSpPr>
                <a:spLocks/>
              </p:cNvSpPr>
              <p:nvPr/>
            </p:nvSpPr>
            <p:spPr bwMode="auto">
              <a:xfrm>
                <a:off x="4694" y="1200"/>
                <a:ext cx="824" cy="484"/>
              </a:xfrm>
              <a:custGeom>
                <a:avLst/>
                <a:gdLst>
                  <a:gd name="T0" fmla="*/ 0 w 824"/>
                  <a:gd name="T1" fmla="*/ 53 h 484"/>
                  <a:gd name="T2" fmla="*/ 91 w 824"/>
                  <a:gd name="T3" fmla="*/ 7 h 484"/>
                  <a:gd name="T4" fmla="*/ 182 w 824"/>
                  <a:gd name="T5" fmla="*/ 98 h 484"/>
                  <a:gd name="T6" fmla="*/ 363 w 824"/>
                  <a:gd name="T7" fmla="*/ 98 h 484"/>
                  <a:gd name="T8" fmla="*/ 499 w 824"/>
                  <a:gd name="T9" fmla="*/ 53 h 484"/>
                  <a:gd name="T10" fmla="*/ 635 w 824"/>
                  <a:gd name="T11" fmla="*/ 234 h 484"/>
                  <a:gd name="T12" fmla="*/ 817 w 824"/>
                  <a:gd name="T13" fmla="*/ 280 h 484"/>
                  <a:gd name="T14" fmla="*/ 590 w 824"/>
                  <a:gd name="T15" fmla="*/ 370 h 484"/>
                  <a:gd name="T16" fmla="*/ 499 w 824"/>
                  <a:gd name="T17" fmla="*/ 234 h 484"/>
                  <a:gd name="T18" fmla="*/ 318 w 824"/>
                  <a:gd name="T19" fmla="*/ 325 h 484"/>
                  <a:gd name="T20" fmla="*/ 182 w 824"/>
                  <a:gd name="T21" fmla="*/ 325 h 484"/>
                  <a:gd name="T22" fmla="*/ 91 w 824"/>
                  <a:gd name="T23" fmla="*/ 461 h 484"/>
                  <a:gd name="T24" fmla="*/ 0 w 824"/>
                  <a:gd name="T25" fmla="*/ 461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24" h="484">
                    <a:moveTo>
                      <a:pt x="0" y="53"/>
                    </a:moveTo>
                    <a:cubicBezTo>
                      <a:pt x="30" y="26"/>
                      <a:pt x="61" y="0"/>
                      <a:pt x="91" y="7"/>
                    </a:cubicBezTo>
                    <a:cubicBezTo>
                      <a:pt x="121" y="14"/>
                      <a:pt x="137" y="83"/>
                      <a:pt x="182" y="98"/>
                    </a:cubicBezTo>
                    <a:cubicBezTo>
                      <a:pt x="227" y="113"/>
                      <a:pt x="310" y="105"/>
                      <a:pt x="363" y="98"/>
                    </a:cubicBezTo>
                    <a:cubicBezTo>
                      <a:pt x="416" y="91"/>
                      <a:pt x="454" y="30"/>
                      <a:pt x="499" y="53"/>
                    </a:cubicBezTo>
                    <a:cubicBezTo>
                      <a:pt x="544" y="76"/>
                      <a:pt x="582" y="196"/>
                      <a:pt x="635" y="234"/>
                    </a:cubicBezTo>
                    <a:cubicBezTo>
                      <a:pt x="688" y="272"/>
                      <a:pt x="824" y="257"/>
                      <a:pt x="817" y="280"/>
                    </a:cubicBezTo>
                    <a:cubicBezTo>
                      <a:pt x="810" y="303"/>
                      <a:pt x="643" y="378"/>
                      <a:pt x="590" y="370"/>
                    </a:cubicBezTo>
                    <a:cubicBezTo>
                      <a:pt x="537" y="362"/>
                      <a:pt x="544" y="241"/>
                      <a:pt x="499" y="234"/>
                    </a:cubicBezTo>
                    <a:cubicBezTo>
                      <a:pt x="454" y="227"/>
                      <a:pt x="371" y="310"/>
                      <a:pt x="318" y="325"/>
                    </a:cubicBezTo>
                    <a:cubicBezTo>
                      <a:pt x="265" y="340"/>
                      <a:pt x="220" y="302"/>
                      <a:pt x="182" y="325"/>
                    </a:cubicBezTo>
                    <a:cubicBezTo>
                      <a:pt x="144" y="348"/>
                      <a:pt x="121" y="438"/>
                      <a:pt x="91" y="461"/>
                    </a:cubicBezTo>
                    <a:cubicBezTo>
                      <a:pt x="61" y="484"/>
                      <a:pt x="30" y="472"/>
                      <a:pt x="0" y="461"/>
                    </a:cubicBezTo>
                  </a:path>
                </a:pathLst>
              </a:cu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7201" name="Oval 33">
                <a:extLst>
                  <a:ext uri="{FF2B5EF4-FFF2-40B4-BE49-F238E27FC236}">
                    <a16:creationId xmlns:a16="http://schemas.microsoft.com/office/drawing/2014/main" id="{44C59C38-7B50-CBD7-80A9-054E035A23DA}"/>
                  </a:ext>
                </a:extLst>
              </p:cNvPr>
              <p:cNvSpPr>
                <a:spLocks noChangeArrowheads="1"/>
              </p:cNvSpPr>
              <p:nvPr/>
            </p:nvSpPr>
            <p:spPr bwMode="auto">
              <a:xfrm>
                <a:off x="4558" y="1207"/>
                <a:ext cx="272" cy="45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sp>
        <p:nvSpPr>
          <p:cNvPr id="7206" name="AutoShape 38">
            <a:extLst>
              <a:ext uri="{FF2B5EF4-FFF2-40B4-BE49-F238E27FC236}">
                <a16:creationId xmlns:a16="http://schemas.microsoft.com/office/drawing/2014/main" id="{27A2CF0E-29D4-3682-D8A7-12211A21F1F2}"/>
              </a:ext>
            </a:extLst>
          </p:cNvPr>
          <p:cNvSpPr>
            <a:spLocks noChangeArrowheads="1"/>
          </p:cNvSpPr>
          <p:nvPr/>
        </p:nvSpPr>
        <p:spPr bwMode="auto">
          <a:xfrm>
            <a:off x="7235825" y="4797425"/>
            <a:ext cx="863600" cy="935038"/>
          </a:xfrm>
          <a:prstGeom prst="star16">
            <a:avLst>
              <a:gd name="adj" fmla="val 21139"/>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B5609D2D-379E-9AA3-7EA8-A00D3B222DFE}"/>
              </a:ext>
            </a:extLst>
          </p:cNvPr>
          <p:cNvSpPr>
            <a:spLocks noGrp="1" noChangeArrowheads="1"/>
          </p:cNvSpPr>
          <p:nvPr>
            <p:ph type="title"/>
          </p:nvPr>
        </p:nvSpPr>
        <p:spPr>
          <a:xfrm>
            <a:off x="755650" y="260350"/>
            <a:ext cx="7772400" cy="803275"/>
          </a:xfrm>
        </p:spPr>
        <p:txBody>
          <a:bodyPr/>
          <a:lstStyle/>
          <a:p>
            <a:r>
              <a:rPr lang="tr-TR" altLang="tr-TR" sz="2800">
                <a:solidFill>
                  <a:schemeClr val="accent2"/>
                </a:solidFill>
              </a:rPr>
              <a:t>Ön Bilgiler- Elektrik</a:t>
            </a:r>
          </a:p>
        </p:txBody>
      </p:sp>
      <p:sp>
        <p:nvSpPr>
          <p:cNvPr id="10245" name="Rectangle 5">
            <a:extLst>
              <a:ext uri="{FF2B5EF4-FFF2-40B4-BE49-F238E27FC236}">
                <a16:creationId xmlns:a16="http://schemas.microsoft.com/office/drawing/2014/main" id="{558615DE-397D-18C3-7D77-59111E5292A0}"/>
              </a:ext>
            </a:extLst>
          </p:cNvPr>
          <p:cNvSpPr>
            <a:spLocks noGrp="1" noChangeArrowheads="1"/>
          </p:cNvSpPr>
          <p:nvPr>
            <p:ph type="body" sz="half" idx="1"/>
          </p:nvPr>
        </p:nvSpPr>
        <p:spPr>
          <a:xfrm>
            <a:off x="0" y="1125538"/>
            <a:ext cx="4464050" cy="5040312"/>
          </a:xfrm>
          <a:solidFill>
            <a:schemeClr val="bg1"/>
          </a:solidFill>
        </p:spPr>
        <p:txBody>
          <a:bodyPr/>
          <a:lstStyle/>
          <a:p>
            <a:pPr>
              <a:lnSpc>
                <a:spcPct val="90000"/>
              </a:lnSpc>
              <a:buFontTx/>
              <a:buNone/>
            </a:pPr>
            <a:r>
              <a:rPr lang="tr-TR" altLang="tr-TR" sz="1600">
                <a:solidFill>
                  <a:schemeClr val="accent2"/>
                </a:solidFill>
              </a:rPr>
              <a:t>Elektrik:</a:t>
            </a:r>
          </a:p>
          <a:p>
            <a:pPr algn="just">
              <a:lnSpc>
                <a:spcPct val="90000"/>
              </a:lnSpc>
              <a:buFontTx/>
              <a:buNone/>
            </a:pPr>
            <a:r>
              <a:rPr lang="tr-TR" altLang="tr-TR" sz="1400"/>
              <a:t>      Malzemelerdeki hareketli (-) yüklü elektronlarla,    bunların yerleşebileceği (+) yüklü boşlukların karşılıklı hareketinden dolayı oluşan enerjidir.</a:t>
            </a:r>
          </a:p>
          <a:p>
            <a:pPr algn="just">
              <a:lnSpc>
                <a:spcPct val="90000"/>
              </a:lnSpc>
              <a:buFontTx/>
              <a:buNone/>
            </a:pPr>
            <a:endParaRPr lang="tr-TR" altLang="tr-TR" sz="1400"/>
          </a:p>
          <a:p>
            <a:pPr algn="just">
              <a:lnSpc>
                <a:spcPct val="90000"/>
              </a:lnSpc>
              <a:buFontTx/>
              <a:buNone/>
            </a:pPr>
            <a:r>
              <a:rPr lang="tr-TR" altLang="tr-TR" sz="1600">
                <a:solidFill>
                  <a:schemeClr val="accent2"/>
                </a:solidFill>
              </a:rPr>
              <a:t>Gerilim: </a:t>
            </a:r>
          </a:p>
          <a:p>
            <a:pPr algn="just">
              <a:lnSpc>
                <a:spcPct val="90000"/>
              </a:lnSpc>
              <a:buFontTx/>
              <a:buNone/>
            </a:pPr>
            <a:r>
              <a:rPr lang="tr-TR" altLang="tr-TR" sz="1400"/>
              <a:t>      (+) ve (-) yüklerin bir engel ile ayrılmasından dolayı oluşan, yükler için bir potansiyel farkıdır. Birimi volttur.</a:t>
            </a:r>
          </a:p>
          <a:p>
            <a:pPr algn="just">
              <a:lnSpc>
                <a:spcPct val="90000"/>
              </a:lnSpc>
              <a:buFontTx/>
              <a:buNone/>
            </a:pPr>
            <a:r>
              <a:rPr lang="tr-TR" altLang="tr-TR" sz="1600">
                <a:solidFill>
                  <a:schemeClr val="accent2"/>
                </a:solidFill>
              </a:rPr>
              <a:t>Akım:</a:t>
            </a:r>
          </a:p>
          <a:p>
            <a:pPr algn="just">
              <a:lnSpc>
                <a:spcPct val="90000"/>
              </a:lnSpc>
              <a:buFontTx/>
              <a:buNone/>
            </a:pPr>
            <a:r>
              <a:rPr lang="tr-TR" altLang="tr-TR" sz="1400"/>
              <a:t>      Bir elektrik üretecinde, potansiyel farkla birbirinden ayrılan (+) ve (-) yükler, bağlantı telleri üzerinden lamba, motor gibi araçlardan geçirilirse bir yük akımı oluştururlar. Buna akım denir. Potansiyel fark yok ise böyle bir akım gerçekleşmez. Akım şiddeti birimi Amperdir.</a:t>
            </a:r>
          </a:p>
          <a:p>
            <a:pPr algn="just">
              <a:lnSpc>
                <a:spcPct val="90000"/>
              </a:lnSpc>
              <a:buFontTx/>
              <a:buNone/>
            </a:pPr>
            <a:r>
              <a:rPr lang="tr-TR" altLang="tr-TR" sz="1600">
                <a:solidFill>
                  <a:schemeClr val="accent2"/>
                </a:solidFill>
              </a:rPr>
              <a:t>Elektriksel Güç:</a:t>
            </a:r>
          </a:p>
          <a:p>
            <a:pPr algn="just">
              <a:lnSpc>
                <a:spcPct val="90000"/>
              </a:lnSpc>
              <a:buFontTx/>
              <a:buNone/>
            </a:pPr>
            <a:r>
              <a:rPr lang="tr-TR" altLang="tr-TR" sz="1400"/>
              <a:t>        Elektrik enerjisinin kullanımındaki birim zamandaki işlevidir. Güç, bir elektriksel araç için akımla gerilimin çarpımıdır. Birimi Wattır. </a:t>
            </a:r>
          </a:p>
          <a:p>
            <a:pPr algn="just">
              <a:lnSpc>
                <a:spcPct val="90000"/>
              </a:lnSpc>
              <a:buFontTx/>
              <a:buNone/>
            </a:pPr>
            <a:endParaRPr lang="tr-TR" altLang="tr-TR" sz="1400"/>
          </a:p>
          <a:p>
            <a:pPr algn="just">
              <a:lnSpc>
                <a:spcPct val="90000"/>
              </a:lnSpc>
              <a:buFontTx/>
              <a:buNone/>
            </a:pPr>
            <a:r>
              <a:rPr lang="tr-TR" altLang="tr-TR" sz="1400"/>
              <a:t>                    </a:t>
            </a:r>
            <a:r>
              <a:rPr lang="tr-TR" altLang="tr-TR" sz="1400">
                <a:solidFill>
                  <a:srgbClr val="FF3300"/>
                </a:solidFill>
              </a:rPr>
              <a:t>Güç = Akım x Gerilim</a:t>
            </a:r>
          </a:p>
          <a:p>
            <a:pPr algn="just">
              <a:lnSpc>
                <a:spcPct val="90000"/>
              </a:lnSpc>
              <a:buFontTx/>
              <a:buNone/>
            </a:pPr>
            <a:endParaRPr lang="tr-TR" altLang="tr-TR" sz="1400"/>
          </a:p>
        </p:txBody>
      </p:sp>
      <p:grpSp>
        <p:nvGrpSpPr>
          <p:cNvPr id="10247" name="Group 7">
            <a:extLst>
              <a:ext uri="{FF2B5EF4-FFF2-40B4-BE49-F238E27FC236}">
                <a16:creationId xmlns:a16="http://schemas.microsoft.com/office/drawing/2014/main" id="{65824141-DC1D-1CB1-CAE4-44B55428A0C2}"/>
              </a:ext>
            </a:extLst>
          </p:cNvPr>
          <p:cNvGrpSpPr>
            <a:grpSpLocks/>
          </p:cNvGrpSpPr>
          <p:nvPr/>
        </p:nvGrpSpPr>
        <p:grpSpPr bwMode="auto">
          <a:xfrm>
            <a:off x="4606925" y="1700213"/>
            <a:ext cx="4537075" cy="2016125"/>
            <a:chOff x="1843" y="1530"/>
            <a:chExt cx="8202" cy="2923"/>
          </a:xfrm>
        </p:grpSpPr>
        <p:sp>
          <p:nvSpPr>
            <p:cNvPr id="10248" name="Text Box 8">
              <a:extLst>
                <a:ext uri="{FF2B5EF4-FFF2-40B4-BE49-F238E27FC236}">
                  <a16:creationId xmlns:a16="http://schemas.microsoft.com/office/drawing/2014/main" id="{D1002EAA-9BBA-1B9B-F167-619FA2BEADAC}"/>
                </a:ext>
              </a:extLst>
            </p:cNvPr>
            <p:cNvSpPr txBox="1">
              <a:spLocks noChangeArrowheads="1"/>
            </p:cNvSpPr>
            <p:nvPr/>
          </p:nvSpPr>
          <p:spPr bwMode="auto">
            <a:xfrm>
              <a:off x="3092" y="1530"/>
              <a:ext cx="1798"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000"/>
                <a:t>Elektronlar (-) yüklü</a:t>
              </a:r>
              <a:endParaRPr lang="tr-TR" altLang="tr-TR"/>
            </a:p>
          </p:txBody>
        </p:sp>
        <p:grpSp>
          <p:nvGrpSpPr>
            <p:cNvPr id="10249" name="Group 9">
              <a:extLst>
                <a:ext uri="{FF2B5EF4-FFF2-40B4-BE49-F238E27FC236}">
                  <a16:creationId xmlns:a16="http://schemas.microsoft.com/office/drawing/2014/main" id="{C7D2A3AF-8050-D06A-A6CB-870FE46B0795}"/>
                </a:ext>
              </a:extLst>
            </p:cNvPr>
            <p:cNvGrpSpPr>
              <a:grpSpLocks/>
            </p:cNvGrpSpPr>
            <p:nvPr/>
          </p:nvGrpSpPr>
          <p:grpSpPr bwMode="auto">
            <a:xfrm>
              <a:off x="1843" y="1951"/>
              <a:ext cx="8202" cy="2502"/>
              <a:chOff x="1843" y="1951"/>
              <a:chExt cx="8202" cy="2502"/>
            </a:xfrm>
          </p:grpSpPr>
          <p:sp>
            <p:nvSpPr>
              <p:cNvPr id="10250" name="Freeform 10">
                <a:extLst>
                  <a:ext uri="{FF2B5EF4-FFF2-40B4-BE49-F238E27FC236}">
                    <a16:creationId xmlns:a16="http://schemas.microsoft.com/office/drawing/2014/main" id="{568C47B2-ACE8-8455-9286-C1ABC2060282}"/>
                  </a:ext>
                </a:extLst>
              </p:cNvPr>
              <p:cNvSpPr>
                <a:spLocks/>
              </p:cNvSpPr>
              <p:nvPr/>
            </p:nvSpPr>
            <p:spPr bwMode="auto">
              <a:xfrm>
                <a:off x="6415" y="2323"/>
                <a:ext cx="2178" cy="2052"/>
              </a:xfrm>
              <a:custGeom>
                <a:avLst/>
                <a:gdLst>
                  <a:gd name="T0" fmla="*/ 0 w 3642"/>
                  <a:gd name="T1" fmla="*/ 43 h 2049"/>
                  <a:gd name="T2" fmla="*/ 1080 w 3642"/>
                  <a:gd name="T3" fmla="*/ 43 h 2049"/>
                  <a:gd name="T4" fmla="*/ 1482 w 3642"/>
                  <a:gd name="T5" fmla="*/ 301 h 2049"/>
                  <a:gd name="T6" fmla="*/ 2022 w 3642"/>
                  <a:gd name="T7" fmla="*/ 1765 h 2049"/>
                  <a:gd name="T8" fmla="*/ 2940 w 3642"/>
                  <a:gd name="T9" fmla="*/ 2005 h 2049"/>
                  <a:gd name="T10" fmla="*/ 3642 w 3642"/>
                  <a:gd name="T11" fmla="*/ 2023 h 2049"/>
                </a:gdLst>
                <a:ahLst/>
                <a:cxnLst>
                  <a:cxn ang="0">
                    <a:pos x="T0" y="T1"/>
                  </a:cxn>
                  <a:cxn ang="0">
                    <a:pos x="T2" y="T3"/>
                  </a:cxn>
                  <a:cxn ang="0">
                    <a:pos x="T4" y="T5"/>
                  </a:cxn>
                  <a:cxn ang="0">
                    <a:pos x="T6" y="T7"/>
                  </a:cxn>
                  <a:cxn ang="0">
                    <a:pos x="T8" y="T9"/>
                  </a:cxn>
                  <a:cxn ang="0">
                    <a:pos x="T10" y="T11"/>
                  </a:cxn>
                </a:cxnLst>
                <a:rect l="0" t="0" r="r" b="b"/>
                <a:pathLst>
                  <a:path w="3642" h="2049">
                    <a:moveTo>
                      <a:pt x="0" y="43"/>
                    </a:moveTo>
                    <a:cubicBezTo>
                      <a:pt x="416" y="21"/>
                      <a:pt x="833" y="0"/>
                      <a:pt x="1080" y="43"/>
                    </a:cubicBezTo>
                    <a:cubicBezTo>
                      <a:pt x="1327" y="86"/>
                      <a:pt x="1325" y="14"/>
                      <a:pt x="1482" y="301"/>
                    </a:cubicBezTo>
                    <a:cubicBezTo>
                      <a:pt x="1639" y="588"/>
                      <a:pt x="1779" y="1481"/>
                      <a:pt x="2022" y="1765"/>
                    </a:cubicBezTo>
                    <a:cubicBezTo>
                      <a:pt x="2265" y="2049"/>
                      <a:pt x="2670" y="1962"/>
                      <a:pt x="2940" y="2005"/>
                    </a:cubicBezTo>
                    <a:cubicBezTo>
                      <a:pt x="3210" y="2048"/>
                      <a:pt x="3426" y="2035"/>
                      <a:pt x="3642" y="2023"/>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51" name="Oval 11">
                <a:extLst>
                  <a:ext uri="{FF2B5EF4-FFF2-40B4-BE49-F238E27FC236}">
                    <a16:creationId xmlns:a16="http://schemas.microsoft.com/office/drawing/2014/main" id="{89F24C1E-FFE2-1DF7-0967-35A26DA0A531}"/>
                  </a:ext>
                </a:extLst>
              </p:cNvPr>
              <p:cNvSpPr>
                <a:spLocks noChangeArrowheads="1"/>
              </p:cNvSpPr>
              <p:nvPr/>
            </p:nvSpPr>
            <p:spPr bwMode="auto">
              <a:xfrm>
                <a:off x="6505" y="2090"/>
                <a:ext cx="227" cy="257"/>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252" name="Oval 12">
                <a:extLst>
                  <a:ext uri="{FF2B5EF4-FFF2-40B4-BE49-F238E27FC236}">
                    <a16:creationId xmlns:a16="http://schemas.microsoft.com/office/drawing/2014/main" id="{53D81DDD-3786-E049-8831-9524A731157C}"/>
                  </a:ext>
                </a:extLst>
              </p:cNvPr>
              <p:cNvSpPr>
                <a:spLocks noChangeArrowheads="1"/>
              </p:cNvSpPr>
              <p:nvPr/>
            </p:nvSpPr>
            <p:spPr bwMode="auto">
              <a:xfrm>
                <a:off x="6811" y="2107"/>
                <a:ext cx="227" cy="25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253" name="Oval 13">
                <a:extLst>
                  <a:ext uri="{FF2B5EF4-FFF2-40B4-BE49-F238E27FC236}">
                    <a16:creationId xmlns:a16="http://schemas.microsoft.com/office/drawing/2014/main" id="{2D1B4AFE-B912-FC58-50B8-006FE391707F}"/>
                  </a:ext>
                </a:extLst>
              </p:cNvPr>
              <p:cNvSpPr>
                <a:spLocks noChangeArrowheads="1"/>
              </p:cNvSpPr>
              <p:nvPr/>
            </p:nvSpPr>
            <p:spPr bwMode="auto">
              <a:xfrm>
                <a:off x="7154" y="2173"/>
                <a:ext cx="225" cy="257"/>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254" name="Oval 14">
                <a:extLst>
                  <a:ext uri="{FF2B5EF4-FFF2-40B4-BE49-F238E27FC236}">
                    <a16:creationId xmlns:a16="http://schemas.microsoft.com/office/drawing/2014/main" id="{2CEC1BC4-CC58-20D1-088C-D713068D36F1}"/>
                  </a:ext>
                </a:extLst>
              </p:cNvPr>
              <p:cNvSpPr>
                <a:spLocks noChangeArrowheads="1"/>
              </p:cNvSpPr>
              <p:nvPr/>
            </p:nvSpPr>
            <p:spPr bwMode="auto">
              <a:xfrm>
                <a:off x="7808" y="4011"/>
                <a:ext cx="225" cy="25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55" name="Oval 15">
                <a:extLst>
                  <a:ext uri="{FF2B5EF4-FFF2-40B4-BE49-F238E27FC236}">
                    <a16:creationId xmlns:a16="http://schemas.microsoft.com/office/drawing/2014/main" id="{6B9215D0-2964-EC2F-E645-887D54DCCA02}"/>
                  </a:ext>
                </a:extLst>
              </p:cNvPr>
              <p:cNvSpPr>
                <a:spLocks noChangeArrowheads="1"/>
              </p:cNvSpPr>
              <p:nvPr/>
            </p:nvSpPr>
            <p:spPr bwMode="auto">
              <a:xfrm>
                <a:off x="8132" y="4035"/>
                <a:ext cx="226" cy="257"/>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56" name="Oval 16">
                <a:extLst>
                  <a:ext uri="{FF2B5EF4-FFF2-40B4-BE49-F238E27FC236}">
                    <a16:creationId xmlns:a16="http://schemas.microsoft.com/office/drawing/2014/main" id="{031BC6EE-79E5-3532-3E3A-C32B86465D76}"/>
                  </a:ext>
                </a:extLst>
              </p:cNvPr>
              <p:cNvSpPr>
                <a:spLocks noChangeArrowheads="1"/>
              </p:cNvSpPr>
              <p:nvPr/>
            </p:nvSpPr>
            <p:spPr bwMode="auto">
              <a:xfrm>
                <a:off x="8407" y="4089"/>
                <a:ext cx="226" cy="25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57" name="Line 17">
                <a:extLst>
                  <a:ext uri="{FF2B5EF4-FFF2-40B4-BE49-F238E27FC236}">
                    <a16:creationId xmlns:a16="http://schemas.microsoft.com/office/drawing/2014/main" id="{44090F63-D74A-4CAD-1D63-93422BCAA9EA}"/>
                  </a:ext>
                </a:extLst>
              </p:cNvPr>
              <p:cNvSpPr>
                <a:spLocks noChangeShapeType="1"/>
              </p:cNvSpPr>
              <p:nvPr/>
            </p:nvSpPr>
            <p:spPr bwMode="auto">
              <a:xfrm flipV="1">
                <a:off x="7321" y="1951"/>
                <a:ext cx="283" cy="1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258" name="Line 18">
                <a:extLst>
                  <a:ext uri="{FF2B5EF4-FFF2-40B4-BE49-F238E27FC236}">
                    <a16:creationId xmlns:a16="http://schemas.microsoft.com/office/drawing/2014/main" id="{A598FEBE-AD56-5BBB-44EE-89C67C52BCCA}"/>
                  </a:ext>
                </a:extLst>
              </p:cNvPr>
              <p:cNvSpPr>
                <a:spLocks noChangeShapeType="1"/>
              </p:cNvSpPr>
              <p:nvPr/>
            </p:nvSpPr>
            <p:spPr bwMode="auto">
              <a:xfrm>
                <a:off x="7321" y="2395"/>
                <a:ext cx="2724"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10259" name="Line 19">
                <a:extLst>
                  <a:ext uri="{FF2B5EF4-FFF2-40B4-BE49-F238E27FC236}">
                    <a16:creationId xmlns:a16="http://schemas.microsoft.com/office/drawing/2014/main" id="{9EC04125-F982-C712-2470-BE9D80750DBD}"/>
                  </a:ext>
                </a:extLst>
              </p:cNvPr>
              <p:cNvSpPr>
                <a:spLocks noChangeShapeType="1"/>
              </p:cNvSpPr>
              <p:nvPr/>
            </p:nvSpPr>
            <p:spPr bwMode="auto">
              <a:xfrm flipV="1">
                <a:off x="8431" y="4322"/>
                <a:ext cx="1578" cy="19"/>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10260" name="Text Box 20">
                <a:extLst>
                  <a:ext uri="{FF2B5EF4-FFF2-40B4-BE49-F238E27FC236}">
                    <a16:creationId xmlns:a16="http://schemas.microsoft.com/office/drawing/2014/main" id="{0B781373-0362-1A0F-D0BC-38CABC6C9BEC}"/>
                  </a:ext>
                </a:extLst>
              </p:cNvPr>
              <p:cNvSpPr txBox="1">
                <a:spLocks noChangeArrowheads="1"/>
              </p:cNvSpPr>
              <p:nvPr/>
            </p:nvSpPr>
            <p:spPr bwMode="auto">
              <a:xfrm>
                <a:off x="5149" y="2935"/>
                <a:ext cx="1981"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100"/>
                  <a:t>Potansiyel fark</a:t>
                </a:r>
              </a:p>
              <a:p>
                <a:r>
                  <a:rPr lang="tr-TR" altLang="tr-TR" sz="1100"/>
                  <a:t>Ya gerilim</a:t>
                </a:r>
                <a:endParaRPr lang="tr-TR" altLang="tr-TR"/>
              </a:p>
            </p:txBody>
          </p:sp>
          <p:grpSp>
            <p:nvGrpSpPr>
              <p:cNvPr id="10261" name="Group 21">
                <a:extLst>
                  <a:ext uri="{FF2B5EF4-FFF2-40B4-BE49-F238E27FC236}">
                    <a16:creationId xmlns:a16="http://schemas.microsoft.com/office/drawing/2014/main" id="{5255A6D2-2688-AF48-3882-95C012A792E6}"/>
                  </a:ext>
                </a:extLst>
              </p:cNvPr>
              <p:cNvGrpSpPr>
                <a:grpSpLocks/>
              </p:cNvGrpSpPr>
              <p:nvPr/>
            </p:nvGrpSpPr>
            <p:grpSpPr bwMode="auto">
              <a:xfrm>
                <a:off x="1843" y="2029"/>
                <a:ext cx="3750" cy="2424"/>
                <a:chOff x="2768" y="9140"/>
                <a:chExt cx="2976" cy="1923"/>
              </a:xfrm>
            </p:grpSpPr>
            <p:sp>
              <p:nvSpPr>
                <p:cNvPr id="10262" name="Freeform 22">
                  <a:extLst>
                    <a:ext uri="{FF2B5EF4-FFF2-40B4-BE49-F238E27FC236}">
                      <a16:creationId xmlns:a16="http://schemas.microsoft.com/office/drawing/2014/main" id="{D9CA3067-E4AA-150D-3225-A966542F0204}"/>
                    </a:ext>
                  </a:extLst>
                </p:cNvPr>
                <p:cNvSpPr>
                  <a:spLocks/>
                </p:cNvSpPr>
                <p:nvPr/>
              </p:nvSpPr>
              <p:spPr bwMode="auto">
                <a:xfrm>
                  <a:off x="2768" y="9435"/>
                  <a:ext cx="1728" cy="1628"/>
                </a:xfrm>
                <a:custGeom>
                  <a:avLst/>
                  <a:gdLst>
                    <a:gd name="T0" fmla="*/ 0 w 3642"/>
                    <a:gd name="T1" fmla="*/ 43 h 2049"/>
                    <a:gd name="T2" fmla="*/ 1080 w 3642"/>
                    <a:gd name="T3" fmla="*/ 43 h 2049"/>
                    <a:gd name="T4" fmla="*/ 1482 w 3642"/>
                    <a:gd name="T5" fmla="*/ 301 h 2049"/>
                    <a:gd name="T6" fmla="*/ 2022 w 3642"/>
                    <a:gd name="T7" fmla="*/ 1765 h 2049"/>
                    <a:gd name="T8" fmla="*/ 2940 w 3642"/>
                    <a:gd name="T9" fmla="*/ 2005 h 2049"/>
                    <a:gd name="T10" fmla="*/ 3642 w 3642"/>
                    <a:gd name="T11" fmla="*/ 2023 h 2049"/>
                  </a:gdLst>
                  <a:ahLst/>
                  <a:cxnLst>
                    <a:cxn ang="0">
                      <a:pos x="T0" y="T1"/>
                    </a:cxn>
                    <a:cxn ang="0">
                      <a:pos x="T2" y="T3"/>
                    </a:cxn>
                    <a:cxn ang="0">
                      <a:pos x="T4" y="T5"/>
                    </a:cxn>
                    <a:cxn ang="0">
                      <a:pos x="T6" y="T7"/>
                    </a:cxn>
                    <a:cxn ang="0">
                      <a:pos x="T8" y="T9"/>
                    </a:cxn>
                    <a:cxn ang="0">
                      <a:pos x="T10" y="T11"/>
                    </a:cxn>
                  </a:cxnLst>
                  <a:rect l="0" t="0" r="r" b="b"/>
                  <a:pathLst>
                    <a:path w="3642" h="2049">
                      <a:moveTo>
                        <a:pt x="0" y="43"/>
                      </a:moveTo>
                      <a:cubicBezTo>
                        <a:pt x="416" y="21"/>
                        <a:pt x="833" y="0"/>
                        <a:pt x="1080" y="43"/>
                      </a:cubicBezTo>
                      <a:cubicBezTo>
                        <a:pt x="1327" y="86"/>
                        <a:pt x="1325" y="14"/>
                        <a:pt x="1482" y="301"/>
                      </a:cubicBezTo>
                      <a:cubicBezTo>
                        <a:pt x="1639" y="588"/>
                        <a:pt x="1779" y="1481"/>
                        <a:pt x="2022" y="1765"/>
                      </a:cubicBezTo>
                      <a:cubicBezTo>
                        <a:pt x="2265" y="2049"/>
                        <a:pt x="2670" y="1962"/>
                        <a:pt x="2940" y="2005"/>
                      </a:cubicBezTo>
                      <a:cubicBezTo>
                        <a:pt x="3210" y="2048"/>
                        <a:pt x="3426" y="2035"/>
                        <a:pt x="3642" y="2023"/>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63" name="Oval 23">
                  <a:extLst>
                    <a:ext uri="{FF2B5EF4-FFF2-40B4-BE49-F238E27FC236}">
                      <a16:creationId xmlns:a16="http://schemas.microsoft.com/office/drawing/2014/main" id="{9E172B06-01B8-4D86-36DC-2EBC0D7A1E3B}"/>
                    </a:ext>
                  </a:extLst>
                </p:cNvPr>
                <p:cNvSpPr>
                  <a:spLocks noChangeArrowheads="1"/>
                </p:cNvSpPr>
                <p:nvPr/>
              </p:nvSpPr>
              <p:spPr bwMode="auto">
                <a:xfrm>
                  <a:off x="2839" y="9250"/>
                  <a:ext cx="180" cy="203"/>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264" name="Oval 24">
                  <a:extLst>
                    <a:ext uri="{FF2B5EF4-FFF2-40B4-BE49-F238E27FC236}">
                      <a16:creationId xmlns:a16="http://schemas.microsoft.com/office/drawing/2014/main" id="{F2113716-C935-C94E-A13C-42139B3124C8}"/>
                    </a:ext>
                  </a:extLst>
                </p:cNvPr>
                <p:cNvSpPr>
                  <a:spLocks noChangeArrowheads="1"/>
                </p:cNvSpPr>
                <p:nvPr/>
              </p:nvSpPr>
              <p:spPr bwMode="auto">
                <a:xfrm>
                  <a:off x="3082" y="9264"/>
                  <a:ext cx="180" cy="203"/>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265" name="Oval 25">
                  <a:extLst>
                    <a:ext uri="{FF2B5EF4-FFF2-40B4-BE49-F238E27FC236}">
                      <a16:creationId xmlns:a16="http://schemas.microsoft.com/office/drawing/2014/main" id="{BCC8EAA3-0F60-547D-F691-3DC7E3B762EC}"/>
                    </a:ext>
                  </a:extLst>
                </p:cNvPr>
                <p:cNvSpPr>
                  <a:spLocks noChangeArrowheads="1"/>
                </p:cNvSpPr>
                <p:nvPr/>
              </p:nvSpPr>
              <p:spPr bwMode="auto">
                <a:xfrm>
                  <a:off x="3354" y="9316"/>
                  <a:ext cx="179" cy="204"/>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266" name="Oval 26">
                  <a:extLst>
                    <a:ext uri="{FF2B5EF4-FFF2-40B4-BE49-F238E27FC236}">
                      <a16:creationId xmlns:a16="http://schemas.microsoft.com/office/drawing/2014/main" id="{0AB01534-9EB1-BA0C-7CCF-1817C68CA04B}"/>
                    </a:ext>
                  </a:extLst>
                </p:cNvPr>
                <p:cNvSpPr>
                  <a:spLocks noChangeArrowheads="1"/>
                </p:cNvSpPr>
                <p:nvPr/>
              </p:nvSpPr>
              <p:spPr bwMode="auto">
                <a:xfrm>
                  <a:off x="3873" y="10774"/>
                  <a:ext cx="179" cy="203"/>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67" name="Oval 27">
                  <a:extLst>
                    <a:ext uri="{FF2B5EF4-FFF2-40B4-BE49-F238E27FC236}">
                      <a16:creationId xmlns:a16="http://schemas.microsoft.com/office/drawing/2014/main" id="{0C98624C-B044-CD13-7B6C-8979497D3DC2}"/>
                    </a:ext>
                  </a:extLst>
                </p:cNvPr>
                <p:cNvSpPr>
                  <a:spLocks noChangeArrowheads="1"/>
                </p:cNvSpPr>
                <p:nvPr/>
              </p:nvSpPr>
              <p:spPr bwMode="auto">
                <a:xfrm>
                  <a:off x="4130" y="10793"/>
                  <a:ext cx="180" cy="204"/>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68" name="Oval 28">
                  <a:extLst>
                    <a:ext uri="{FF2B5EF4-FFF2-40B4-BE49-F238E27FC236}">
                      <a16:creationId xmlns:a16="http://schemas.microsoft.com/office/drawing/2014/main" id="{D16E1285-5BED-DC59-9DA1-750C0F5E9207}"/>
                    </a:ext>
                  </a:extLst>
                </p:cNvPr>
                <p:cNvSpPr>
                  <a:spLocks noChangeArrowheads="1"/>
                </p:cNvSpPr>
                <p:nvPr/>
              </p:nvSpPr>
              <p:spPr bwMode="auto">
                <a:xfrm>
                  <a:off x="4349" y="10836"/>
                  <a:ext cx="179" cy="203"/>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69" name="Freeform 29">
                  <a:extLst>
                    <a:ext uri="{FF2B5EF4-FFF2-40B4-BE49-F238E27FC236}">
                      <a16:creationId xmlns:a16="http://schemas.microsoft.com/office/drawing/2014/main" id="{075EDE94-81C6-5FA6-8AAE-42A42C57986C}"/>
                    </a:ext>
                  </a:extLst>
                </p:cNvPr>
                <p:cNvSpPr>
                  <a:spLocks/>
                </p:cNvSpPr>
                <p:nvPr/>
              </p:nvSpPr>
              <p:spPr bwMode="auto">
                <a:xfrm>
                  <a:off x="3587" y="9432"/>
                  <a:ext cx="224" cy="208"/>
                </a:xfrm>
                <a:custGeom>
                  <a:avLst/>
                  <a:gdLst>
                    <a:gd name="T0" fmla="*/ 0 w 282"/>
                    <a:gd name="T1" fmla="*/ 22 h 262"/>
                    <a:gd name="T2" fmla="*/ 162 w 282"/>
                    <a:gd name="T3" fmla="*/ 40 h 262"/>
                    <a:gd name="T4" fmla="*/ 282 w 282"/>
                    <a:gd name="T5" fmla="*/ 262 h 262"/>
                  </a:gdLst>
                  <a:ahLst/>
                  <a:cxnLst>
                    <a:cxn ang="0">
                      <a:pos x="T0" y="T1"/>
                    </a:cxn>
                    <a:cxn ang="0">
                      <a:pos x="T2" y="T3"/>
                    </a:cxn>
                    <a:cxn ang="0">
                      <a:pos x="T4" y="T5"/>
                    </a:cxn>
                  </a:cxnLst>
                  <a:rect l="0" t="0" r="r" b="b"/>
                  <a:pathLst>
                    <a:path w="282" h="262">
                      <a:moveTo>
                        <a:pt x="0" y="22"/>
                      </a:moveTo>
                      <a:cubicBezTo>
                        <a:pt x="57" y="11"/>
                        <a:pt x="115" y="0"/>
                        <a:pt x="162" y="40"/>
                      </a:cubicBezTo>
                      <a:cubicBezTo>
                        <a:pt x="209" y="80"/>
                        <a:pt x="265" y="225"/>
                        <a:pt x="282" y="262"/>
                      </a:cubicBezTo>
                    </a:path>
                  </a:pathLst>
                </a:custGeom>
                <a:noFill/>
                <a:ln w="6350">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70" name="Text Box 30">
                  <a:extLst>
                    <a:ext uri="{FF2B5EF4-FFF2-40B4-BE49-F238E27FC236}">
                      <a16:creationId xmlns:a16="http://schemas.microsoft.com/office/drawing/2014/main" id="{FDB07FBF-1EF2-86B5-518A-BBF43F7C51B9}"/>
                    </a:ext>
                  </a:extLst>
                </p:cNvPr>
                <p:cNvSpPr txBox="1">
                  <a:spLocks noChangeArrowheads="1"/>
                </p:cNvSpPr>
                <p:nvPr/>
              </p:nvSpPr>
              <p:spPr bwMode="auto">
                <a:xfrm>
                  <a:off x="4316" y="10126"/>
                  <a:ext cx="1428" cy="5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100"/>
                    <a:t> (+) yüklü boşluklar</a:t>
                  </a:r>
                  <a:endParaRPr lang="tr-TR" altLang="tr-TR"/>
                </a:p>
              </p:txBody>
            </p:sp>
            <p:sp>
              <p:nvSpPr>
                <p:cNvPr id="10271" name="Line 31">
                  <a:extLst>
                    <a:ext uri="{FF2B5EF4-FFF2-40B4-BE49-F238E27FC236}">
                      <a16:creationId xmlns:a16="http://schemas.microsoft.com/office/drawing/2014/main" id="{BCCFCE8B-96A2-0F9B-7282-920535D79154}"/>
                    </a:ext>
                  </a:extLst>
                </p:cNvPr>
                <p:cNvSpPr>
                  <a:spLocks noChangeShapeType="1"/>
                </p:cNvSpPr>
                <p:nvPr/>
              </p:nvSpPr>
              <p:spPr bwMode="auto">
                <a:xfrm flipV="1">
                  <a:off x="3487" y="9140"/>
                  <a:ext cx="224" cy="9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272" name="Line 32">
                  <a:extLst>
                    <a:ext uri="{FF2B5EF4-FFF2-40B4-BE49-F238E27FC236}">
                      <a16:creationId xmlns:a16="http://schemas.microsoft.com/office/drawing/2014/main" id="{46887DA6-4C07-4717-AA8D-9B3FB33BE463}"/>
                    </a:ext>
                  </a:extLst>
                </p:cNvPr>
                <p:cNvSpPr>
                  <a:spLocks noChangeShapeType="1"/>
                </p:cNvSpPr>
                <p:nvPr/>
              </p:nvSpPr>
              <p:spPr bwMode="auto">
                <a:xfrm flipV="1">
                  <a:off x="4201" y="10555"/>
                  <a:ext cx="129" cy="1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273" name="Line 33">
                  <a:extLst>
                    <a:ext uri="{FF2B5EF4-FFF2-40B4-BE49-F238E27FC236}">
                      <a16:creationId xmlns:a16="http://schemas.microsoft.com/office/drawing/2014/main" id="{FB1C0165-E5CB-5FF5-D8A2-48DA6B736567}"/>
                    </a:ext>
                  </a:extLst>
                </p:cNvPr>
                <p:cNvSpPr>
                  <a:spLocks noChangeShapeType="1"/>
                </p:cNvSpPr>
                <p:nvPr/>
              </p:nvSpPr>
              <p:spPr bwMode="auto">
                <a:xfrm>
                  <a:off x="3487" y="9492"/>
                  <a:ext cx="21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10274" name="Line 34">
                  <a:extLst>
                    <a:ext uri="{FF2B5EF4-FFF2-40B4-BE49-F238E27FC236}">
                      <a16:creationId xmlns:a16="http://schemas.microsoft.com/office/drawing/2014/main" id="{88992442-6A4F-B214-1644-E6C537D83E59}"/>
                    </a:ext>
                  </a:extLst>
                </p:cNvPr>
                <p:cNvSpPr>
                  <a:spLocks noChangeShapeType="1"/>
                </p:cNvSpPr>
                <p:nvPr/>
              </p:nvSpPr>
              <p:spPr bwMode="auto">
                <a:xfrm flipV="1">
                  <a:off x="4368" y="11021"/>
                  <a:ext cx="1252" cy="1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tr-TR"/>
                </a:p>
              </p:txBody>
            </p:sp>
            <p:sp>
              <p:nvSpPr>
                <p:cNvPr id="10275" name="Line 35">
                  <a:extLst>
                    <a:ext uri="{FF2B5EF4-FFF2-40B4-BE49-F238E27FC236}">
                      <a16:creationId xmlns:a16="http://schemas.microsoft.com/office/drawing/2014/main" id="{74DF1741-4463-3179-0B21-61E1B4526EDB}"/>
                    </a:ext>
                  </a:extLst>
                </p:cNvPr>
                <p:cNvSpPr>
                  <a:spLocks noChangeShapeType="1"/>
                </p:cNvSpPr>
                <p:nvPr/>
              </p:nvSpPr>
              <p:spPr bwMode="auto">
                <a:xfrm>
                  <a:off x="5473" y="9588"/>
                  <a:ext cx="0" cy="1348"/>
                </a:xfrm>
                <a:prstGeom prst="line">
                  <a:avLst/>
                </a:prstGeom>
                <a:noFill/>
                <a:ln w="9525">
                  <a:solidFill>
                    <a:srgbClr val="00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tr-TR"/>
                </a:p>
              </p:txBody>
            </p:sp>
          </p:grpSp>
          <p:sp>
            <p:nvSpPr>
              <p:cNvPr id="10276" name="Freeform 36">
                <a:extLst>
                  <a:ext uri="{FF2B5EF4-FFF2-40B4-BE49-F238E27FC236}">
                    <a16:creationId xmlns:a16="http://schemas.microsoft.com/office/drawing/2014/main" id="{216B2D9D-1632-E3B3-5151-A2D5EB15BD53}"/>
                  </a:ext>
                </a:extLst>
              </p:cNvPr>
              <p:cNvSpPr>
                <a:spLocks/>
              </p:cNvSpPr>
              <p:nvPr/>
            </p:nvSpPr>
            <p:spPr bwMode="auto">
              <a:xfrm>
                <a:off x="7381" y="2279"/>
                <a:ext cx="1956" cy="782"/>
              </a:xfrm>
              <a:custGeom>
                <a:avLst/>
                <a:gdLst>
                  <a:gd name="T0" fmla="*/ 0 w 1956"/>
                  <a:gd name="T1" fmla="*/ 62 h 782"/>
                  <a:gd name="T2" fmla="*/ 618 w 1956"/>
                  <a:gd name="T3" fmla="*/ 80 h 782"/>
                  <a:gd name="T4" fmla="*/ 660 w 1956"/>
                  <a:gd name="T5" fmla="*/ 542 h 782"/>
                  <a:gd name="T6" fmla="*/ 1338 w 1956"/>
                  <a:gd name="T7" fmla="*/ 398 h 782"/>
                  <a:gd name="T8" fmla="*/ 1800 w 1956"/>
                  <a:gd name="T9" fmla="*/ 362 h 782"/>
                  <a:gd name="T10" fmla="*/ 1956 w 1956"/>
                  <a:gd name="T11" fmla="*/ 782 h 782"/>
                </a:gdLst>
                <a:ahLst/>
                <a:cxnLst>
                  <a:cxn ang="0">
                    <a:pos x="T0" y="T1"/>
                  </a:cxn>
                  <a:cxn ang="0">
                    <a:pos x="T2" y="T3"/>
                  </a:cxn>
                  <a:cxn ang="0">
                    <a:pos x="T4" y="T5"/>
                  </a:cxn>
                  <a:cxn ang="0">
                    <a:pos x="T6" y="T7"/>
                  </a:cxn>
                  <a:cxn ang="0">
                    <a:pos x="T8" y="T9"/>
                  </a:cxn>
                  <a:cxn ang="0">
                    <a:pos x="T10" y="T11"/>
                  </a:cxn>
                </a:cxnLst>
                <a:rect l="0" t="0" r="r" b="b"/>
                <a:pathLst>
                  <a:path w="1956" h="782">
                    <a:moveTo>
                      <a:pt x="0" y="62"/>
                    </a:moveTo>
                    <a:cubicBezTo>
                      <a:pt x="254" y="31"/>
                      <a:pt x="508" y="0"/>
                      <a:pt x="618" y="80"/>
                    </a:cubicBezTo>
                    <a:cubicBezTo>
                      <a:pt x="728" y="160"/>
                      <a:pt x="540" y="489"/>
                      <a:pt x="660" y="542"/>
                    </a:cubicBezTo>
                    <a:cubicBezTo>
                      <a:pt x="780" y="595"/>
                      <a:pt x="1148" y="428"/>
                      <a:pt x="1338" y="398"/>
                    </a:cubicBezTo>
                    <a:cubicBezTo>
                      <a:pt x="1528" y="368"/>
                      <a:pt x="1697" y="298"/>
                      <a:pt x="1800" y="362"/>
                    </a:cubicBezTo>
                    <a:cubicBezTo>
                      <a:pt x="1903" y="426"/>
                      <a:pt x="1933" y="712"/>
                      <a:pt x="1956" y="782"/>
                    </a:cubicBezTo>
                  </a:path>
                </a:pathLst>
              </a:cu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77" name="Line 37">
                <a:extLst>
                  <a:ext uri="{FF2B5EF4-FFF2-40B4-BE49-F238E27FC236}">
                    <a16:creationId xmlns:a16="http://schemas.microsoft.com/office/drawing/2014/main" id="{C63E3C3A-7133-CD2A-724B-049E5DABB622}"/>
                  </a:ext>
                </a:extLst>
              </p:cNvPr>
              <p:cNvSpPr>
                <a:spLocks noChangeShapeType="1"/>
              </p:cNvSpPr>
              <p:nvPr/>
            </p:nvSpPr>
            <p:spPr bwMode="auto">
              <a:xfrm flipV="1">
                <a:off x="8437" y="2677"/>
                <a:ext cx="264" cy="10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278" name="Freeform 38">
                <a:extLst>
                  <a:ext uri="{FF2B5EF4-FFF2-40B4-BE49-F238E27FC236}">
                    <a16:creationId xmlns:a16="http://schemas.microsoft.com/office/drawing/2014/main" id="{B076E2C6-77DC-FCB0-FC15-DC538A95E4BF}"/>
                  </a:ext>
                </a:extLst>
              </p:cNvPr>
              <p:cNvSpPr>
                <a:spLocks/>
              </p:cNvSpPr>
              <p:nvPr/>
            </p:nvSpPr>
            <p:spPr bwMode="auto">
              <a:xfrm>
                <a:off x="8635" y="3583"/>
                <a:ext cx="750" cy="660"/>
              </a:xfrm>
              <a:custGeom>
                <a:avLst/>
                <a:gdLst>
                  <a:gd name="T0" fmla="*/ 882 w 1054"/>
                  <a:gd name="T1" fmla="*/ 0 h 1020"/>
                  <a:gd name="T2" fmla="*/ 642 w 1054"/>
                  <a:gd name="T3" fmla="*/ 276 h 1020"/>
                  <a:gd name="T4" fmla="*/ 780 w 1054"/>
                  <a:gd name="T5" fmla="*/ 576 h 1020"/>
                  <a:gd name="T6" fmla="*/ 924 w 1054"/>
                  <a:gd name="T7" fmla="*/ 816 h 1020"/>
                  <a:gd name="T8" fmla="*/ 0 w 1054"/>
                  <a:gd name="T9" fmla="*/ 1020 h 1020"/>
                </a:gdLst>
                <a:ahLst/>
                <a:cxnLst>
                  <a:cxn ang="0">
                    <a:pos x="T0" y="T1"/>
                  </a:cxn>
                  <a:cxn ang="0">
                    <a:pos x="T2" y="T3"/>
                  </a:cxn>
                  <a:cxn ang="0">
                    <a:pos x="T4" y="T5"/>
                  </a:cxn>
                  <a:cxn ang="0">
                    <a:pos x="T6" y="T7"/>
                  </a:cxn>
                  <a:cxn ang="0">
                    <a:pos x="T8" y="T9"/>
                  </a:cxn>
                </a:cxnLst>
                <a:rect l="0" t="0" r="r" b="b"/>
                <a:pathLst>
                  <a:path w="1054" h="1020">
                    <a:moveTo>
                      <a:pt x="882" y="0"/>
                    </a:moveTo>
                    <a:cubicBezTo>
                      <a:pt x="770" y="90"/>
                      <a:pt x="659" y="180"/>
                      <a:pt x="642" y="276"/>
                    </a:cubicBezTo>
                    <a:cubicBezTo>
                      <a:pt x="625" y="372"/>
                      <a:pt x="733" y="486"/>
                      <a:pt x="780" y="576"/>
                    </a:cubicBezTo>
                    <a:cubicBezTo>
                      <a:pt x="827" y="666"/>
                      <a:pt x="1054" y="742"/>
                      <a:pt x="924" y="816"/>
                    </a:cubicBezTo>
                    <a:cubicBezTo>
                      <a:pt x="794" y="890"/>
                      <a:pt x="154" y="990"/>
                      <a:pt x="0" y="102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79" name="Line 39">
                <a:extLst>
                  <a:ext uri="{FF2B5EF4-FFF2-40B4-BE49-F238E27FC236}">
                    <a16:creationId xmlns:a16="http://schemas.microsoft.com/office/drawing/2014/main" id="{5FFDA12D-F67B-585C-14FE-6A5FD64C93B4}"/>
                  </a:ext>
                </a:extLst>
              </p:cNvPr>
              <p:cNvSpPr>
                <a:spLocks noChangeShapeType="1"/>
              </p:cNvSpPr>
              <p:nvPr/>
            </p:nvSpPr>
            <p:spPr bwMode="auto">
              <a:xfrm flipH="1">
                <a:off x="8899" y="4153"/>
                <a:ext cx="318" cy="6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grpSp>
            <p:nvGrpSpPr>
              <p:cNvPr id="10280" name="Group 40">
                <a:extLst>
                  <a:ext uri="{FF2B5EF4-FFF2-40B4-BE49-F238E27FC236}">
                    <a16:creationId xmlns:a16="http://schemas.microsoft.com/office/drawing/2014/main" id="{2430EA47-AB00-0531-3603-5FCFD326B7A1}"/>
                  </a:ext>
                </a:extLst>
              </p:cNvPr>
              <p:cNvGrpSpPr>
                <a:grpSpLocks/>
              </p:cNvGrpSpPr>
              <p:nvPr/>
            </p:nvGrpSpPr>
            <p:grpSpPr bwMode="auto">
              <a:xfrm rot="5400000">
                <a:off x="9046" y="3034"/>
                <a:ext cx="870" cy="744"/>
                <a:chOff x="7261" y="9049"/>
                <a:chExt cx="1074" cy="1068"/>
              </a:xfrm>
            </p:grpSpPr>
            <p:grpSp>
              <p:nvGrpSpPr>
                <p:cNvPr id="10281" name="Group 41">
                  <a:extLst>
                    <a:ext uri="{FF2B5EF4-FFF2-40B4-BE49-F238E27FC236}">
                      <a16:creationId xmlns:a16="http://schemas.microsoft.com/office/drawing/2014/main" id="{C72DF694-38DE-01E6-F9CE-8A94134E0A71}"/>
                    </a:ext>
                  </a:extLst>
                </p:cNvPr>
                <p:cNvGrpSpPr>
                  <a:grpSpLocks/>
                </p:cNvGrpSpPr>
                <p:nvPr/>
              </p:nvGrpSpPr>
              <p:grpSpPr bwMode="auto">
                <a:xfrm>
                  <a:off x="7279" y="9049"/>
                  <a:ext cx="1056" cy="1068"/>
                  <a:chOff x="5941" y="8713"/>
                  <a:chExt cx="1056" cy="1068"/>
                </a:xfrm>
              </p:grpSpPr>
              <p:sp>
                <p:nvSpPr>
                  <p:cNvPr id="10282" name="AutoShape 42">
                    <a:extLst>
                      <a:ext uri="{FF2B5EF4-FFF2-40B4-BE49-F238E27FC236}">
                        <a16:creationId xmlns:a16="http://schemas.microsoft.com/office/drawing/2014/main" id="{E8280056-0BBA-BDEE-656D-B970FD8E2030}"/>
                      </a:ext>
                    </a:extLst>
                  </p:cNvPr>
                  <p:cNvSpPr>
                    <a:spLocks noChangeArrowheads="1"/>
                  </p:cNvSpPr>
                  <p:nvPr/>
                </p:nvSpPr>
                <p:spPr bwMode="auto">
                  <a:xfrm>
                    <a:off x="5941" y="9421"/>
                    <a:ext cx="1056" cy="360"/>
                  </a:xfrm>
                  <a:prstGeom prst="can">
                    <a:avLst>
                      <a:gd name="adj" fmla="val 50000"/>
                    </a:avLst>
                  </a:prstGeom>
                  <a:solidFill>
                    <a:srgbClr val="FFFFFF"/>
                  </a:solidFill>
                  <a:ln w="9525">
                    <a:solidFill>
                      <a:srgbClr val="000000"/>
                    </a:solidFill>
                    <a:round/>
                    <a:headEnd/>
                    <a:tailEnd/>
                  </a:ln>
                </p:spPr>
                <p:txBody>
                  <a:bodyPr/>
                  <a:lstStyle/>
                  <a:p>
                    <a:endParaRPr lang="tr-TR"/>
                  </a:p>
                </p:txBody>
              </p:sp>
              <p:sp>
                <p:nvSpPr>
                  <p:cNvPr id="10283" name="Rectangle 43">
                    <a:extLst>
                      <a:ext uri="{FF2B5EF4-FFF2-40B4-BE49-F238E27FC236}">
                        <a16:creationId xmlns:a16="http://schemas.microsoft.com/office/drawing/2014/main" id="{3424BAC3-3BAA-D07B-0E20-B0D59A374BF9}"/>
                      </a:ext>
                    </a:extLst>
                  </p:cNvPr>
                  <p:cNvSpPr>
                    <a:spLocks noChangeArrowheads="1"/>
                  </p:cNvSpPr>
                  <p:nvPr/>
                </p:nvSpPr>
                <p:spPr bwMode="auto">
                  <a:xfrm>
                    <a:off x="6295" y="9193"/>
                    <a:ext cx="258" cy="324"/>
                  </a:xfrm>
                  <a:prstGeom prst="rect">
                    <a:avLst/>
                  </a:prstGeom>
                  <a:solidFill>
                    <a:srgbClr val="FFFFFF"/>
                  </a:solidFill>
                  <a:ln w="9525">
                    <a:solidFill>
                      <a:srgbClr val="000000"/>
                    </a:solidFill>
                    <a:miter lim="800000"/>
                    <a:headEnd/>
                    <a:tailEnd/>
                  </a:ln>
                </p:spPr>
                <p:txBody>
                  <a:bodyPr/>
                  <a:lstStyle/>
                  <a:p>
                    <a:endParaRPr lang="tr-TR"/>
                  </a:p>
                </p:txBody>
              </p:sp>
              <p:sp>
                <p:nvSpPr>
                  <p:cNvPr id="10284" name="Oval 44">
                    <a:extLst>
                      <a:ext uri="{FF2B5EF4-FFF2-40B4-BE49-F238E27FC236}">
                        <a16:creationId xmlns:a16="http://schemas.microsoft.com/office/drawing/2014/main" id="{9FD956BA-62AB-AF2F-CB06-1AAFA72D96D5}"/>
                      </a:ext>
                    </a:extLst>
                  </p:cNvPr>
                  <p:cNvSpPr>
                    <a:spLocks noChangeArrowheads="1"/>
                  </p:cNvSpPr>
                  <p:nvPr/>
                </p:nvSpPr>
                <p:spPr bwMode="auto">
                  <a:xfrm flipH="1">
                    <a:off x="6133" y="8713"/>
                    <a:ext cx="564" cy="480"/>
                  </a:xfrm>
                  <a:prstGeom prst="ellipse">
                    <a:avLst/>
                  </a:prstGeom>
                  <a:solidFill>
                    <a:srgbClr val="FFFF99"/>
                  </a:solidFill>
                  <a:ln w="9525">
                    <a:solidFill>
                      <a:srgbClr val="000000"/>
                    </a:solidFill>
                    <a:round/>
                    <a:headEnd/>
                    <a:tailEnd/>
                  </a:ln>
                </p:spPr>
                <p:txBody>
                  <a:bodyPr/>
                  <a:lstStyle/>
                  <a:p>
                    <a:endParaRPr lang="tr-TR"/>
                  </a:p>
                </p:txBody>
              </p:sp>
              <p:sp>
                <p:nvSpPr>
                  <p:cNvPr id="10285" name="Line 45">
                    <a:extLst>
                      <a:ext uri="{FF2B5EF4-FFF2-40B4-BE49-F238E27FC236}">
                        <a16:creationId xmlns:a16="http://schemas.microsoft.com/office/drawing/2014/main" id="{86C8B039-DED8-5BEB-8626-FDFA87CD44F6}"/>
                      </a:ext>
                    </a:extLst>
                  </p:cNvPr>
                  <p:cNvSpPr>
                    <a:spLocks noChangeShapeType="1"/>
                  </p:cNvSpPr>
                  <p:nvPr/>
                </p:nvSpPr>
                <p:spPr bwMode="auto">
                  <a:xfrm flipH="1">
                    <a:off x="6421" y="8917"/>
                    <a:ext cx="138"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86" name="Line 46">
                    <a:extLst>
                      <a:ext uri="{FF2B5EF4-FFF2-40B4-BE49-F238E27FC236}">
                        <a16:creationId xmlns:a16="http://schemas.microsoft.com/office/drawing/2014/main" id="{40D60D8D-DA06-C4D4-B104-A7D79134DFAC}"/>
                      </a:ext>
                    </a:extLst>
                  </p:cNvPr>
                  <p:cNvSpPr>
                    <a:spLocks noChangeShapeType="1"/>
                  </p:cNvSpPr>
                  <p:nvPr/>
                </p:nvSpPr>
                <p:spPr bwMode="auto">
                  <a:xfrm>
                    <a:off x="6301" y="8941"/>
                    <a:ext cx="36"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287" name="Freeform 47">
                    <a:extLst>
                      <a:ext uri="{FF2B5EF4-FFF2-40B4-BE49-F238E27FC236}">
                        <a16:creationId xmlns:a16="http://schemas.microsoft.com/office/drawing/2014/main" id="{D3B974A5-D3B0-9935-4C25-5329E1F3F519}"/>
                      </a:ext>
                    </a:extLst>
                  </p:cNvPr>
                  <p:cNvSpPr>
                    <a:spLocks/>
                  </p:cNvSpPr>
                  <p:nvPr/>
                </p:nvSpPr>
                <p:spPr bwMode="auto">
                  <a:xfrm>
                    <a:off x="6343" y="8917"/>
                    <a:ext cx="138" cy="102"/>
                  </a:xfrm>
                  <a:custGeom>
                    <a:avLst/>
                    <a:gdLst>
                      <a:gd name="T0" fmla="*/ 0 w 138"/>
                      <a:gd name="T1" fmla="*/ 102 h 102"/>
                      <a:gd name="T2" fmla="*/ 78 w 138"/>
                      <a:gd name="T3" fmla="*/ 0 h 102"/>
                      <a:gd name="T4" fmla="*/ 138 w 138"/>
                      <a:gd name="T5" fmla="*/ 102 h 102"/>
                    </a:gdLst>
                    <a:ahLst/>
                    <a:cxnLst>
                      <a:cxn ang="0">
                        <a:pos x="T0" y="T1"/>
                      </a:cxn>
                      <a:cxn ang="0">
                        <a:pos x="T2" y="T3"/>
                      </a:cxn>
                      <a:cxn ang="0">
                        <a:pos x="T4" y="T5"/>
                      </a:cxn>
                    </a:cxnLst>
                    <a:rect l="0" t="0" r="r" b="b"/>
                    <a:pathLst>
                      <a:path w="138" h="102">
                        <a:moveTo>
                          <a:pt x="0" y="102"/>
                        </a:moveTo>
                        <a:cubicBezTo>
                          <a:pt x="27" y="51"/>
                          <a:pt x="55" y="0"/>
                          <a:pt x="78" y="0"/>
                        </a:cubicBezTo>
                        <a:cubicBezTo>
                          <a:pt x="101" y="0"/>
                          <a:pt x="119" y="51"/>
                          <a:pt x="138" y="10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10288" name="Oval 48">
                  <a:extLst>
                    <a:ext uri="{FF2B5EF4-FFF2-40B4-BE49-F238E27FC236}">
                      <a16:creationId xmlns:a16="http://schemas.microsoft.com/office/drawing/2014/main" id="{C8912E57-C372-496C-3EAE-299BBF025E29}"/>
                    </a:ext>
                  </a:extLst>
                </p:cNvPr>
                <p:cNvSpPr>
                  <a:spLocks noChangeArrowheads="1"/>
                </p:cNvSpPr>
                <p:nvPr/>
              </p:nvSpPr>
              <p:spPr bwMode="auto">
                <a:xfrm>
                  <a:off x="8053" y="9781"/>
                  <a:ext cx="180" cy="60"/>
                </a:xfrm>
                <a:prstGeom prst="ellipse">
                  <a:avLst/>
                </a:prstGeom>
                <a:solidFill>
                  <a:srgbClr val="FFFFFF"/>
                </a:solidFill>
                <a:ln w="9525">
                  <a:solidFill>
                    <a:srgbClr val="000000"/>
                  </a:solidFill>
                  <a:round/>
                  <a:headEnd/>
                  <a:tailEnd/>
                </a:ln>
              </p:spPr>
              <p:txBody>
                <a:bodyPr/>
                <a:lstStyle/>
                <a:p>
                  <a:endParaRPr lang="tr-TR"/>
                </a:p>
              </p:txBody>
            </p:sp>
            <p:sp>
              <p:nvSpPr>
                <p:cNvPr id="10289" name="Oval 49">
                  <a:extLst>
                    <a:ext uri="{FF2B5EF4-FFF2-40B4-BE49-F238E27FC236}">
                      <a16:creationId xmlns:a16="http://schemas.microsoft.com/office/drawing/2014/main" id="{45DF4BD3-B7C6-8344-B1A0-18F18DF86196}"/>
                    </a:ext>
                  </a:extLst>
                </p:cNvPr>
                <p:cNvSpPr>
                  <a:spLocks noChangeArrowheads="1"/>
                </p:cNvSpPr>
                <p:nvPr/>
              </p:nvSpPr>
              <p:spPr bwMode="auto">
                <a:xfrm>
                  <a:off x="7261" y="9757"/>
                  <a:ext cx="180" cy="60"/>
                </a:xfrm>
                <a:prstGeom prst="ellipse">
                  <a:avLst/>
                </a:prstGeom>
                <a:solidFill>
                  <a:srgbClr val="FFFFFF"/>
                </a:solidFill>
                <a:ln w="9525">
                  <a:solidFill>
                    <a:srgbClr val="000000"/>
                  </a:solidFill>
                  <a:round/>
                  <a:headEnd/>
                  <a:tailEnd/>
                </a:ln>
              </p:spPr>
              <p:txBody>
                <a:bodyPr/>
                <a:lstStyle/>
                <a:p>
                  <a:endParaRPr lang="tr-TR"/>
                </a:p>
              </p:txBody>
            </p:sp>
          </p:grpSp>
        </p:grpSp>
      </p:grpSp>
      <p:grpSp>
        <p:nvGrpSpPr>
          <p:cNvPr id="10290" name="Group 50">
            <a:extLst>
              <a:ext uri="{FF2B5EF4-FFF2-40B4-BE49-F238E27FC236}">
                <a16:creationId xmlns:a16="http://schemas.microsoft.com/office/drawing/2014/main" id="{155C75C0-85EB-3CB4-41A1-D3E4F92CBC03}"/>
              </a:ext>
            </a:extLst>
          </p:cNvPr>
          <p:cNvGrpSpPr>
            <a:grpSpLocks/>
          </p:cNvGrpSpPr>
          <p:nvPr/>
        </p:nvGrpSpPr>
        <p:grpSpPr bwMode="auto">
          <a:xfrm>
            <a:off x="4859338" y="4149725"/>
            <a:ext cx="3943350" cy="2408238"/>
            <a:chOff x="2029" y="7393"/>
            <a:chExt cx="6210" cy="3791"/>
          </a:xfrm>
        </p:grpSpPr>
        <p:grpSp>
          <p:nvGrpSpPr>
            <p:cNvPr id="10291" name="Group 51">
              <a:extLst>
                <a:ext uri="{FF2B5EF4-FFF2-40B4-BE49-F238E27FC236}">
                  <a16:creationId xmlns:a16="http://schemas.microsoft.com/office/drawing/2014/main" id="{F2930118-A866-6578-1094-04026CA435B7}"/>
                </a:ext>
              </a:extLst>
            </p:cNvPr>
            <p:cNvGrpSpPr>
              <a:grpSpLocks/>
            </p:cNvGrpSpPr>
            <p:nvPr/>
          </p:nvGrpSpPr>
          <p:grpSpPr bwMode="auto">
            <a:xfrm>
              <a:off x="3878" y="7393"/>
              <a:ext cx="2822" cy="720"/>
              <a:chOff x="4159" y="5959"/>
              <a:chExt cx="3498" cy="858"/>
            </a:xfrm>
          </p:grpSpPr>
          <p:sp>
            <p:nvSpPr>
              <p:cNvPr id="10292" name="Rectangle 52">
                <a:extLst>
                  <a:ext uri="{FF2B5EF4-FFF2-40B4-BE49-F238E27FC236}">
                    <a16:creationId xmlns:a16="http://schemas.microsoft.com/office/drawing/2014/main" id="{30856903-5C2B-60A1-B4EF-8775EDED186A}"/>
                  </a:ext>
                </a:extLst>
              </p:cNvPr>
              <p:cNvSpPr>
                <a:spLocks noChangeArrowheads="1"/>
              </p:cNvSpPr>
              <p:nvPr/>
            </p:nvSpPr>
            <p:spPr bwMode="auto">
              <a:xfrm>
                <a:off x="4159" y="5959"/>
                <a:ext cx="3300" cy="858"/>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p:spPr>
            <p:txBody>
              <a:bodyPr/>
              <a:lstStyle/>
              <a:p>
                <a:endParaRPr lang="tr-TR"/>
              </a:p>
            </p:txBody>
          </p:sp>
          <p:sp>
            <p:nvSpPr>
              <p:cNvPr id="10293" name="Rectangle 53">
                <a:extLst>
                  <a:ext uri="{FF2B5EF4-FFF2-40B4-BE49-F238E27FC236}">
                    <a16:creationId xmlns:a16="http://schemas.microsoft.com/office/drawing/2014/main" id="{A7BB8933-9E6A-BAF3-134C-9FD271720F2C}"/>
                  </a:ext>
                </a:extLst>
              </p:cNvPr>
              <p:cNvSpPr>
                <a:spLocks noChangeArrowheads="1"/>
              </p:cNvSpPr>
              <p:nvPr/>
            </p:nvSpPr>
            <p:spPr bwMode="auto">
              <a:xfrm>
                <a:off x="7459" y="6265"/>
                <a:ext cx="198" cy="300"/>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p:spPr>
            <p:txBody>
              <a:bodyPr/>
              <a:lstStyle/>
              <a:p>
                <a:endParaRPr lang="tr-TR"/>
              </a:p>
            </p:txBody>
          </p:sp>
          <p:sp>
            <p:nvSpPr>
              <p:cNvPr id="10294" name="AutoShape 54">
                <a:extLst>
                  <a:ext uri="{FF2B5EF4-FFF2-40B4-BE49-F238E27FC236}">
                    <a16:creationId xmlns:a16="http://schemas.microsoft.com/office/drawing/2014/main" id="{D2909F99-3598-C967-0DD8-CFCEB72E1472}"/>
                  </a:ext>
                </a:extLst>
              </p:cNvPr>
              <p:cNvSpPr>
                <a:spLocks noChangeArrowheads="1"/>
              </p:cNvSpPr>
              <p:nvPr/>
            </p:nvSpPr>
            <p:spPr bwMode="auto">
              <a:xfrm>
                <a:off x="6865" y="6199"/>
                <a:ext cx="420" cy="414"/>
              </a:xfrm>
              <a:prstGeom prst="plus">
                <a:avLst>
                  <a:gd name="adj" fmla="val 33333"/>
                </a:avLst>
              </a:prstGeom>
              <a:gradFill rotWithShape="1">
                <a:gsLst>
                  <a:gs pos="0">
                    <a:srgbClr val="FF0000">
                      <a:gamma/>
                      <a:shade val="46275"/>
                      <a:invGamma/>
                    </a:srgbClr>
                  </a:gs>
                  <a:gs pos="50000">
                    <a:srgbClr val="FF0000"/>
                  </a:gs>
                  <a:gs pos="100000">
                    <a:srgbClr val="FF0000">
                      <a:gamma/>
                      <a:shade val="46275"/>
                      <a:invGamma/>
                    </a:srgbClr>
                  </a:gs>
                </a:gsLst>
                <a:lin ang="5400000" scaled="1"/>
              </a:gradFill>
              <a:ln w="9525">
                <a:solidFill>
                  <a:srgbClr val="000000"/>
                </a:solidFill>
                <a:miter lim="800000"/>
                <a:headEnd/>
                <a:tailEnd/>
              </a:ln>
            </p:spPr>
            <p:txBody>
              <a:bodyPr/>
              <a:lstStyle/>
              <a:p>
                <a:endParaRPr lang="tr-TR"/>
              </a:p>
            </p:txBody>
          </p:sp>
          <p:sp>
            <p:nvSpPr>
              <p:cNvPr id="10295" name="Rectangle 55">
                <a:extLst>
                  <a:ext uri="{FF2B5EF4-FFF2-40B4-BE49-F238E27FC236}">
                    <a16:creationId xmlns:a16="http://schemas.microsoft.com/office/drawing/2014/main" id="{A90E854F-2110-A0DA-722E-0D8EFD546FFE}"/>
                  </a:ext>
                </a:extLst>
              </p:cNvPr>
              <p:cNvSpPr>
                <a:spLocks noChangeArrowheads="1"/>
              </p:cNvSpPr>
              <p:nvPr/>
            </p:nvSpPr>
            <p:spPr bwMode="auto">
              <a:xfrm>
                <a:off x="4237" y="6343"/>
                <a:ext cx="540" cy="156"/>
              </a:xfrm>
              <a:prstGeom prst="rect">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w="9525">
                <a:solidFill>
                  <a:srgbClr val="000000"/>
                </a:solidFill>
                <a:miter lim="800000"/>
                <a:headEnd/>
                <a:tailEnd/>
              </a:ln>
            </p:spPr>
            <p:txBody>
              <a:bodyPr/>
              <a:lstStyle/>
              <a:p>
                <a:endParaRPr lang="tr-TR"/>
              </a:p>
            </p:txBody>
          </p:sp>
        </p:grpSp>
        <p:sp>
          <p:nvSpPr>
            <p:cNvPr id="10296" name="Freeform 56">
              <a:extLst>
                <a:ext uri="{FF2B5EF4-FFF2-40B4-BE49-F238E27FC236}">
                  <a16:creationId xmlns:a16="http://schemas.microsoft.com/office/drawing/2014/main" id="{BC8E26EE-C8F0-D716-3155-2367FBDBB2F7}"/>
                </a:ext>
              </a:extLst>
            </p:cNvPr>
            <p:cNvSpPr>
              <a:spLocks/>
            </p:cNvSpPr>
            <p:nvPr/>
          </p:nvSpPr>
          <p:spPr bwMode="auto">
            <a:xfrm>
              <a:off x="3235" y="7623"/>
              <a:ext cx="1098" cy="1138"/>
            </a:xfrm>
            <a:custGeom>
              <a:avLst/>
              <a:gdLst>
                <a:gd name="T0" fmla="*/ 779 w 1361"/>
                <a:gd name="T1" fmla="*/ 152 h 1356"/>
                <a:gd name="T2" fmla="*/ 179 w 1361"/>
                <a:gd name="T3" fmla="*/ 170 h 1356"/>
                <a:gd name="T4" fmla="*/ 197 w 1361"/>
                <a:gd name="T5" fmla="*/ 1172 h 1356"/>
                <a:gd name="T6" fmla="*/ 1361 w 1361"/>
                <a:gd name="T7" fmla="*/ 1274 h 1356"/>
              </a:gdLst>
              <a:ahLst/>
              <a:cxnLst>
                <a:cxn ang="0">
                  <a:pos x="T0" y="T1"/>
                </a:cxn>
                <a:cxn ang="0">
                  <a:pos x="T2" y="T3"/>
                </a:cxn>
                <a:cxn ang="0">
                  <a:pos x="T4" y="T5"/>
                </a:cxn>
                <a:cxn ang="0">
                  <a:pos x="T6" y="T7"/>
                </a:cxn>
              </a:cxnLst>
              <a:rect l="0" t="0" r="r" b="b"/>
              <a:pathLst>
                <a:path w="1361" h="1356">
                  <a:moveTo>
                    <a:pt x="779" y="152"/>
                  </a:moveTo>
                  <a:cubicBezTo>
                    <a:pt x="527" y="76"/>
                    <a:pt x="276" y="0"/>
                    <a:pt x="179" y="170"/>
                  </a:cubicBezTo>
                  <a:cubicBezTo>
                    <a:pt x="82" y="340"/>
                    <a:pt x="0" y="988"/>
                    <a:pt x="197" y="1172"/>
                  </a:cubicBezTo>
                  <a:cubicBezTo>
                    <a:pt x="394" y="1356"/>
                    <a:pt x="877" y="1315"/>
                    <a:pt x="1361" y="1274"/>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97" name="Freeform 57">
              <a:extLst>
                <a:ext uri="{FF2B5EF4-FFF2-40B4-BE49-F238E27FC236}">
                  <a16:creationId xmlns:a16="http://schemas.microsoft.com/office/drawing/2014/main" id="{65AF8A8F-13D0-2757-8B26-D4C4FB2F8BAF}"/>
                </a:ext>
              </a:extLst>
            </p:cNvPr>
            <p:cNvSpPr>
              <a:spLocks/>
            </p:cNvSpPr>
            <p:nvPr/>
          </p:nvSpPr>
          <p:spPr bwMode="auto">
            <a:xfrm>
              <a:off x="5441" y="7756"/>
              <a:ext cx="2039" cy="943"/>
            </a:xfrm>
            <a:custGeom>
              <a:avLst/>
              <a:gdLst>
                <a:gd name="T0" fmla="*/ 1560 w 2527"/>
                <a:gd name="T1" fmla="*/ 26 h 1124"/>
                <a:gd name="T2" fmla="*/ 1962 w 2527"/>
                <a:gd name="T3" fmla="*/ 50 h 1124"/>
                <a:gd name="T4" fmla="*/ 2460 w 2527"/>
                <a:gd name="T5" fmla="*/ 326 h 1124"/>
                <a:gd name="T6" fmla="*/ 1560 w 2527"/>
                <a:gd name="T7" fmla="*/ 1010 h 1124"/>
                <a:gd name="T8" fmla="*/ 0 w 2527"/>
                <a:gd name="T9" fmla="*/ 1010 h 1124"/>
              </a:gdLst>
              <a:ahLst/>
              <a:cxnLst>
                <a:cxn ang="0">
                  <a:pos x="T0" y="T1"/>
                </a:cxn>
                <a:cxn ang="0">
                  <a:pos x="T2" y="T3"/>
                </a:cxn>
                <a:cxn ang="0">
                  <a:pos x="T4" y="T5"/>
                </a:cxn>
                <a:cxn ang="0">
                  <a:pos x="T6" y="T7"/>
                </a:cxn>
                <a:cxn ang="0">
                  <a:pos x="T8" y="T9"/>
                </a:cxn>
              </a:cxnLst>
              <a:rect l="0" t="0" r="r" b="b"/>
              <a:pathLst>
                <a:path w="2527" h="1124">
                  <a:moveTo>
                    <a:pt x="1560" y="26"/>
                  </a:moveTo>
                  <a:cubicBezTo>
                    <a:pt x="1686" y="13"/>
                    <a:pt x="1812" y="0"/>
                    <a:pt x="1962" y="50"/>
                  </a:cubicBezTo>
                  <a:cubicBezTo>
                    <a:pt x="2112" y="100"/>
                    <a:pt x="2527" y="166"/>
                    <a:pt x="2460" y="326"/>
                  </a:cubicBezTo>
                  <a:cubicBezTo>
                    <a:pt x="2393" y="486"/>
                    <a:pt x="1970" y="896"/>
                    <a:pt x="1560" y="1010"/>
                  </a:cubicBezTo>
                  <a:cubicBezTo>
                    <a:pt x="1150" y="1124"/>
                    <a:pt x="575" y="1067"/>
                    <a:pt x="0" y="1010"/>
                  </a:cubicBez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298" name="Oval 58">
              <a:extLst>
                <a:ext uri="{FF2B5EF4-FFF2-40B4-BE49-F238E27FC236}">
                  <a16:creationId xmlns:a16="http://schemas.microsoft.com/office/drawing/2014/main" id="{DFF8BE32-78CD-6A2C-3401-311A76FFC41C}"/>
                </a:ext>
              </a:extLst>
            </p:cNvPr>
            <p:cNvSpPr>
              <a:spLocks noChangeArrowheads="1"/>
            </p:cNvSpPr>
            <p:nvPr/>
          </p:nvSpPr>
          <p:spPr bwMode="auto">
            <a:xfrm>
              <a:off x="6942" y="7670"/>
              <a:ext cx="169"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299" name="Oval 59">
              <a:extLst>
                <a:ext uri="{FF2B5EF4-FFF2-40B4-BE49-F238E27FC236}">
                  <a16:creationId xmlns:a16="http://schemas.microsoft.com/office/drawing/2014/main" id="{A544E846-22D5-14B1-9D43-7168094BC0EF}"/>
                </a:ext>
              </a:extLst>
            </p:cNvPr>
            <p:cNvSpPr>
              <a:spLocks noChangeArrowheads="1"/>
            </p:cNvSpPr>
            <p:nvPr/>
          </p:nvSpPr>
          <p:spPr bwMode="auto">
            <a:xfrm>
              <a:off x="3568" y="7579"/>
              <a:ext cx="170"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00" name="Oval 60">
              <a:extLst>
                <a:ext uri="{FF2B5EF4-FFF2-40B4-BE49-F238E27FC236}">
                  <a16:creationId xmlns:a16="http://schemas.microsoft.com/office/drawing/2014/main" id="{C5D207FB-6780-2D2C-9589-4234647D8B81}"/>
                </a:ext>
              </a:extLst>
            </p:cNvPr>
            <p:cNvSpPr>
              <a:spLocks noChangeArrowheads="1"/>
            </p:cNvSpPr>
            <p:nvPr/>
          </p:nvSpPr>
          <p:spPr bwMode="auto">
            <a:xfrm>
              <a:off x="3360" y="8516"/>
              <a:ext cx="170"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01" name="Oval 61">
              <a:extLst>
                <a:ext uri="{FF2B5EF4-FFF2-40B4-BE49-F238E27FC236}">
                  <a16:creationId xmlns:a16="http://schemas.microsoft.com/office/drawing/2014/main" id="{D1B37E33-4ABA-DDD6-B2DC-580CCE2088AA}"/>
                </a:ext>
              </a:extLst>
            </p:cNvPr>
            <p:cNvSpPr>
              <a:spLocks noChangeArrowheads="1"/>
            </p:cNvSpPr>
            <p:nvPr/>
          </p:nvSpPr>
          <p:spPr bwMode="auto">
            <a:xfrm>
              <a:off x="3617" y="8581"/>
              <a:ext cx="169"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02" name="Oval 62">
              <a:extLst>
                <a:ext uri="{FF2B5EF4-FFF2-40B4-BE49-F238E27FC236}">
                  <a16:creationId xmlns:a16="http://schemas.microsoft.com/office/drawing/2014/main" id="{14357F08-5096-C146-1C4D-96B8455E57B4}"/>
                </a:ext>
              </a:extLst>
            </p:cNvPr>
            <p:cNvSpPr>
              <a:spLocks noChangeArrowheads="1"/>
            </p:cNvSpPr>
            <p:nvPr/>
          </p:nvSpPr>
          <p:spPr bwMode="auto">
            <a:xfrm>
              <a:off x="5524" y="8445"/>
              <a:ext cx="169"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303" name="Oval 63">
              <a:extLst>
                <a:ext uri="{FF2B5EF4-FFF2-40B4-BE49-F238E27FC236}">
                  <a16:creationId xmlns:a16="http://schemas.microsoft.com/office/drawing/2014/main" id="{70AEC0D6-0080-F408-E564-54C02AD0E102}"/>
                </a:ext>
              </a:extLst>
            </p:cNvPr>
            <p:cNvSpPr>
              <a:spLocks noChangeArrowheads="1"/>
            </p:cNvSpPr>
            <p:nvPr/>
          </p:nvSpPr>
          <p:spPr bwMode="auto">
            <a:xfrm>
              <a:off x="7116" y="8108"/>
              <a:ext cx="170"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304" name="Oval 64">
              <a:extLst>
                <a:ext uri="{FF2B5EF4-FFF2-40B4-BE49-F238E27FC236}">
                  <a16:creationId xmlns:a16="http://schemas.microsoft.com/office/drawing/2014/main" id="{02FCC2DD-FC68-EA88-B4CB-4DA231157408}"/>
                </a:ext>
              </a:extLst>
            </p:cNvPr>
            <p:cNvSpPr>
              <a:spLocks noChangeArrowheads="1"/>
            </p:cNvSpPr>
            <p:nvPr/>
          </p:nvSpPr>
          <p:spPr bwMode="auto">
            <a:xfrm>
              <a:off x="6119" y="8481"/>
              <a:ext cx="169"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305" name="Oval 65">
              <a:extLst>
                <a:ext uri="{FF2B5EF4-FFF2-40B4-BE49-F238E27FC236}">
                  <a16:creationId xmlns:a16="http://schemas.microsoft.com/office/drawing/2014/main" id="{4DB8513A-B6AB-ED49-6571-AD9D64176C91}"/>
                </a:ext>
              </a:extLst>
            </p:cNvPr>
            <p:cNvSpPr>
              <a:spLocks noChangeArrowheads="1"/>
            </p:cNvSpPr>
            <p:nvPr/>
          </p:nvSpPr>
          <p:spPr bwMode="auto">
            <a:xfrm>
              <a:off x="6671" y="8380"/>
              <a:ext cx="169"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306" name="Oval 66">
              <a:extLst>
                <a:ext uri="{FF2B5EF4-FFF2-40B4-BE49-F238E27FC236}">
                  <a16:creationId xmlns:a16="http://schemas.microsoft.com/office/drawing/2014/main" id="{F173D16C-3294-F817-6415-228092ED4EF5}"/>
                </a:ext>
              </a:extLst>
            </p:cNvPr>
            <p:cNvSpPr>
              <a:spLocks noChangeArrowheads="1"/>
            </p:cNvSpPr>
            <p:nvPr/>
          </p:nvSpPr>
          <p:spPr bwMode="auto">
            <a:xfrm>
              <a:off x="5669" y="8365"/>
              <a:ext cx="169"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307" name="Oval 67">
              <a:extLst>
                <a:ext uri="{FF2B5EF4-FFF2-40B4-BE49-F238E27FC236}">
                  <a16:creationId xmlns:a16="http://schemas.microsoft.com/office/drawing/2014/main" id="{BA6798A5-B71A-F3E3-0D78-488CEC004757}"/>
                </a:ext>
              </a:extLst>
            </p:cNvPr>
            <p:cNvSpPr>
              <a:spLocks noChangeArrowheads="1"/>
            </p:cNvSpPr>
            <p:nvPr/>
          </p:nvSpPr>
          <p:spPr bwMode="auto">
            <a:xfrm>
              <a:off x="5785" y="8511"/>
              <a:ext cx="170" cy="136"/>
            </a:xfrm>
            <a:prstGeom prst="ellipse">
              <a:avLst/>
            </a:prstGeom>
            <a:noFill/>
            <a:ln w="9525">
              <a:solidFill>
                <a:srgbClr val="000000"/>
              </a:solidFill>
              <a:round/>
              <a:headEnd/>
              <a:tailEnd/>
            </a:ln>
            <a:extLst>
              <a:ext uri="{909E8E84-426E-40DD-AFC4-6F175D3DCCD1}">
                <a14:hiddenFill xmlns:a14="http://schemas.microsoft.com/office/drawing/2010/main">
                  <a:gradFill rotWithShape="1">
                    <a:gsLst>
                      <a:gs pos="0">
                        <a:srgbClr val="FFFFFF"/>
                      </a:gs>
                      <a:gs pos="100000">
                        <a:srgbClr val="FF0000"/>
                      </a:gs>
                    </a:gsLst>
                    <a:path path="shape">
                      <a:fillToRect l="50000" t="50000" r="50000" b="50000"/>
                    </a:path>
                  </a:gradFill>
                </a14:hiddenFill>
              </a:ext>
            </a:extLst>
          </p:spPr>
          <p:txBody>
            <a:bodyPr/>
            <a:lstStyle/>
            <a:p>
              <a:endParaRPr lang="tr-TR"/>
            </a:p>
          </p:txBody>
        </p:sp>
        <p:sp>
          <p:nvSpPr>
            <p:cNvPr id="10308" name="Oval 68">
              <a:extLst>
                <a:ext uri="{FF2B5EF4-FFF2-40B4-BE49-F238E27FC236}">
                  <a16:creationId xmlns:a16="http://schemas.microsoft.com/office/drawing/2014/main" id="{7E3B18E0-ED07-033E-2770-EB055B5B4F53}"/>
                </a:ext>
              </a:extLst>
            </p:cNvPr>
            <p:cNvSpPr>
              <a:spLocks noChangeArrowheads="1"/>
            </p:cNvSpPr>
            <p:nvPr/>
          </p:nvSpPr>
          <p:spPr bwMode="auto">
            <a:xfrm>
              <a:off x="3989" y="8415"/>
              <a:ext cx="170"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09" name="Oval 69">
              <a:extLst>
                <a:ext uri="{FF2B5EF4-FFF2-40B4-BE49-F238E27FC236}">
                  <a16:creationId xmlns:a16="http://schemas.microsoft.com/office/drawing/2014/main" id="{33C471B8-D382-EA28-9D48-F17340BB4C9D}"/>
                </a:ext>
              </a:extLst>
            </p:cNvPr>
            <p:cNvSpPr>
              <a:spLocks noChangeArrowheads="1"/>
            </p:cNvSpPr>
            <p:nvPr/>
          </p:nvSpPr>
          <p:spPr bwMode="auto">
            <a:xfrm>
              <a:off x="3873" y="8415"/>
              <a:ext cx="170"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10" name="Oval 70">
              <a:extLst>
                <a:ext uri="{FF2B5EF4-FFF2-40B4-BE49-F238E27FC236}">
                  <a16:creationId xmlns:a16="http://schemas.microsoft.com/office/drawing/2014/main" id="{B0CD3BBB-B150-8CC1-53DF-EA3D3F4FAB11}"/>
                </a:ext>
              </a:extLst>
            </p:cNvPr>
            <p:cNvSpPr>
              <a:spLocks noChangeArrowheads="1"/>
            </p:cNvSpPr>
            <p:nvPr/>
          </p:nvSpPr>
          <p:spPr bwMode="auto">
            <a:xfrm>
              <a:off x="3873" y="8601"/>
              <a:ext cx="170"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11" name="Oval 71">
              <a:extLst>
                <a:ext uri="{FF2B5EF4-FFF2-40B4-BE49-F238E27FC236}">
                  <a16:creationId xmlns:a16="http://schemas.microsoft.com/office/drawing/2014/main" id="{70BFCE9D-508A-4D04-4EB1-7B02AD50AF9B}"/>
                </a:ext>
              </a:extLst>
            </p:cNvPr>
            <p:cNvSpPr>
              <a:spLocks noChangeArrowheads="1"/>
            </p:cNvSpPr>
            <p:nvPr/>
          </p:nvSpPr>
          <p:spPr bwMode="auto">
            <a:xfrm>
              <a:off x="4067" y="8566"/>
              <a:ext cx="169"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12" name="Oval 72">
              <a:extLst>
                <a:ext uri="{FF2B5EF4-FFF2-40B4-BE49-F238E27FC236}">
                  <a16:creationId xmlns:a16="http://schemas.microsoft.com/office/drawing/2014/main" id="{64F68815-F07A-FD27-A9CD-2078CBBD59BF}"/>
                </a:ext>
              </a:extLst>
            </p:cNvPr>
            <p:cNvSpPr>
              <a:spLocks noChangeArrowheads="1"/>
            </p:cNvSpPr>
            <p:nvPr/>
          </p:nvSpPr>
          <p:spPr bwMode="auto">
            <a:xfrm>
              <a:off x="3244" y="8299"/>
              <a:ext cx="170"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13" name="Oval 73">
              <a:extLst>
                <a:ext uri="{FF2B5EF4-FFF2-40B4-BE49-F238E27FC236}">
                  <a16:creationId xmlns:a16="http://schemas.microsoft.com/office/drawing/2014/main" id="{E0C607D6-D4D7-FE33-A121-1280EB3059D6}"/>
                </a:ext>
              </a:extLst>
            </p:cNvPr>
            <p:cNvSpPr>
              <a:spLocks noChangeArrowheads="1"/>
            </p:cNvSpPr>
            <p:nvPr/>
          </p:nvSpPr>
          <p:spPr bwMode="auto">
            <a:xfrm>
              <a:off x="3293" y="7861"/>
              <a:ext cx="169" cy="136"/>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a:lstStyle/>
            <a:p>
              <a:endParaRPr lang="tr-TR"/>
            </a:p>
          </p:txBody>
        </p:sp>
        <p:sp>
          <p:nvSpPr>
            <p:cNvPr id="10314" name="AutoShape 74">
              <a:extLst>
                <a:ext uri="{FF2B5EF4-FFF2-40B4-BE49-F238E27FC236}">
                  <a16:creationId xmlns:a16="http://schemas.microsoft.com/office/drawing/2014/main" id="{6C33FC0D-DC5C-25CC-E870-0CC0C88F68AA}"/>
                </a:ext>
              </a:extLst>
            </p:cNvPr>
            <p:cNvSpPr>
              <a:spLocks noChangeArrowheads="1"/>
            </p:cNvSpPr>
            <p:nvPr/>
          </p:nvSpPr>
          <p:spPr bwMode="auto">
            <a:xfrm rot="-2186823">
              <a:off x="4672" y="8204"/>
              <a:ext cx="502" cy="785"/>
            </a:xfrm>
            <a:prstGeom prst="lightningBolt">
              <a:avLst/>
            </a:prstGeom>
            <a:solidFill>
              <a:srgbClr val="FFFFFF"/>
            </a:solidFill>
            <a:ln w="9525">
              <a:solidFill>
                <a:srgbClr val="FF0000"/>
              </a:solidFill>
              <a:miter lim="800000"/>
              <a:headEnd/>
              <a:tailEnd/>
            </a:ln>
          </p:spPr>
          <p:txBody>
            <a:bodyPr/>
            <a:lstStyle/>
            <a:p>
              <a:endParaRPr lang="tr-TR"/>
            </a:p>
          </p:txBody>
        </p:sp>
        <p:grpSp>
          <p:nvGrpSpPr>
            <p:cNvPr id="10315" name="Group 75">
              <a:extLst>
                <a:ext uri="{FF2B5EF4-FFF2-40B4-BE49-F238E27FC236}">
                  <a16:creationId xmlns:a16="http://schemas.microsoft.com/office/drawing/2014/main" id="{7ED8DCFB-37DF-DFA4-F57D-2E4CD7AA3CFA}"/>
                </a:ext>
              </a:extLst>
            </p:cNvPr>
            <p:cNvGrpSpPr>
              <a:grpSpLocks/>
            </p:cNvGrpSpPr>
            <p:nvPr/>
          </p:nvGrpSpPr>
          <p:grpSpPr bwMode="auto">
            <a:xfrm>
              <a:off x="2992" y="9508"/>
              <a:ext cx="1244" cy="765"/>
              <a:chOff x="4513" y="9097"/>
              <a:chExt cx="1542" cy="912"/>
            </a:xfrm>
          </p:grpSpPr>
          <p:sp>
            <p:nvSpPr>
              <p:cNvPr id="10316" name="AutoShape 76">
                <a:extLst>
                  <a:ext uri="{FF2B5EF4-FFF2-40B4-BE49-F238E27FC236}">
                    <a16:creationId xmlns:a16="http://schemas.microsoft.com/office/drawing/2014/main" id="{98D931D0-63B5-F8FA-8FCA-DEAD851FBB8F}"/>
                  </a:ext>
                </a:extLst>
              </p:cNvPr>
              <p:cNvSpPr>
                <a:spLocks noChangeArrowheads="1"/>
              </p:cNvSpPr>
              <p:nvPr/>
            </p:nvSpPr>
            <p:spPr bwMode="auto">
              <a:xfrm rot="5400000">
                <a:off x="4672" y="9238"/>
                <a:ext cx="804" cy="738"/>
              </a:xfrm>
              <a:prstGeom prst="can">
                <a:avLst>
                  <a:gd name="adj" fmla="val 25000"/>
                </a:avLst>
              </a:prstGeom>
              <a:solidFill>
                <a:srgbClr val="FFFFFF"/>
              </a:solidFill>
              <a:ln w="9525">
                <a:solidFill>
                  <a:srgbClr val="000000"/>
                </a:solidFill>
                <a:round/>
                <a:headEnd/>
                <a:tailEnd/>
              </a:ln>
            </p:spPr>
            <p:txBody>
              <a:bodyPr/>
              <a:lstStyle/>
              <a:p>
                <a:endParaRPr lang="tr-TR"/>
              </a:p>
            </p:txBody>
          </p:sp>
          <p:sp>
            <p:nvSpPr>
              <p:cNvPr id="10317" name="Rectangle 77">
                <a:extLst>
                  <a:ext uri="{FF2B5EF4-FFF2-40B4-BE49-F238E27FC236}">
                    <a16:creationId xmlns:a16="http://schemas.microsoft.com/office/drawing/2014/main" id="{5CE90409-399A-BA68-4F48-3E0B216BBDDD}"/>
                  </a:ext>
                </a:extLst>
              </p:cNvPr>
              <p:cNvSpPr>
                <a:spLocks noChangeArrowheads="1"/>
              </p:cNvSpPr>
              <p:nvPr/>
            </p:nvSpPr>
            <p:spPr bwMode="auto">
              <a:xfrm>
                <a:off x="5359" y="9601"/>
                <a:ext cx="438" cy="78"/>
              </a:xfrm>
              <a:prstGeom prst="rect">
                <a:avLst/>
              </a:prstGeom>
              <a:solidFill>
                <a:srgbClr val="FFFFFF"/>
              </a:solidFill>
              <a:ln w="9525">
                <a:solidFill>
                  <a:srgbClr val="000000"/>
                </a:solidFill>
                <a:miter lim="800000"/>
                <a:headEnd/>
                <a:tailEnd/>
              </a:ln>
            </p:spPr>
            <p:txBody>
              <a:bodyPr/>
              <a:lstStyle/>
              <a:p>
                <a:endParaRPr lang="tr-TR"/>
              </a:p>
            </p:txBody>
          </p:sp>
          <p:sp>
            <p:nvSpPr>
              <p:cNvPr id="10318" name="Rectangle 78">
                <a:extLst>
                  <a:ext uri="{FF2B5EF4-FFF2-40B4-BE49-F238E27FC236}">
                    <a16:creationId xmlns:a16="http://schemas.microsoft.com/office/drawing/2014/main" id="{D485A86C-1AEB-F0FC-7495-289647331EC7}"/>
                  </a:ext>
                </a:extLst>
              </p:cNvPr>
              <p:cNvSpPr>
                <a:spLocks noChangeArrowheads="1"/>
              </p:cNvSpPr>
              <p:nvPr/>
            </p:nvSpPr>
            <p:spPr bwMode="auto">
              <a:xfrm>
                <a:off x="4513" y="9343"/>
                <a:ext cx="222" cy="78"/>
              </a:xfrm>
              <a:prstGeom prst="rect">
                <a:avLst/>
              </a:prstGeom>
              <a:solidFill>
                <a:srgbClr val="FFFFFF"/>
              </a:solidFill>
              <a:ln w="9525">
                <a:solidFill>
                  <a:srgbClr val="000000"/>
                </a:solidFill>
                <a:miter lim="800000"/>
                <a:headEnd/>
                <a:tailEnd/>
              </a:ln>
            </p:spPr>
            <p:txBody>
              <a:bodyPr/>
              <a:lstStyle/>
              <a:p>
                <a:endParaRPr lang="tr-TR"/>
              </a:p>
            </p:txBody>
          </p:sp>
          <p:sp>
            <p:nvSpPr>
              <p:cNvPr id="10319" name="Rectangle 79">
                <a:extLst>
                  <a:ext uri="{FF2B5EF4-FFF2-40B4-BE49-F238E27FC236}">
                    <a16:creationId xmlns:a16="http://schemas.microsoft.com/office/drawing/2014/main" id="{94D55320-0182-D203-481A-773871D9CE10}"/>
                  </a:ext>
                </a:extLst>
              </p:cNvPr>
              <p:cNvSpPr>
                <a:spLocks noChangeArrowheads="1"/>
              </p:cNvSpPr>
              <p:nvPr/>
            </p:nvSpPr>
            <p:spPr bwMode="auto">
              <a:xfrm>
                <a:off x="4513" y="9787"/>
                <a:ext cx="222" cy="78"/>
              </a:xfrm>
              <a:prstGeom prst="rect">
                <a:avLst/>
              </a:prstGeom>
              <a:solidFill>
                <a:srgbClr val="FFFFFF"/>
              </a:solidFill>
              <a:ln w="9525">
                <a:solidFill>
                  <a:srgbClr val="000000"/>
                </a:solidFill>
                <a:miter lim="800000"/>
                <a:headEnd/>
                <a:tailEnd/>
              </a:ln>
            </p:spPr>
            <p:txBody>
              <a:bodyPr/>
              <a:lstStyle/>
              <a:p>
                <a:endParaRPr lang="tr-TR"/>
              </a:p>
            </p:txBody>
          </p:sp>
          <p:sp>
            <p:nvSpPr>
              <p:cNvPr id="10320" name="AutoShape 80">
                <a:extLst>
                  <a:ext uri="{FF2B5EF4-FFF2-40B4-BE49-F238E27FC236}">
                    <a16:creationId xmlns:a16="http://schemas.microsoft.com/office/drawing/2014/main" id="{81F9C398-9FE4-8514-ED17-844AC2E9CB1C}"/>
                  </a:ext>
                </a:extLst>
              </p:cNvPr>
              <p:cNvSpPr>
                <a:spLocks noChangeArrowheads="1"/>
              </p:cNvSpPr>
              <p:nvPr/>
            </p:nvSpPr>
            <p:spPr bwMode="auto">
              <a:xfrm>
                <a:off x="5659" y="9097"/>
                <a:ext cx="396" cy="420"/>
              </a:xfrm>
              <a:prstGeom prst="curvedDownArrow">
                <a:avLst>
                  <a:gd name="adj1" fmla="val 20000"/>
                  <a:gd name="adj2" fmla="val 40000"/>
                  <a:gd name="adj3" fmla="val 35354"/>
                </a:avLst>
              </a:prstGeom>
              <a:solidFill>
                <a:srgbClr val="FFFFFF"/>
              </a:solidFill>
              <a:ln w="9525">
                <a:solidFill>
                  <a:srgbClr val="000000"/>
                </a:solidFill>
                <a:miter lim="800000"/>
                <a:headEnd/>
                <a:tailEnd/>
              </a:ln>
            </p:spPr>
            <p:txBody>
              <a:bodyPr/>
              <a:lstStyle/>
              <a:p>
                <a:endParaRPr lang="tr-TR"/>
              </a:p>
            </p:txBody>
          </p:sp>
        </p:grpSp>
        <p:sp>
          <p:nvSpPr>
            <p:cNvPr id="10321" name="Freeform 81">
              <a:extLst>
                <a:ext uri="{FF2B5EF4-FFF2-40B4-BE49-F238E27FC236}">
                  <a16:creationId xmlns:a16="http://schemas.microsoft.com/office/drawing/2014/main" id="{550263DF-B11B-F293-5380-DC4A9DC32C1B}"/>
                </a:ext>
              </a:extLst>
            </p:cNvPr>
            <p:cNvSpPr>
              <a:spLocks/>
            </p:cNvSpPr>
            <p:nvPr/>
          </p:nvSpPr>
          <p:spPr bwMode="auto">
            <a:xfrm>
              <a:off x="2591" y="8657"/>
              <a:ext cx="2980" cy="2081"/>
            </a:xfrm>
            <a:custGeom>
              <a:avLst/>
              <a:gdLst>
                <a:gd name="T0" fmla="*/ 3694 w 3694"/>
                <a:gd name="T1" fmla="*/ 0 h 2480"/>
                <a:gd name="T2" fmla="*/ 3514 w 3694"/>
                <a:gd name="T3" fmla="*/ 498 h 2480"/>
                <a:gd name="T4" fmla="*/ 3034 w 3694"/>
                <a:gd name="T5" fmla="*/ 1698 h 2480"/>
                <a:gd name="T6" fmla="*/ 1798 w 3694"/>
                <a:gd name="T7" fmla="*/ 2400 h 2480"/>
                <a:gd name="T8" fmla="*/ 274 w 3694"/>
                <a:gd name="T9" fmla="*/ 2178 h 2480"/>
                <a:gd name="T10" fmla="*/ 154 w 3694"/>
                <a:gd name="T11" fmla="*/ 1818 h 2480"/>
                <a:gd name="T12" fmla="*/ 514 w 3694"/>
                <a:gd name="T13" fmla="*/ 1782 h 2480"/>
              </a:gdLst>
              <a:ahLst/>
              <a:cxnLst>
                <a:cxn ang="0">
                  <a:pos x="T0" y="T1"/>
                </a:cxn>
                <a:cxn ang="0">
                  <a:pos x="T2" y="T3"/>
                </a:cxn>
                <a:cxn ang="0">
                  <a:pos x="T4" y="T5"/>
                </a:cxn>
                <a:cxn ang="0">
                  <a:pos x="T6" y="T7"/>
                </a:cxn>
                <a:cxn ang="0">
                  <a:pos x="T8" y="T9"/>
                </a:cxn>
                <a:cxn ang="0">
                  <a:pos x="T10" y="T11"/>
                </a:cxn>
                <a:cxn ang="0">
                  <a:pos x="T12" y="T13"/>
                </a:cxn>
              </a:cxnLst>
              <a:rect l="0" t="0" r="r" b="b"/>
              <a:pathLst>
                <a:path w="3694" h="2480">
                  <a:moveTo>
                    <a:pt x="3694" y="0"/>
                  </a:moveTo>
                  <a:cubicBezTo>
                    <a:pt x="3659" y="107"/>
                    <a:pt x="3624" y="215"/>
                    <a:pt x="3514" y="498"/>
                  </a:cubicBezTo>
                  <a:cubicBezTo>
                    <a:pt x="3404" y="781"/>
                    <a:pt x="3320" y="1381"/>
                    <a:pt x="3034" y="1698"/>
                  </a:cubicBezTo>
                  <a:cubicBezTo>
                    <a:pt x="2748" y="2015"/>
                    <a:pt x="2258" y="2320"/>
                    <a:pt x="1798" y="2400"/>
                  </a:cubicBezTo>
                  <a:cubicBezTo>
                    <a:pt x="1338" y="2480"/>
                    <a:pt x="548" y="2275"/>
                    <a:pt x="274" y="2178"/>
                  </a:cubicBezTo>
                  <a:cubicBezTo>
                    <a:pt x="0" y="2081"/>
                    <a:pt x="114" y="1884"/>
                    <a:pt x="154" y="1818"/>
                  </a:cubicBezTo>
                  <a:cubicBezTo>
                    <a:pt x="194" y="1752"/>
                    <a:pt x="454" y="1788"/>
                    <a:pt x="514" y="1782"/>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322" name="Freeform 82">
              <a:extLst>
                <a:ext uri="{FF2B5EF4-FFF2-40B4-BE49-F238E27FC236}">
                  <a16:creationId xmlns:a16="http://schemas.microsoft.com/office/drawing/2014/main" id="{019CE5D7-96CF-2741-76B0-59C65E511B92}"/>
                </a:ext>
              </a:extLst>
            </p:cNvPr>
            <p:cNvSpPr>
              <a:spLocks/>
            </p:cNvSpPr>
            <p:nvPr/>
          </p:nvSpPr>
          <p:spPr bwMode="auto">
            <a:xfrm>
              <a:off x="2381" y="8717"/>
              <a:ext cx="2259" cy="1042"/>
            </a:xfrm>
            <a:custGeom>
              <a:avLst/>
              <a:gdLst>
                <a:gd name="T0" fmla="*/ 2354 w 2800"/>
                <a:gd name="T1" fmla="*/ 0 h 1242"/>
                <a:gd name="T2" fmla="*/ 2690 w 2800"/>
                <a:gd name="T3" fmla="*/ 240 h 1242"/>
                <a:gd name="T4" fmla="*/ 1694 w 2800"/>
                <a:gd name="T5" fmla="*/ 582 h 1242"/>
                <a:gd name="T6" fmla="*/ 410 w 2800"/>
                <a:gd name="T7" fmla="*/ 540 h 1242"/>
                <a:gd name="T8" fmla="*/ 50 w 2800"/>
                <a:gd name="T9" fmla="*/ 1044 h 1242"/>
                <a:gd name="T10" fmla="*/ 710 w 2800"/>
                <a:gd name="T11" fmla="*/ 1242 h 1242"/>
              </a:gdLst>
              <a:ahLst/>
              <a:cxnLst>
                <a:cxn ang="0">
                  <a:pos x="T0" y="T1"/>
                </a:cxn>
                <a:cxn ang="0">
                  <a:pos x="T2" y="T3"/>
                </a:cxn>
                <a:cxn ang="0">
                  <a:pos x="T4" y="T5"/>
                </a:cxn>
                <a:cxn ang="0">
                  <a:pos x="T6" y="T7"/>
                </a:cxn>
                <a:cxn ang="0">
                  <a:pos x="T8" y="T9"/>
                </a:cxn>
                <a:cxn ang="0">
                  <a:pos x="T10" y="T11"/>
                </a:cxn>
              </a:cxnLst>
              <a:rect l="0" t="0" r="r" b="b"/>
              <a:pathLst>
                <a:path w="2800" h="1242">
                  <a:moveTo>
                    <a:pt x="2354" y="0"/>
                  </a:moveTo>
                  <a:cubicBezTo>
                    <a:pt x="2577" y="71"/>
                    <a:pt x="2800" y="143"/>
                    <a:pt x="2690" y="240"/>
                  </a:cubicBezTo>
                  <a:cubicBezTo>
                    <a:pt x="2580" y="337"/>
                    <a:pt x="2074" y="532"/>
                    <a:pt x="1694" y="582"/>
                  </a:cubicBezTo>
                  <a:cubicBezTo>
                    <a:pt x="1314" y="632"/>
                    <a:pt x="684" y="463"/>
                    <a:pt x="410" y="540"/>
                  </a:cubicBezTo>
                  <a:cubicBezTo>
                    <a:pt x="136" y="617"/>
                    <a:pt x="0" y="927"/>
                    <a:pt x="50" y="1044"/>
                  </a:cubicBezTo>
                  <a:cubicBezTo>
                    <a:pt x="100" y="1161"/>
                    <a:pt x="600" y="1212"/>
                    <a:pt x="710" y="1242"/>
                  </a:cubicBezTo>
                </a:path>
              </a:pathLst>
            </a:custGeom>
            <a:noFill/>
            <a:ln w="9525" cap="flat">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nvGrpSpPr>
            <p:cNvPr id="10323" name="Group 83">
              <a:extLst>
                <a:ext uri="{FF2B5EF4-FFF2-40B4-BE49-F238E27FC236}">
                  <a16:creationId xmlns:a16="http://schemas.microsoft.com/office/drawing/2014/main" id="{918D561C-CD91-FD09-65B2-CEB0F7BFDB16}"/>
                </a:ext>
              </a:extLst>
            </p:cNvPr>
            <p:cNvGrpSpPr>
              <a:grpSpLocks/>
            </p:cNvGrpSpPr>
            <p:nvPr/>
          </p:nvGrpSpPr>
          <p:grpSpPr bwMode="auto">
            <a:xfrm>
              <a:off x="6318" y="9387"/>
              <a:ext cx="866" cy="896"/>
              <a:chOff x="7261" y="9049"/>
              <a:chExt cx="1074" cy="1068"/>
            </a:xfrm>
          </p:grpSpPr>
          <p:grpSp>
            <p:nvGrpSpPr>
              <p:cNvPr id="10324" name="Group 84">
                <a:extLst>
                  <a:ext uri="{FF2B5EF4-FFF2-40B4-BE49-F238E27FC236}">
                    <a16:creationId xmlns:a16="http://schemas.microsoft.com/office/drawing/2014/main" id="{2946C677-40BD-734B-8B73-2E2751E4CCB0}"/>
                  </a:ext>
                </a:extLst>
              </p:cNvPr>
              <p:cNvGrpSpPr>
                <a:grpSpLocks/>
              </p:cNvGrpSpPr>
              <p:nvPr/>
            </p:nvGrpSpPr>
            <p:grpSpPr bwMode="auto">
              <a:xfrm>
                <a:off x="7279" y="9049"/>
                <a:ext cx="1056" cy="1068"/>
                <a:chOff x="5941" y="8713"/>
                <a:chExt cx="1056" cy="1068"/>
              </a:xfrm>
            </p:grpSpPr>
            <p:sp>
              <p:nvSpPr>
                <p:cNvPr id="10325" name="AutoShape 85">
                  <a:extLst>
                    <a:ext uri="{FF2B5EF4-FFF2-40B4-BE49-F238E27FC236}">
                      <a16:creationId xmlns:a16="http://schemas.microsoft.com/office/drawing/2014/main" id="{BDEA234A-2275-48B5-DC54-B65FF4196F0F}"/>
                    </a:ext>
                  </a:extLst>
                </p:cNvPr>
                <p:cNvSpPr>
                  <a:spLocks noChangeArrowheads="1"/>
                </p:cNvSpPr>
                <p:nvPr/>
              </p:nvSpPr>
              <p:spPr bwMode="auto">
                <a:xfrm>
                  <a:off x="5941" y="9421"/>
                  <a:ext cx="1056" cy="360"/>
                </a:xfrm>
                <a:prstGeom prst="can">
                  <a:avLst>
                    <a:gd name="adj" fmla="val 50000"/>
                  </a:avLst>
                </a:prstGeom>
                <a:solidFill>
                  <a:srgbClr val="FFFFFF"/>
                </a:solidFill>
                <a:ln w="9525">
                  <a:solidFill>
                    <a:srgbClr val="000000"/>
                  </a:solidFill>
                  <a:round/>
                  <a:headEnd/>
                  <a:tailEnd/>
                </a:ln>
              </p:spPr>
              <p:txBody>
                <a:bodyPr/>
                <a:lstStyle/>
                <a:p>
                  <a:endParaRPr lang="tr-TR"/>
                </a:p>
              </p:txBody>
            </p:sp>
            <p:sp>
              <p:nvSpPr>
                <p:cNvPr id="10326" name="Rectangle 86">
                  <a:extLst>
                    <a:ext uri="{FF2B5EF4-FFF2-40B4-BE49-F238E27FC236}">
                      <a16:creationId xmlns:a16="http://schemas.microsoft.com/office/drawing/2014/main" id="{4996D609-C48E-3B15-FD65-3130C90B7215}"/>
                    </a:ext>
                  </a:extLst>
                </p:cNvPr>
                <p:cNvSpPr>
                  <a:spLocks noChangeArrowheads="1"/>
                </p:cNvSpPr>
                <p:nvPr/>
              </p:nvSpPr>
              <p:spPr bwMode="auto">
                <a:xfrm>
                  <a:off x="6295" y="9193"/>
                  <a:ext cx="258" cy="324"/>
                </a:xfrm>
                <a:prstGeom prst="rect">
                  <a:avLst/>
                </a:prstGeom>
                <a:solidFill>
                  <a:srgbClr val="FFFFFF"/>
                </a:solidFill>
                <a:ln w="9525">
                  <a:solidFill>
                    <a:srgbClr val="000000"/>
                  </a:solidFill>
                  <a:miter lim="800000"/>
                  <a:headEnd/>
                  <a:tailEnd/>
                </a:ln>
              </p:spPr>
              <p:txBody>
                <a:bodyPr/>
                <a:lstStyle/>
                <a:p>
                  <a:endParaRPr lang="tr-TR"/>
                </a:p>
              </p:txBody>
            </p:sp>
            <p:sp>
              <p:nvSpPr>
                <p:cNvPr id="10327" name="Oval 87">
                  <a:extLst>
                    <a:ext uri="{FF2B5EF4-FFF2-40B4-BE49-F238E27FC236}">
                      <a16:creationId xmlns:a16="http://schemas.microsoft.com/office/drawing/2014/main" id="{E4A5A8FB-9771-E578-F4DC-C15C497CAF5C}"/>
                    </a:ext>
                  </a:extLst>
                </p:cNvPr>
                <p:cNvSpPr>
                  <a:spLocks noChangeArrowheads="1"/>
                </p:cNvSpPr>
                <p:nvPr/>
              </p:nvSpPr>
              <p:spPr bwMode="auto">
                <a:xfrm flipH="1">
                  <a:off x="6133" y="8713"/>
                  <a:ext cx="564" cy="480"/>
                </a:xfrm>
                <a:prstGeom prst="ellipse">
                  <a:avLst/>
                </a:prstGeom>
                <a:solidFill>
                  <a:srgbClr val="FFFF99"/>
                </a:solidFill>
                <a:ln w="9525">
                  <a:solidFill>
                    <a:srgbClr val="000000"/>
                  </a:solidFill>
                  <a:round/>
                  <a:headEnd/>
                  <a:tailEnd/>
                </a:ln>
              </p:spPr>
              <p:txBody>
                <a:bodyPr/>
                <a:lstStyle/>
                <a:p>
                  <a:endParaRPr lang="tr-TR"/>
                </a:p>
              </p:txBody>
            </p:sp>
            <p:sp>
              <p:nvSpPr>
                <p:cNvPr id="10328" name="Line 88">
                  <a:extLst>
                    <a:ext uri="{FF2B5EF4-FFF2-40B4-BE49-F238E27FC236}">
                      <a16:creationId xmlns:a16="http://schemas.microsoft.com/office/drawing/2014/main" id="{79DB61A1-7EF4-8763-A6A3-F755076BBCB9}"/>
                    </a:ext>
                  </a:extLst>
                </p:cNvPr>
                <p:cNvSpPr>
                  <a:spLocks noChangeShapeType="1"/>
                </p:cNvSpPr>
                <p:nvPr/>
              </p:nvSpPr>
              <p:spPr bwMode="auto">
                <a:xfrm flipH="1">
                  <a:off x="6421" y="8917"/>
                  <a:ext cx="138"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329" name="Line 89">
                  <a:extLst>
                    <a:ext uri="{FF2B5EF4-FFF2-40B4-BE49-F238E27FC236}">
                      <a16:creationId xmlns:a16="http://schemas.microsoft.com/office/drawing/2014/main" id="{3F087EE6-E505-3E83-6DD1-339B87B9AAB9}"/>
                    </a:ext>
                  </a:extLst>
                </p:cNvPr>
                <p:cNvSpPr>
                  <a:spLocks noChangeShapeType="1"/>
                </p:cNvSpPr>
                <p:nvPr/>
              </p:nvSpPr>
              <p:spPr bwMode="auto">
                <a:xfrm>
                  <a:off x="6301" y="8941"/>
                  <a:ext cx="36" cy="2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0330" name="Freeform 90">
                  <a:extLst>
                    <a:ext uri="{FF2B5EF4-FFF2-40B4-BE49-F238E27FC236}">
                      <a16:creationId xmlns:a16="http://schemas.microsoft.com/office/drawing/2014/main" id="{2ADA8CB1-0AFE-EEE0-13CB-227DC9F62091}"/>
                    </a:ext>
                  </a:extLst>
                </p:cNvPr>
                <p:cNvSpPr>
                  <a:spLocks/>
                </p:cNvSpPr>
                <p:nvPr/>
              </p:nvSpPr>
              <p:spPr bwMode="auto">
                <a:xfrm>
                  <a:off x="6343" y="8917"/>
                  <a:ext cx="138" cy="102"/>
                </a:xfrm>
                <a:custGeom>
                  <a:avLst/>
                  <a:gdLst>
                    <a:gd name="T0" fmla="*/ 0 w 138"/>
                    <a:gd name="T1" fmla="*/ 102 h 102"/>
                    <a:gd name="T2" fmla="*/ 78 w 138"/>
                    <a:gd name="T3" fmla="*/ 0 h 102"/>
                    <a:gd name="T4" fmla="*/ 138 w 138"/>
                    <a:gd name="T5" fmla="*/ 102 h 102"/>
                  </a:gdLst>
                  <a:ahLst/>
                  <a:cxnLst>
                    <a:cxn ang="0">
                      <a:pos x="T0" y="T1"/>
                    </a:cxn>
                    <a:cxn ang="0">
                      <a:pos x="T2" y="T3"/>
                    </a:cxn>
                    <a:cxn ang="0">
                      <a:pos x="T4" y="T5"/>
                    </a:cxn>
                  </a:cxnLst>
                  <a:rect l="0" t="0" r="r" b="b"/>
                  <a:pathLst>
                    <a:path w="138" h="102">
                      <a:moveTo>
                        <a:pt x="0" y="102"/>
                      </a:moveTo>
                      <a:cubicBezTo>
                        <a:pt x="27" y="51"/>
                        <a:pt x="55" y="0"/>
                        <a:pt x="78" y="0"/>
                      </a:cubicBezTo>
                      <a:cubicBezTo>
                        <a:pt x="101" y="0"/>
                        <a:pt x="119" y="51"/>
                        <a:pt x="138" y="102"/>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10331" name="Oval 91">
                <a:extLst>
                  <a:ext uri="{FF2B5EF4-FFF2-40B4-BE49-F238E27FC236}">
                    <a16:creationId xmlns:a16="http://schemas.microsoft.com/office/drawing/2014/main" id="{EE3C7391-3553-CF13-AB11-2DBA9E958B54}"/>
                  </a:ext>
                </a:extLst>
              </p:cNvPr>
              <p:cNvSpPr>
                <a:spLocks noChangeArrowheads="1"/>
              </p:cNvSpPr>
              <p:nvPr/>
            </p:nvSpPr>
            <p:spPr bwMode="auto">
              <a:xfrm>
                <a:off x="8053" y="9781"/>
                <a:ext cx="180" cy="60"/>
              </a:xfrm>
              <a:prstGeom prst="ellipse">
                <a:avLst/>
              </a:prstGeom>
              <a:solidFill>
                <a:srgbClr val="FFFFFF"/>
              </a:solidFill>
              <a:ln w="9525">
                <a:solidFill>
                  <a:srgbClr val="000000"/>
                </a:solidFill>
                <a:round/>
                <a:headEnd/>
                <a:tailEnd/>
              </a:ln>
            </p:spPr>
            <p:txBody>
              <a:bodyPr/>
              <a:lstStyle/>
              <a:p>
                <a:endParaRPr lang="tr-TR"/>
              </a:p>
            </p:txBody>
          </p:sp>
          <p:sp>
            <p:nvSpPr>
              <p:cNvPr id="10332" name="Oval 92">
                <a:extLst>
                  <a:ext uri="{FF2B5EF4-FFF2-40B4-BE49-F238E27FC236}">
                    <a16:creationId xmlns:a16="http://schemas.microsoft.com/office/drawing/2014/main" id="{127B5403-FCBF-75CB-C3AB-A062EFAA8CC1}"/>
                  </a:ext>
                </a:extLst>
              </p:cNvPr>
              <p:cNvSpPr>
                <a:spLocks noChangeArrowheads="1"/>
              </p:cNvSpPr>
              <p:nvPr/>
            </p:nvSpPr>
            <p:spPr bwMode="auto">
              <a:xfrm>
                <a:off x="7261" y="9757"/>
                <a:ext cx="180" cy="60"/>
              </a:xfrm>
              <a:prstGeom prst="ellipse">
                <a:avLst/>
              </a:prstGeom>
              <a:solidFill>
                <a:srgbClr val="FFFFFF"/>
              </a:solidFill>
              <a:ln w="9525">
                <a:solidFill>
                  <a:srgbClr val="000000"/>
                </a:solidFill>
                <a:round/>
                <a:headEnd/>
                <a:tailEnd/>
              </a:ln>
            </p:spPr>
            <p:txBody>
              <a:bodyPr/>
              <a:lstStyle/>
              <a:p>
                <a:endParaRPr lang="tr-TR"/>
              </a:p>
            </p:txBody>
          </p:sp>
        </p:grpSp>
        <p:sp>
          <p:nvSpPr>
            <p:cNvPr id="10333" name="Freeform 93">
              <a:extLst>
                <a:ext uri="{FF2B5EF4-FFF2-40B4-BE49-F238E27FC236}">
                  <a16:creationId xmlns:a16="http://schemas.microsoft.com/office/drawing/2014/main" id="{46464EC1-254C-6109-29EC-F9B98A9DBB85}"/>
                </a:ext>
              </a:extLst>
            </p:cNvPr>
            <p:cNvSpPr>
              <a:spLocks/>
            </p:cNvSpPr>
            <p:nvPr/>
          </p:nvSpPr>
          <p:spPr bwMode="auto">
            <a:xfrm>
              <a:off x="4459" y="8722"/>
              <a:ext cx="1859" cy="1308"/>
            </a:xfrm>
            <a:custGeom>
              <a:avLst/>
              <a:gdLst>
                <a:gd name="T0" fmla="*/ 0 w 2304"/>
                <a:gd name="T1" fmla="*/ 0 h 1558"/>
                <a:gd name="T2" fmla="*/ 924 w 2304"/>
                <a:gd name="T3" fmla="*/ 240 h 1558"/>
                <a:gd name="T4" fmla="*/ 1680 w 2304"/>
                <a:gd name="T5" fmla="*/ 1344 h 1558"/>
                <a:gd name="T6" fmla="*/ 2304 w 2304"/>
                <a:gd name="T7" fmla="*/ 1524 h 1558"/>
              </a:gdLst>
              <a:ahLst/>
              <a:cxnLst>
                <a:cxn ang="0">
                  <a:pos x="T0" y="T1"/>
                </a:cxn>
                <a:cxn ang="0">
                  <a:pos x="T2" y="T3"/>
                </a:cxn>
                <a:cxn ang="0">
                  <a:pos x="T4" y="T5"/>
                </a:cxn>
                <a:cxn ang="0">
                  <a:pos x="T6" y="T7"/>
                </a:cxn>
              </a:cxnLst>
              <a:rect l="0" t="0" r="r" b="b"/>
              <a:pathLst>
                <a:path w="2304" h="1558">
                  <a:moveTo>
                    <a:pt x="0" y="0"/>
                  </a:moveTo>
                  <a:cubicBezTo>
                    <a:pt x="322" y="8"/>
                    <a:pt x="644" y="16"/>
                    <a:pt x="924" y="240"/>
                  </a:cubicBezTo>
                  <a:cubicBezTo>
                    <a:pt x="1204" y="464"/>
                    <a:pt x="1450" y="1130"/>
                    <a:pt x="1680" y="1344"/>
                  </a:cubicBezTo>
                  <a:cubicBezTo>
                    <a:pt x="1910" y="1558"/>
                    <a:pt x="2107" y="1541"/>
                    <a:pt x="2304" y="1524"/>
                  </a:cubicBezTo>
                </a:path>
              </a:pathLst>
            </a:custGeom>
            <a:noFill/>
            <a:ln w="9525" cap="flat">
              <a:solidFill>
                <a:srgbClr val="FF0000"/>
              </a:solidFill>
              <a:prstDash val="lgDash"/>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334" name="Freeform 94">
              <a:extLst>
                <a:ext uri="{FF2B5EF4-FFF2-40B4-BE49-F238E27FC236}">
                  <a16:creationId xmlns:a16="http://schemas.microsoft.com/office/drawing/2014/main" id="{FF874B93-8920-F576-124F-3708137FDB90}"/>
                </a:ext>
              </a:extLst>
            </p:cNvPr>
            <p:cNvSpPr>
              <a:spLocks/>
            </p:cNvSpPr>
            <p:nvPr/>
          </p:nvSpPr>
          <p:spPr bwMode="auto">
            <a:xfrm>
              <a:off x="5471" y="8637"/>
              <a:ext cx="2768" cy="1359"/>
            </a:xfrm>
            <a:custGeom>
              <a:avLst/>
              <a:gdLst>
                <a:gd name="T0" fmla="*/ 0 w 3432"/>
                <a:gd name="T1" fmla="*/ 0 h 1620"/>
                <a:gd name="T2" fmla="*/ 582 w 3432"/>
                <a:gd name="T3" fmla="*/ 240 h 1620"/>
                <a:gd name="T4" fmla="*/ 2520 w 3432"/>
                <a:gd name="T5" fmla="*/ 696 h 1620"/>
                <a:gd name="T6" fmla="*/ 3342 w 3432"/>
                <a:gd name="T7" fmla="*/ 1380 h 1620"/>
                <a:gd name="T8" fmla="*/ 1980 w 3432"/>
                <a:gd name="T9" fmla="*/ 1620 h 1620"/>
              </a:gdLst>
              <a:ahLst/>
              <a:cxnLst>
                <a:cxn ang="0">
                  <a:pos x="T0" y="T1"/>
                </a:cxn>
                <a:cxn ang="0">
                  <a:pos x="T2" y="T3"/>
                </a:cxn>
                <a:cxn ang="0">
                  <a:pos x="T4" y="T5"/>
                </a:cxn>
                <a:cxn ang="0">
                  <a:pos x="T6" y="T7"/>
                </a:cxn>
                <a:cxn ang="0">
                  <a:pos x="T8" y="T9"/>
                </a:cxn>
              </a:cxnLst>
              <a:rect l="0" t="0" r="r" b="b"/>
              <a:pathLst>
                <a:path w="3432" h="1620">
                  <a:moveTo>
                    <a:pt x="0" y="0"/>
                  </a:moveTo>
                  <a:cubicBezTo>
                    <a:pt x="81" y="62"/>
                    <a:pt x="162" y="124"/>
                    <a:pt x="582" y="240"/>
                  </a:cubicBezTo>
                  <a:cubicBezTo>
                    <a:pt x="1002" y="356"/>
                    <a:pt x="2060" y="506"/>
                    <a:pt x="2520" y="696"/>
                  </a:cubicBezTo>
                  <a:cubicBezTo>
                    <a:pt x="2980" y="886"/>
                    <a:pt x="3432" y="1226"/>
                    <a:pt x="3342" y="1380"/>
                  </a:cubicBezTo>
                  <a:cubicBezTo>
                    <a:pt x="3252" y="1534"/>
                    <a:pt x="2616" y="1577"/>
                    <a:pt x="1980" y="1620"/>
                  </a:cubicBezTo>
                </a:path>
              </a:pathLst>
            </a:custGeom>
            <a:noFill/>
            <a:ln w="9525" cap="flat">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0335" name="Line 95">
              <a:extLst>
                <a:ext uri="{FF2B5EF4-FFF2-40B4-BE49-F238E27FC236}">
                  <a16:creationId xmlns:a16="http://schemas.microsoft.com/office/drawing/2014/main" id="{9D0CEEE6-2560-4982-6D80-9388E2EEE386}"/>
                </a:ext>
              </a:extLst>
            </p:cNvPr>
            <p:cNvSpPr>
              <a:spLocks noChangeShapeType="1"/>
            </p:cNvSpPr>
            <p:nvPr/>
          </p:nvSpPr>
          <p:spPr bwMode="auto">
            <a:xfrm flipH="1">
              <a:off x="4962" y="9765"/>
              <a:ext cx="271" cy="438"/>
            </a:xfrm>
            <a:prstGeom prst="line">
              <a:avLst/>
            </a:prstGeom>
            <a:noFill/>
            <a:ln w="57150">
              <a:solidFill>
                <a:srgbClr val="000000"/>
              </a:solidFill>
              <a:round/>
              <a:headEnd type="stealth" w="med" len="med"/>
              <a:tailEnd/>
            </a:ln>
            <a:extLst>
              <a:ext uri="{909E8E84-426E-40DD-AFC4-6F175D3DCCD1}">
                <a14:hiddenFill xmlns:a14="http://schemas.microsoft.com/office/drawing/2010/main">
                  <a:noFill/>
                </a14:hiddenFill>
              </a:ext>
            </a:extLst>
          </p:spPr>
          <p:txBody>
            <a:bodyPr/>
            <a:lstStyle/>
            <a:p>
              <a:endParaRPr lang="tr-TR"/>
            </a:p>
          </p:txBody>
        </p:sp>
        <p:sp>
          <p:nvSpPr>
            <p:cNvPr id="10336" name="Line 96">
              <a:extLst>
                <a:ext uri="{FF2B5EF4-FFF2-40B4-BE49-F238E27FC236}">
                  <a16:creationId xmlns:a16="http://schemas.microsoft.com/office/drawing/2014/main" id="{3F34A524-3462-A7D3-1D98-17B71DC4D303}"/>
                </a:ext>
              </a:extLst>
            </p:cNvPr>
            <p:cNvSpPr>
              <a:spLocks noChangeShapeType="1"/>
            </p:cNvSpPr>
            <p:nvPr/>
          </p:nvSpPr>
          <p:spPr bwMode="auto">
            <a:xfrm flipH="1">
              <a:off x="3380" y="9175"/>
              <a:ext cx="498" cy="36"/>
            </a:xfrm>
            <a:prstGeom prst="line">
              <a:avLst/>
            </a:prstGeom>
            <a:noFill/>
            <a:ln w="38100">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tr-TR"/>
            </a:p>
          </p:txBody>
        </p:sp>
        <p:sp>
          <p:nvSpPr>
            <p:cNvPr id="10337" name="Line 97">
              <a:extLst>
                <a:ext uri="{FF2B5EF4-FFF2-40B4-BE49-F238E27FC236}">
                  <a16:creationId xmlns:a16="http://schemas.microsoft.com/office/drawing/2014/main" id="{C74BEDEB-70B5-AA1C-9E05-CE5D999CB0F1}"/>
                </a:ext>
              </a:extLst>
            </p:cNvPr>
            <p:cNvSpPr>
              <a:spLocks noChangeShapeType="1"/>
            </p:cNvSpPr>
            <p:nvPr/>
          </p:nvSpPr>
          <p:spPr bwMode="auto">
            <a:xfrm>
              <a:off x="5572" y="9478"/>
              <a:ext cx="179" cy="30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338" name="Line 98">
              <a:extLst>
                <a:ext uri="{FF2B5EF4-FFF2-40B4-BE49-F238E27FC236}">
                  <a16:creationId xmlns:a16="http://schemas.microsoft.com/office/drawing/2014/main" id="{82B13790-8381-EABE-E735-104CC9F15076}"/>
                </a:ext>
              </a:extLst>
            </p:cNvPr>
            <p:cNvSpPr>
              <a:spLocks noChangeShapeType="1"/>
            </p:cNvSpPr>
            <p:nvPr/>
          </p:nvSpPr>
          <p:spPr bwMode="auto">
            <a:xfrm flipH="1" flipV="1">
              <a:off x="6618" y="8969"/>
              <a:ext cx="401" cy="10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0339" name="Text Box 99">
              <a:extLst>
                <a:ext uri="{FF2B5EF4-FFF2-40B4-BE49-F238E27FC236}">
                  <a16:creationId xmlns:a16="http://schemas.microsoft.com/office/drawing/2014/main" id="{8AF8CEF8-A770-E7EE-D19B-606DB2A44AC5}"/>
                </a:ext>
              </a:extLst>
            </p:cNvPr>
            <p:cNvSpPr txBox="1">
              <a:spLocks noChangeArrowheads="1"/>
            </p:cNvSpPr>
            <p:nvPr/>
          </p:nvSpPr>
          <p:spPr bwMode="auto">
            <a:xfrm>
              <a:off x="4812" y="7539"/>
              <a:ext cx="775"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Pil</a:t>
              </a:r>
              <a:endParaRPr lang="tr-TR" altLang="tr-TR"/>
            </a:p>
          </p:txBody>
        </p:sp>
        <p:sp>
          <p:nvSpPr>
            <p:cNvPr id="10340" name="Text Box 100">
              <a:extLst>
                <a:ext uri="{FF2B5EF4-FFF2-40B4-BE49-F238E27FC236}">
                  <a16:creationId xmlns:a16="http://schemas.microsoft.com/office/drawing/2014/main" id="{4F75AB1D-7CD1-AE5D-4E62-F95FFEC57437}"/>
                </a:ext>
              </a:extLst>
            </p:cNvPr>
            <p:cNvSpPr txBox="1">
              <a:spLocks noChangeArrowheads="1"/>
            </p:cNvSpPr>
            <p:nvPr/>
          </p:nvSpPr>
          <p:spPr bwMode="auto">
            <a:xfrm>
              <a:off x="2029" y="10579"/>
              <a:ext cx="1537"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000"/>
                <a:t>Elektrik motoru</a:t>
              </a:r>
              <a:endParaRPr lang="tr-TR" altLang="tr-TR"/>
            </a:p>
          </p:txBody>
        </p:sp>
        <p:sp>
          <p:nvSpPr>
            <p:cNvPr id="10341" name="Text Box 101">
              <a:extLst>
                <a:ext uri="{FF2B5EF4-FFF2-40B4-BE49-F238E27FC236}">
                  <a16:creationId xmlns:a16="http://schemas.microsoft.com/office/drawing/2014/main" id="{1141ABE6-C159-19B9-25C8-2B04897AC123}"/>
                </a:ext>
              </a:extLst>
            </p:cNvPr>
            <p:cNvSpPr txBox="1">
              <a:spLocks noChangeArrowheads="1"/>
            </p:cNvSpPr>
            <p:nvPr/>
          </p:nvSpPr>
          <p:spPr bwMode="auto">
            <a:xfrm>
              <a:off x="6313" y="10243"/>
              <a:ext cx="972"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000"/>
                <a:t>Lamba</a:t>
              </a:r>
              <a:endParaRPr lang="tr-TR" altLang="tr-T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205C30B-6E7A-97A1-CB5B-13BE336F90AD}"/>
              </a:ext>
            </a:extLst>
          </p:cNvPr>
          <p:cNvSpPr>
            <a:spLocks noGrp="1" noChangeArrowheads="1"/>
          </p:cNvSpPr>
          <p:nvPr>
            <p:ph type="title"/>
          </p:nvPr>
        </p:nvSpPr>
        <p:spPr>
          <a:xfrm>
            <a:off x="755650" y="260350"/>
            <a:ext cx="7772400" cy="803275"/>
          </a:xfrm>
        </p:spPr>
        <p:txBody>
          <a:bodyPr/>
          <a:lstStyle/>
          <a:p>
            <a:r>
              <a:rPr lang="tr-TR" altLang="tr-TR" sz="2800">
                <a:solidFill>
                  <a:schemeClr val="accent2"/>
                </a:solidFill>
              </a:rPr>
              <a:t>Ön Bilgiler- Endüksiyon yoluyla elektrik üretimi </a:t>
            </a:r>
          </a:p>
        </p:txBody>
      </p:sp>
      <p:sp>
        <p:nvSpPr>
          <p:cNvPr id="12291" name="Rectangle 3">
            <a:extLst>
              <a:ext uri="{FF2B5EF4-FFF2-40B4-BE49-F238E27FC236}">
                <a16:creationId xmlns:a16="http://schemas.microsoft.com/office/drawing/2014/main" id="{0E943DDC-01F9-6C8D-6766-6F35B92EC6F8}"/>
              </a:ext>
            </a:extLst>
          </p:cNvPr>
          <p:cNvSpPr>
            <a:spLocks noGrp="1" noChangeArrowheads="1"/>
          </p:cNvSpPr>
          <p:nvPr>
            <p:ph type="body" sz="half" idx="1"/>
          </p:nvPr>
        </p:nvSpPr>
        <p:spPr>
          <a:xfrm>
            <a:off x="395288" y="1196975"/>
            <a:ext cx="4464050" cy="5040313"/>
          </a:xfrm>
          <a:solidFill>
            <a:schemeClr val="bg1"/>
          </a:solidFill>
        </p:spPr>
        <p:txBody>
          <a:bodyPr/>
          <a:lstStyle/>
          <a:p>
            <a:pPr>
              <a:lnSpc>
                <a:spcPct val="80000"/>
              </a:lnSpc>
              <a:buFontTx/>
              <a:buNone/>
            </a:pPr>
            <a:r>
              <a:rPr lang="tr-TR" altLang="tr-TR" sz="2000">
                <a:solidFill>
                  <a:schemeClr val="accent2"/>
                </a:solidFill>
              </a:rPr>
              <a:t>Endüksiyon olayı::</a:t>
            </a:r>
          </a:p>
          <a:p>
            <a:pPr algn="just">
              <a:lnSpc>
                <a:spcPct val="80000"/>
              </a:lnSpc>
              <a:buFontTx/>
              <a:buNone/>
            </a:pPr>
            <a:r>
              <a:rPr lang="tr-TR" altLang="tr-TR" sz="1800"/>
              <a:t>     Sabit bir mıknatıs alanı içinde iletken sargı bobini hareket ettirildiğinde veya bobin sabit iken mıknatıs çevresinde hareket ettirildiğinde , o bobinde bir gerilim endüklenir. Sistem bir elektrik üreteci gibi davranır. </a:t>
            </a:r>
          </a:p>
          <a:p>
            <a:pPr algn="just">
              <a:lnSpc>
                <a:spcPct val="80000"/>
              </a:lnSpc>
              <a:buFontTx/>
              <a:buNone/>
            </a:pPr>
            <a:r>
              <a:rPr lang="tr-TR" altLang="tr-TR" sz="1800"/>
              <a:t>      Üretilen gerilim, dönme hızına, sargı büyüklüğüne, mıknatıs şiddetine bağlıdır. Generatörlerin çalışma esası bu indüksiyon olayına dayanır.</a:t>
            </a:r>
          </a:p>
          <a:p>
            <a:pPr algn="just">
              <a:lnSpc>
                <a:spcPct val="80000"/>
              </a:lnSpc>
              <a:buFontTx/>
              <a:buNone/>
            </a:pPr>
            <a:endParaRPr lang="tr-TR" altLang="tr-TR" sz="1800"/>
          </a:p>
          <a:p>
            <a:pPr algn="just">
              <a:lnSpc>
                <a:spcPct val="80000"/>
              </a:lnSpc>
              <a:buFontTx/>
              <a:buNone/>
            </a:pPr>
            <a:r>
              <a:rPr lang="tr-TR" altLang="tr-TR" sz="2000">
                <a:solidFill>
                  <a:schemeClr val="accent2"/>
                </a:solidFill>
              </a:rPr>
              <a:t>Generatör (Jeneratör, alternatör,dinamo): </a:t>
            </a:r>
          </a:p>
          <a:p>
            <a:pPr algn="just">
              <a:lnSpc>
                <a:spcPct val="80000"/>
              </a:lnSpc>
              <a:buFontTx/>
              <a:buNone/>
            </a:pPr>
            <a:r>
              <a:rPr lang="tr-TR" altLang="tr-TR" sz="1400"/>
              <a:t>       </a:t>
            </a:r>
            <a:r>
              <a:rPr lang="tr-TR" altLang="tr-TR" sz="1800"/>
              <a:t>Aldığı mekanik enerjiyi elektrik enerjisine dönüştüren araçlardır.</a:t>
            </a:r>
          </a:p>
          <a:p>
            <a:pPr algn="just">
              <a:lnSpc>
                <a:spcPct val="80000"/>
              </a:lnSpc>
              <a:buFontTx/>
              <a:buNone/>
            </a:pPr>
            <a:r>
              <a:rPr lang="tr-TR" altLang="tr-TR" sz="2000">
                <a:solidFill>
                  <a:schemeClr val="accent2"/>
                </a:solidFill>
              </a:rPr>
              <a:t>Türbin :</a:t>
            </a:r>
          </a:p>
          <a:p>
            <a:pPr algn="just">
              <a:lnSpc>
                <a:spcPct val="80000"/>
              </a:lnSpc>
              <a:buFontTx/>
              <a:buNone/>
            </a:pPr>
            <a:r>
              <a:rPr lang="tr-TR" altLang="tr-TR" sz="1400"/>
              <a:t>        </a:t>
            </a:r>
            <a:r>
              <a:rPr lang="tr-TR" altLang="tr-TR" sz="1800"/>
              <a:t>Su, basınçlı buhar veya hava gibi  etkileri generatör millerine mekanik enerji olarak dönüştüren araçların genel adıdır. </a:t>
            </a:r>
          </a:p>
          <a:p>
            <a:pPr algn="just">
              <a:lnSpc>
                <a:spcPct val="80000"/>
              </a:lnSpc>
              <a:buFontTx/>
              <a:buNone/>
            </a:pPr>
            <a:endParaRPr lang="tr-TR" altLang="tr-TR" sz="1800"/>
          </a:p>
        </p:txBody>
      </p:sp>
      <p:grpSp>
        <p:nvGrpSpPr>
          <p:cNvPr id="12467" name="Group 179">
            <a:extLst>
              <a:ext uri="{FF2B5EF4-FFF2-40B4-BE49-F238E27FC236}">
                <a16:creationId xmlns:a16="http://schemas.microsoft.com/office/drawing/2014/main" id="{88FDC555-8505-943D-2993-680131BC3950}"/>
              </a:ext>
            </a:extLst>
          </p:cNvPr>
          <p:cNvGrpSpPr>
            <a:grpSpLocks/>
          </p:cNvGrpSpPr>
          <p:nvPr/>
        </p:nvGrpSpPr>
        <p:grpSpPr bwMode="auto">
          <a:xfrm>
            <a:off x="5795963" y="4076700"/>
            <a:ext cx="2879725" cy="2012950"/>
            <a:chOff x="3470" y="2568"/>
            <a:chExt cx="1814" cy="1268"/>
          </a:xfrm>
        </p:grpSpPr>
        <p:sp>
          <p:nvSpPr>
            <p:cNvPr id="12443" name="Oval 155">
              <a:extLst>
                <a:ext uri="{FF2B5EF4-FFF2-40B4-BE49-F238E27FC236}">
                  <a16:creationId xmlns:a16="http://schemas.microsoft.com/office/drawing/2014/main" id="{588D3368-0310-D730-126C-997F59660C22}"/>
                </a:ext>
              </a:extLst>
            </p:cNvPr>
            <p:cNvSpPr>
              <a:spLocks noChangeArrowheads="1"/>
            </p:cNvSpPr>
            <p:nvPr/>
          </p:nvSpPr>
          <p:spPr bwMode="auto">
            <a:xfrm>
              <a:off x="3787" y="2828"/>
              <a:ext cx="544" cy="544"/>
            </a:xfrm>
            <a:prstGeom prst="ellipse">
              <a:avLst/>
            </a:prstGeom>
            <a:solidFill>
              <a:schemeClr val="folHlink"/>
            </a:solidFill>
            <a:ln w="9525">
              <a:round/>
              <a:headEnd/>
              <a:tailEnd/>
            </a:ln>
            <a:effectLst/>
            <a:scene3d>
              <a:camera prst="legacyObliqueTopRight"/>
              <a:lightRig rig="legacyFlat3" dir="b"/>
            </a:scene3d>
            <a:sp3d extrusionH="430200" prstMaterial="legacyMatte">
              <a:bevelT w="13500" h="13500" prst="angle"/>
              <a:bevelB w="13500" h="13500" prst="angle"/>
              <a:extrusionClr>
                <a:schemeClr val="folHlink"/>
              </a:extrusionClr>
              <a:contourClr>
                <a:schemeClr val="folHlink"/>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tr-TR"/>
            </a:p>
          </p:txBody>
        </p:sp>
        <p:sp>
          <p:nvSpPr>
            <p:cNvPr id="12440" name="AutoShape 152">
              <a:extLst>
                <a:ext uri="{FF2B5EF4-FFF2-40B4-BE49-F238E27FC236}">
                  <a16:creationId xmlns:a16="http://schemas.microsoft.com/office/drawing/2014/main" id="{384F1879-1DA6-FDEA-5C95-878C2DBFFEC8}"/>
                </a:ext>
              </a:extLst>
            </p:cNvPr>
            <p:cNvSpPr>
              <a:spLocks noChangeArrowheads="1"/>
            </p:cNvSpPr>
            <p:nvPr/>
          </p:nvSpPr>
          <p:spPr bwMode="auto">
            <a:xfrm rot="-375369">
              <a:off x="3560" y="2619"/>
              <a:ext cx="998" cy="952"/>
            </a:xfrm>
            <a:custGeom>
              <a:avLst/>
              <a:gdLst>
                <a:gd name="G0" fmla="+- 2576 0 0"/>
                <a:gd name="G1" fmla="+- 21600 0 2576"/>
                <a:gd name="G2" fmla="+- 21600 0 2576"/>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576" y="10800"/>
                  </a:moveTo>
                  <a:cubicBezTo>
                    <a:pt x="2576" y="15342"/>
                    <a:pt x="6258" y="19024"/>
                    <a:pt x="10800" y="19024"/>
                  </a:cubicBezTo>
                  <a:cubicBezTo>
                    <a:pt x="15342" y="19024"/>
                    <a:pt x="19024" y="15342"/>
                    <a:pt x="19024" y="10800"/>
                  </a:cubicBezTo>
                  <a:cubicBezTo>
                    <a:pt x="19024" y="6258"/>
                    <a:pt x="15342" y="2576"/>
                    <a:pt x="10800" y="2576"/>
                  </a:cubicBezTo>
                  <a:cubicBezTo>
                    <a:pt x="6258" y="2576"/>
                    <a:pt x="2576" y="6258"/>
                    <a:pt x="2576" y="10800"/>
                  </a:cubicBezTo>
                  <a:close/>
                </a:path>
              </a:pathLst>
            </a:custGeom>
            <a:pattFill prst="ltDnDiag">
              <a:fgClr>
                <a:srgbClr val="FF3300"/>
              </a:fgClr>
              <a:bgClr>
                <a:schemeClr val="bg1"/>
              </a:bgClr>
            </a:pattFill>
            <a:ln w="9525">
              <a:round/>
              <a:headEnd/>
              <a:tailEnd/>
            </a:ln>
            <a:effectLst/>
            <a:scene3d>
              <a:camera prst="legacyObliqueTopRight"/>
              <a:lightRig rig="legacyFlat3" dir="b"/>
            </a:scene3d>
            <a:sp3d extrusionH="430200" prstMaterial="legacyMatte">
              <a:bevelT w="13500" h="13500" prst="angle"/>
              <a:bevelB w="13500" h="13500" prst="angle"/>
              <a:extrusionClr>
                <a:srgbClr val="FF3300"/>
              </a:extrusionClr>
              <a:contourClr>
                <a:srgbClr val="FF3300"/>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tr-TR"/>
            </a:p>
          </p:txBody>
        </p:sp>
        <p:sp>
          <p:nvSpPr>
            <p:cNvPr id="12445" name="Oval 157">
              <a:extLst>
                <a:ext uri="{FF2B5EF4-FFF2-40B4-BE49-F238E27FC236}">
                  <a16:creationId xmlns:a16="http://schemas.microsoft.com/office/drawing/2014/main" id="{D5E98F6F-11AE-7730-38C8-241A5F74127E}"/>
                </a:ext>
              </a:extLst>
            </p:cNvPr>
            <p:cNvSpPr>
              <a:spLocks noChangeArrowheads="1"/>
            </p:cNvSpPr>
            <p:nvPr/>
          </p:nvSpPr>
          <p:spPr bwMode="auto">
            <a:xfrm>
              <a:off x="4014" y="3055"/>
              <a:ext cx="91" cy="90"/>
            </a:xfrm>
            <a:prstGeom prst="ellipse">
              <a:avLst/>
            </a:prstGeom>
            <a:solidFill>
              <a:schemeClr val="tx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49" name="Arc 161">
              <a:extLst>
                <a:ext uri="{FF2B5EF4-FFF2-40B4-BE49-F238E27FC236}">
                  <a16:creationId xmlns:a16="http://schemas.microsoft.com/office/drawing/2014/main" id="{BEECE47E-A2D1-6855-5BA8-58FAAAE45303}"/>
                </a:ext>
              </a:extLst>
            </p:cNvPr>
            <p:cNvSpPr>
              <a:spLocks/>
            </p:cNvSpPr>
            <p:nvPr/>
          </p:nvSpPr>
          <p:spPr bwMode="auto">
            <a:xfrm>
              <a:off x="4059" y="2918"/>
              <a:ext cx="181" cy="316"/>
            </a:xfrm>
            <a:custGeom>
              <a:avLst/>
              <a:gdLst>
                <a:gd name="G0" fmla="+- 0 0 0"/>
                <a:gd name="G1" fmla="+- 21600 0 0"/>
                <a:gd name="G2" fmla="+- 21600 0 0"/>
                <a:gd name="T0" fmla="*/ 0 w 21600"/>
                <a:gd name="T1" fmla="*/ 0 h 43079"/>
                <a:gd name="T2" fmla="*/ 2283 w 21600"/>
                <a:gd name="T3" fmla="*/ 43079 h 43079"/>
                <a:gd name="T4" fmla="*/ 0 w 21600"/>
                <a:gd name="T5" fmla="*/ 21600 h 43079"/>
              </a:gdLst>
              <a:ahLst/>
              <a:cxnLst>
                <a:cxn ang="0">
                  <a:pos x="T0" y="T1"/>
                </a:cxn>
                <a:cxn ang="0">
                  <a:pos x="T2" y="T3"/>
                </a:cxn>
                <a:cxn ang="0">
                  <a:pos x="T4" y="T5"/>
                </a:cxn>
              </a:cxnLst>
              <a:rect l="0" t="0" r="r" b="b"/>
              <a:pathLst>
                <a:path w="21600" h="43079" fill="none" extrusionOk="0">
                  <a:moveTo>
                    <a:pt x="0" y="0"/>
                  </a:moveTo>
                  <a:cubicBezTo>
                    <a:pt x="11929" y="0"/>
                    <a:pt x="21600" y="9670"/>
                    <a:pt x="21600" y="21600"/>
                  </a:cubicBezTo>
                  <a:cubicBezTo>
                    <a:pt x="21600" y="32645"/>
                    <a:pt x="13266" y="41911"/>
                    <a:pt x="2283" y="43079"/>
                  </a:cubicBezTo>
                </a:path>
                <a:path w="21600" h="43079" stroke="0" extrusionOk="0">
                  <a:moveTo>
                    <a:pt x="0" y="0"/>
                  </a:moveTo>
                  <a:cubicBezTo>
                    <a:pt x="11929" y="0"/>
                    <a:pt x="21600" y="9670"/>
                    <a:pt x="21600" y="21600"/>
                  </a:cubicBezTo>
                  <a:cubicBezTo>
                    <a:pt x="21600" y="32645"/>
                    <a:pt x="13266" y="41911"/>
                    <a:pt x="2283" y="43079"/>
                  </a:cubicBezTo>
                  <a:lnTo>
                    <a:pt x="0" y="21600"/>
                  </a:lnTo>
                  <a:close/>
                </a:path>
              </a:pathLst>
            </a:custGeom>
            <a:noFill/>
            <a:ln w="9525">
              <a:solidFill>
                <a:schemeClr val="tx1"/>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50" name="AutoShape 162">
              <a:extLst>
                <a:ext uri="{FF2B5EF4-FFF2-40B4-BE49-F238E27FC236}">
                  <a16:creationId xmlns:a16="http://schemas.microsoft.com/office/drawing/2014/main" id="{DCF3B28E-5E07-5D2F-63BE-588E2708A7E5}"/>
                </a:ext>
              </a:extLst>
            </p:cNvPr>
            <p:cNvSpPr>
              <a:spLocks noChangeArrowheads="1"/>
            </p:cNvSpPr>
            <p:nvPr/>
          </p:nvSpPr>
          <p:spPr bwMode="auto">
            <a:xfrm rot="13660008">
              <a:off x="3817" y="2966"/>
              <a:ext cx="99" cy="606"/>
            </a:xfrm>
            <a:prstGeom prst="can">
              <a:avLst>
                <a:gd name="adj" fmla="val 47468"/>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51" name="Text Box 163">
              <a:extLst>
                <a:ext uri="{FF2B5EF4-FFF2-40B4-BE49-F238E27FC236}">
                  <a16:creationId xmlns:a16="http://schemas.microsoft.com/office/drawing/2014/main" id="{521F930D-5258-06AD-A485-4DED3A44B11E}"/>
                </a:ext>
              </a:extLst>
            </p:cNvPr>
            <p:cNvSpPr txBox="1">
              <a:spLocks noChangeArrowheads="1"/>
            </p:cNvSpPr>
            <p:nvPr/>
          </p:nvSpPr>
          <p:spPr bwMode="auto">
            <a:xfrm>
              <a:off x="4772" y="2568"/>
              <a:ext cx="512"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400"/>
                <a:t>Sargı bobini</a:t>
              </a:r>
            </a:p>
          </p:txBody>
        </p:sp>
        <p:sp>
          <p:nvSpPr>
            <p:cNvPr id="12452" name="Text Box 164">
              <a:extLst>
                <a:ext uri="{FF2B5EF4-FFF2-40B4-BE49-F238E27FC236}">
                  <a16:creationId xmlns:a16="http://schemas.microsoft.com/office/drawing/2014/main" id="{784E3596-12F1-999C-452D-E39E553E9E87}"/>
                </a:ext>
              </a:extLst>
            </p:cNvPr>
            <p:cNvSpPr txBox="1">
              <a:spLocks noChangeArrowheads="1"/>
            </p:cNvSpPr>
            <p:nvPr/>
          </p:nvSpPr>
          <p:spPr bwMode="auto">
            <a:xfrm>
              <a:off x="4150" y="3644"/>
              <a:ext cx="5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tr-TR" altLang="tr-TR" sz="1400"/>
                <a:t>Mıknatıs</a:t>
              </a:r>
            </a:p>
          </p:txBody>
        </p:sp>
        <p:sp>
          <p:nvSpPr>
            <p:cNvPr id="12453" name="Line 165">
              <a:extLst>
                <a:ext uri="{FF2B5EF4-FFF2-40B4-BE49-F238E27FC236}">
                  <a16:creationId xmlns:a16="http://schemas.microsoft.com/office/drawing/2014/main" id="{35C71BE9-E498-D8F3-A46A-42A0424DB0A1}"/>
                </a:ext>
              </a:extLst>
            </p:cNvPr>
            <p:cNvSpPr>
              <a:spLocks noChangeShapeType="1"/>
            </p:cNvSpPr>
            <p:nvPr/>
          </p:nvSpPr>
          <p:spPr bwMode="auto">
            <a:xfrm flipH="1" flipV="1">
              <a:off x="4195" y="3236"/>
              <a:ext cx="273"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454" name="Line 166">
              <a:extLst>
                <a:ext uri="{FF2B5EF4-FFF2-40B4-BE49-F238E27FC236}">
                  <a16:creationId xmlns:a16="http://schemas.microsoft.com/office/drawing/2014/main" id="{D6147D12-7E03-06A2-FCC4-2BF906F59FCD}"/>
                </a:ext>
              </a:extLst>
            </p:cNvPr>
            <p:cNvSpPr>
              <a:spLocks noChangeShapeType="1"/>
            </p:cNvSpPr>
            <p:nvPr/>
          </p:nvSpPr>
          <p:spPr bwMode="auto">
            <a:xfrm flipH="1">
              <a:off x="4513" y="2692"/>
              <a:ext cx="227" cy="1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455" name="Freeform 167">
              <a:extLst>
                <a:ext uri="{FF2B5EF4-FFF2-40B4-BE49-F238E27FC236}">
                  <a16:creationId xmlns:a16="http://schemas.microsoft.com/office/drawing/2014/main" id="{E23C956A-ACD8-4A4F-4049-6F355C453D52}"/>
                </a:ext>
              </a:extLst>
            </p:cNvPr>
            <p:cNvSpPr>
              <a:spLocks/>
            </p:cNvSpPr>
            <p:nvPr/>
          </p:nvSpPr>
          <p:spPr bwMode="auto">
            <a:xfrm>
              <a:off x="4604" y="3161"/>
              <a:ext cx="499" cy="445"/>
            </a:xfrm>
            <a:custGeom>
              <a:avLst/>
              <a:gdLst>
                <a:gd name="T0" fmla="*/ 0 w 499"/>
                <a:gd name="T1" fmla="*/ 75 h 445"/>
                <a:gd name="T2" fmla="*/ 136 w 499"/>
                <a:gd name="T3" fmla="*/ 211 h 445"/>
                <a:gd name="T4" fmla="*/ 181 w 499"/>
                <a:gd name="T5" fmla="*/ 30 h 445"/>
                <a:gd name="T6" fmla="*/ 317 w 499"/>
                <a:gd name="T7" fmla="*/ 392 h 445"/>
                <a:gd name="T8" fmla="*/ 499 w 499"/>
                <a:gd name="T9" fmla="*/ 347 h 445"/>
              </a:gdLst>
              <a:ahLst/>
              <a:cxnLst>
                <a:cxn ang="0">
                  <a:pos x="T0" y="T1"/>
                </a:cxn>
                <a:cxn ang="0">
                  <a:pos x="T2" y="T3"/>
                </a:cxn>
                <a:cxn ang="0">
                  <a:pos x="T4" y="T5"/>
                </a:cxn>
                <a:cxn ang="0">
                  <a:pos x="T6" y="T7"/>
                </a:cxn>
                <a:cxn ang="0">
                  <a:pos x="T8" y="T9"/>
                </a:cxn>
              </a:cxnLst>
              <a:rect l="0" t="0" r="r" b="b"/>
              <a:pathLst>
                <a:path w="499" h="445">
                  <a:moveTo>
                    <a:pt x="0" y="75"/>
                  </a:moveTo>
                  <a:cubicBezTo>
                    <a:pt x="53" y="146"/>
                    <a:pt x="106" y="218"/>
                    <a:pt x="136" y="211"/>
                  </a:cubicBezTo>
                  <a:cubicBezTo>
                    <a:pt x="166" y="204"/>
                    <a:pt x="151" y="0"/>
                    <a:pt x="181" y="30"/>
                  </a:cubicBezTo>
                  <a:cubicBezTo>
                    <a:pt x="211" y="60"/>
                    <a:pt x="264" y="339"/>
                    <a:pt x="317" y="392"/>
                  </a:cubicBezTo>
                  <a:cubicBezTo>
                    <a:pt x="370" y="445"/>
                    <a:pt x="434" y="396"/>
                    <a:pt x="499" y="347"/>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456" name="Freeform 168">
              <a:extLst>
                <a:ext uri="{FF2B5EF4-FFF2-40B4-BE49-F238E27FC236}">
                  <a16:creationId xmlns:a16="http://schemas.microsoft.com/office/drawing/2014/main" id="{05A251F2-8298-2BA0-C663-11DC9E592681}"/>
                </a:ext>
              </a:extLst>
            </p:cNvPr>
            <p:cNvSpPr>
              <a:spLocks/>
            </p:cNvSpPr>
            <p:nvPr/>
          </p:nvSpPr>
          <p:spPr bwMode="auto">
            <a:xfrm>
              <a:off x="4649" y="2986"/>
              <a:ext cx="499" cy="228"/>
            </a:xfrm>
            <a:custGeom>
              <a:avLst/>
              <a:gdLst>
                <a:gd name="T0" fmla="*/ 0 w 499"/>
                <a:gd name="T1" fmla="*/ 69 h 228"/>
                <a:gd name="T2" fmla="*/ 227 w 499"/>
                <a:gd name="T3" fmla="*/ 23 h 228"/>
                <a:gd name="T4" fmla="*/ 363 w 499"/>
                <a:gd name="T5" fmla="*/ 205 h 228"/>
                <a:gd name="T6" fmla="*/ 499 w 499"/>
                <a:gd name="T7" fmla="*/ 159 h 228"/>
              </a:gdLst>
              <a:ahLst/>
              <a:cxnLst>
                <a:cxn ang="0">
                  <a:pos x="T0" y="T1"/>
                </a:cxn>
                <a:cxn ang="0">
                  <a:pos x="T2" y="T3"/>
                </a:cxn>
                <a:cxn ang="0">
                  <a:pos x="T4" y="T5"/>
                </a:cxn>
                <a:cxn ang="0">
                  <a:pos x="T6" y="T7"/>
                </a:cxn>
              </a:cxnLst>
              <a:rect l="0" t="0" r="r" b="b"/>
              <a:pathLst>
                <a:path w="499" h="228">
                  <a:moveTo>
                    <a:pt x="0" y="69"/>
                  </a:moveTo>
                  <a:cubicBezTo>
                    <a:pt x="83" y="34"/>
                    <a:pt x="167" y="0"/>
                    <a:pt x="227" y="23"/>
                  </a:cubicBezTo>
                  <a:cubicBezTo>
                    <a:pt x="287" y="46"/>
                    <a:pt x="318" y="182"/>
                    <a:pt x="363" y="205"/>
                  </a:cubicBezTo>
                  <a:cubicBezTo>
                    <a:pt x="408" y="228"/>
                    <a:pt x="453" y="193"/>
                    <a:pt x="499" y="159"/>
                  </a:cubicBezTo>
                </a:path>
              </a:pathLst>
            </a:cu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12458" name="Oval 170">
              <a:extLst>
                <a:ext uri="{FF2B5EF4-FFF2-40B4-BE49-F238E27FC236}">
                  <a16:creationId xmlns:a16="http://schemas.microsoft.com/office/drawing/2014/main" id="{C9944FEE-A379-DBA9-313A-A726E59E264E}"/>
                </a:ext>
              </a:extLst>
            </p:cNvPr>
            <p:cNvSpPr>
              <a:spLocks noChangeArrowheads="1"/>
            </p:cNvSpPr>
            <p:nvPr/>
          </p:nvSpPr>
          <p:spPr bwMode="auto">
            <a:xfrm>
              <a:off x="5148" y="3100"/>
              <a:ext cx="45" cy="4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59" name="Oval 171">
              <a:extLst>
                <a:ext uri="{FF2B5EF4-FFF2-40B4-BE49-F238E27FC236}">
                  <a16:creationId xmlns:a16="http://schemas.microsoft.com/office/drawing/2014/main" id="{21910F51-032E-605C-9994-8DEEA606D1B7}"/>
                </a:ext>
              </a:extLst>
            </p:cNvPr>
            <p:cNvSpPr>
              <a:spLocks noChangeArrowheads="1"/>
            </p:cNvSpPr>
            <p:nvPr/>
          </p:nvSpPr>
          <p:spPr bwMode="auto">
            <a:xfrm>
              <a:off x="5103" y="3463"/>
              <a:ext cx="45" cy="4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60" name="AutoShape 172">
              <a:extLst>
                <a:ext uri="{FF2B5EF4-FFF2-40B4-BE49-F238E27FC236}">
                  <a16:creationId xmlns:a16="http://schemas.microsoft.com/office/drawing/2014/main" id="{0686861A-5879-0F52-7FBB-5328F84E3F00}"/>
                </a:ext>
              </a:extLst>
            </p:cNvPr>
            <p:cNvSpPr>
              <a:spLocks noChangeArrowheads="1"/>
            </p:cNvSpPr>
            <p:nvPr/>
          </p:nvSpPr>
          <p:spPr bwMode="auto">
            <a:xfrm rot="2690913">
              <a:off x="5057" y="3145"/>
              <a:ext cx="136" cy="362"/>
            </a:xfrm>
            <a:prstGeom prst="lightningBolt">
              <a:avLst/>
            </a:prstGeom>
            <a:solidFill>
              <a:srgbClr val="FF33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62" name="AutoShape 174">
              <a:extLst>
                <a:ext uri="{FF2B5EF4-FFF2-40B4-BE49-F238E27FC236}">
                  <a16:creationId xmlns:a16="http://schemas.microsoft.com/office/drawing/2014/main" id="{D157D7D0-C319-189D-1BC5-39058AEB5B6C}"/>
                </a:ext>
              </a:extLst>
            </p:cNvPr>
            <p:cNvSpPr>
              <a:spLocks noChangeArrowheads="1"/>
            </p:cNvSpPr>
            <p:nvPr/>
          </p:nvSpPr>
          <p:spPr bwMode="auto">
            <a:xfrm rot="1204204">
              <a:off x="3470" y="3294"/>
              <a:ext cx="408" cy="227"/>
            </a:xfrm>
            <a:prstGeom prst="curvedDownArrow">
              <a:avLst>
                <a:gd name="adj1" fmla="val 35947"/>
                <a:gd name="adj2" fmla="val 71894"/>
                <a:gd name="adj3" fmla="val 33333"/>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grpSp>
        <p:nvGrpSpPr>
          <p:cNvPr id="12466" name="Group 178">
            <a:extLst>
              <a:ext uri="{FF2B5EF4-FFF2-40B4-BE49-F238E27FC236}">
                <a16:creationId xmlns:a16="http://schemas.microsoft.com/office/drawing/2014/main" id="{0C57A30A-5B27-29A3-CA17-3B6708EE61F3}"/>
              </a:ext>
            </a:extLst>
          </p:cNvPr>
          <p:cNvGrpSpPr>
            <a:grpSpLocks/>
          </p:cNvGrpSpPr>
          <p:nvPr/>
        </p:nvGrpSpPr>
        <p:grpSpPr bwMode="auto">
          <a:xfrm>
            <a:off x="5435600" y="1557338"/>
            <a:ext cx="3260725" cy="1728787"/>
            <a:chOff x="3259" y="935"/>
            <a:chExt cx="2054" cy="1089"/>
          </a:xfrm>
        </p:grpSpPr>
        <p:sp>
          <p:nvSpPr>
            <p:cNvPr id="12389" name="Rectangle 101">
              <a:extLst>
                <a:ext uri="{FF2B5EF4-FFF2-40B4-BE49-F238E27FC236}">
                  <a16:creationId xmlns:a16="http://schemas.microsoft.com/office/drawing/2014/main" id="{DC1664FA-0239-5FDC-707E-A99A47C7FF50}"/>
                </a:ext>
              </a:extLst>
            </p:cNvPr>
            <p:cNvSpPr>
              <a:spLocks noChangeArrowheads="1"/>
            </p:cNvSpPr>
            <p:nvPr/>
          </p:nvSpPr>
          <p:spPr bwMode="auto">
            <a:xfrm rot="1562746">
              <a:off x="3640" y="1327"/>
              <a:ext cx="763" cy="112"/>
            </a:xfrm>
            <a:prstGeom prst="rect">
              <a:avLst/>
            </a:prstGeom>
            <a:gradFill rotWithShape="1">
              <a:gsLst>
                <a:gs pos="0">
                  <a:srgbClr val="C0C0C0"/>
                </a:gs>
                <a:gs pos="50000">
                  <a:srgbClr val="FFFFFF"/>
                </a:gs>
                <a:gs pos="100000">
                  <a:srgbClr val="C0C0C0"/>
                </a:gs>
              </a:gsLst>
              <a:lin ang="5400000" scaled="1"/>
            </a:gradFill>
            <a:ln w="9525">
              <a:solidFill>
                <a:srgbClr val="000000"/>
              </a:solidFill>
              <a:miter lim="800000"/>
              <a:headEnd/>
              <a:tailEnd/>
            </a:ln>
          </p:spPr>
          <p:txBody>
            <a:bodyPr/>
            <a:lstStyle/>
            <a:p>
              <a:endParaRPr lang="tr-TR"/>
            </a:p>
          </p:txBody>
        </p:sp>
        <p:sp>
          <p:nvSpPr>
            <p:cNvPr id="12390" name="Freeform 102">
              <a:extLst>
                <a:ext uri="{FF2B5EF4-FFF2-40B4-BE49-F238E27FC236}">
                  <a16:creationId xmlns:a16="http://schemas.microsoft.com/office/drawing/2014/main" id="{27DC2A99-E337-09BB-F91A-73D4EF8A398C}"/>
                </a:ext>
              </a:extLst>
            </p:cNvPr>
            <p:cNvSpPr>
              <a:spLocks/>
            </p:cNvSpPr>
            <p:nvPr/>
          </p:nvSpPr>
          <p:spPr bwMode="auto">
            <a:xfrm>
              <a:off x="3294" y="1250"/>
              <a:ext cx="257" cy="333"/>
            </a:xfrm>
            <a:custGeom>
              <a:avLst/>
              <a:gdLst>
                <a:gd name="T0" fmla="*/ 48 w 643"/>
                <a:gd name="T1" fmla="*/ 40 h 874"/>
                <a:gd name="T2" fmla="*/ 570 w 643"/>
                <a:gd name="T3" fmla="*/ 40 h 874"/>
                <a:gd name="T4" fmla="*/ 408 w 643"/>
                <a:gd name="T5" fmla="*/ 280 h 874"/>
                <a:gd name="T6" fmla="*/ 378 w 643"/>
                <a:gd name="T7" fmla="*/ 550 h 874"/>
                <a:gd name="T8" fmla="*/ 510 w 643"/>
                <a:gd name="T9" fmla="*/ 790 h 874"/>
                <a:gd name="T10" fmla="*/ 558 w 643"/>
                <a:gd name="T11" fmla="*/ 862 h 874"/>
                <a:gd name="T12" fmla="*/ 0 w 643"/>
                <a:gd name="T13" fmla="*/ 862 h 874"/>
              </a:gdLst>
              <a:ahLst/>
              <a:cxnLst>
                <a:cxn ang="0">
                  <a:pos x="T0" y="T1"/>
                </a:cxn>
                <a:cxn ang="0">
                  <a:pos x="T2" y="T3"/>
                </a:cxn>
                <a:cxn ang="0">
                  <a:pos x="T4" y="T5"/>
                </a:cxn>
                <a:cxn ang="0">
                  <a:pos x="T6" y="T7"/>
                </a:cxn>
                <a:cxn ang="0">
                  <a:pos x="T8" y="T9"/>
                </a:cxn>
                <a:cxn ang="0">
                  <a:pos x="T10" y="T11"/>
                </a:cxn>
                <a:cxn ang="0">
                  <a:pos x="T12" y="T13"/>
                </a:cxn>
              </a:cxnLst>
              <a:rect l="0" t="0" r="r" b="b"/>
              <a:pathLst>
                <a:path w="643" h="874">
                  <a:moveTo>
                    <a:pt x="48" y="40"/>
                  </a:moveTo>
                  <a:cubicBezTo>
                    <a:pt x="279" y="20"/>
                    <a:pt x="510" y="0"/>
                    <a:pt x="570" y="40"/>
                  </a:cubicBezTo>
                  <a:cubicBezTo>
                    <a:pt x="630" y="80"/>
                    <a:pt x="440" y="195"/>
                    <a:pt x="408" y="280"/>
                  </a:cubicBezTo>
                  <a:cubicBezTo>
                    <a:pt x="376" y="365"/>
                    <a:pt x="361" y="465"/>
                    <a:pt x="378" y="550"/>
                  </a:cubicBezTo>
                  <a:cubicBezTo>
                    <a:pt x="395" y="635"/>
                    <a:pt x="480" y="738"/>
                    <a:pt x="510" y="790"/>
                  </a:cubicBezTo>
                  <a:cubicBezTo>
                    <a:pt x="540" y="842"/>
                    <a:pt x="643" y="850"/>
                    <a:pt x="558" y="862"/>
                  </a:cubicBezTo>
                  <a:cubicBezTo>
                    <a:pt x="473" y="874"/>
                    <a:pt x="236" y="868"/>
                    <a:pt x="0" y="862"/>
                  </a:cubicBezTo>
                </a:path>
              </a:pathLst>
            </a:custGeom>
            <a:solidFill>
              <a:srgbClr val="C0C0C0"/>
            </a:solidFill>
            <a:ln w="9525">
              <a:solidFill>
                <a:srgbClr val="000000"/>
              </a:solidFill>
              <a:round/>
              <a:headEnd/>
              <a:tailEnd/>
            </a:ln>
          </p:spPr>
          <p:txBody>
            <a:bodyPr/>
            <a:lstStyle/>
            <a:p>
              <a:endParaRPr lang="tr-TR"/>
            </a:p>
          </p:txBody>
        </p:sp>
        <p:sp>
          <p:nvSpPr>
            <p:cNvPr id="12391" name="Freeform 103">
              <a:extLst>
                <a:ext uri="{FF2B5EF4-FFF2-40B4-BE49-F238E27FC236}">
                  <a16:creationId xmlns:a16="http://schemas.microsoft.com/office/drawing/2014/main" id="{80F7F490-8B25-BBD4-7483-B9A5B381268A}"/>
                </a:ext>
              </a:extLst>
            </p:cNvPr>
            <p:cNvSpPr>
              <a:spLocks/>
            </p:cNvSpPr>
            <p:nvPr/>
          </p:nvSpPr>
          <p:spPr bwMode="auto">
            <a:xfrm rot="10800000">
              <a:off x="4445" y="1278"/>
              <a:ext cx="258" cy="334"/>
            </a:xfrm>
            <a:custGeom>
              <a:avLst/>
              <a:gdLst>
                <a:gd name="T0" fmla="*/ 48 w 643"/>
                <a:gd name="T1" fmla="*/ 40 h 874"/>
                <a:gd name="T2" fmla="*/ 570 w 643"/>
                <a:gd name="T3" fmla="*/ 40 h 874"/>
                <a:gd name="T4" fmla="*/ 408 w 643"/>
                <a:gd name="T5" fmla="*/ 280 h 874"/>
                <a:gd name="T6" fmla="*/ 378 w 643"/>
                <a:gd name="T7" fmla="*/ 550 h 874"/>
                <a:gd name="T8" fmla="*/ 510 w 643"/>
                <a:gd name="T9" fmla="*/ 790 h 874"/>
                <a:gd name="T10" fmla="*/ 558 w 643"/>
                <a:gd name="T11" fmla="*/ 862 h 874"/>
                <a:gd name="T12" fmla="*/ 0 w 643"/>
                <a:gd name="T13" fmla="*/ 862 h 874"/>
              </a:gdLst>
              <a:ahLst/>
              <a:cxnLst>
                <a:cxn ang="0">
                  <a:pos x="T0" y="T1"/>
                </a:cxn>
                <a:cxn ang="0">
                  <a:pos x="T2" y="T3"/>
                </a:cxn>
                <a:cxn ang="0">
                  <a:pos x="T4" y="T5"/>
                </a:cxn>
                <a:cxn ang="0">
                  <a:pos x="T6" y="T7"/>
                </a:cxn>
                <a:cxn ang="0">
                  <a:pos x="T8" y="T9"/>
                </a:cxn>
                <a:cxn ang="0">
                  <a:pos x="T10" y="T11"/>
                </a:cxn>
                <a:cxn ang="0">
                  <a:pos x="T12" y="T13"/>
                </a:cxn>
              </a:cxnLst>
              <a:rect l="0" t="0" r="r" b="b"/>
              <a:pathLst>
                <a:path w="643" h="874">
                  <a:moveTo>
                    <a:pt x="48" y="40"/>
                  </a:moveTo>
                  <a:cubicBezTo>
                    <a:pt x="279" y="20"/>
                    <a:pt x="510" y="0"/>
                    <a:pt x="570" y="40"/>
                  </a:cubicBezTo>
                  <a:cubicBezTo>
                    <a:pt x="630" y="80"/>
                    <a:pt x="440" y="195"/>
                    <a:pt x="408" y="280"/>
                  </a:cubicBezTo>
                  <a:cubicBezTo>
                    <a:pt x="376" y="365"/>
                    <a:pt x="361" y="465"/>
                    <a:pt x="378" y="550"/>
                  </a:cubicBezTo>
                  <a:cubicBezTo>
                    <a:pt x="395" y="635"/>
                    <a:pt x="480" y="738"/>
                    <a:pt x="510" y="790"/>
                  </a:cubicBezTo>
                  <a:cubicBezTo>
                    <a:pt x="540" y="842"/>
                    <a:pt x="643" y="850"/>
                    <a:pt x="558" y="862"/>
                  </a:cubicBezTo>
                  <a:cubicBezTo>
                    <a:pt x="473" y="874"/>
                    <a:pt x="236" y="868"/>
                    <a:pt x="0" y="862"/>
                  </a:cubicBezTo>
                </a:path>
              </a:pathLst>
            </a:custGeom>
            <a:solidFill>
              <a:srgbClr val="C0C0C0"/>
            </a:solidFill>
            <a:ln w="9525">
              <a:solidFill>
                <a:srgbClr val="000000"/>
              </a:solidFill>
              <a:round/>
              <a:headEnd/>
              <a:tailEnd/>
            </a:ln>
          </p:spPr>
          <p:txBody>
            <a:bodyPr/>
            <a:lstStyle/>
            <a:p>
              <a:endParaRPr lang="tr-TR"/>
            </a:p>
          </p:txBody>
        </p:sp>
        <p:sp>
          <p:nvSpPr>
            <p:cNvPr id="12392" name="Text Box 104">
              <a:extLst>
                <a:ext uri="{FF2B5EF4-FFF2-40B4-BE49-F238E27FC236}">
                  <a16:creationId xmlns:a16="http://schemas.microsoft.com/office/drawing/2014/main" id="{A5D000EF-423A-3A4E-8D8A-E79C9C6285F2}"/>
                </a:ext>
              </a:extLst>
            </p:cNvPr>
            <p:cNvSpPr txBox="1">
              <a:spLocks noChangeArrowheads="1"/>
            </p:cNvSpPr>
            <p:nvPr/>
          </p:nvSpPr>
          <p:spPr bwMode="auto">
            <a:xfrm>
              <a:off x="3259" y="1354"/>
              <a:ext cx="2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b="1">
                  <a:solidFill>
                    <a:srgbClr val="000000"/>
                  </a:solidFill>
                </a:rPr>
                <a:t>N</a:t>
              </a:r>
              <a:endParaRPr lang="tr-TR" altLang="tr-TR"/>
            </a:p>
          </p:txBody>
        </p:sp>
        <p:sp>
          <p:nvSpPr>
            <p:cNvPr id="12393" name="Text Box 105">
              <a:extLst>
                <a:ext uri="{FF2B5EF4-FFF2-40B4-BE49-F238E27FC236}">
                  <a16:creationId xmlns:a16="http://schemas.microsoft.com/office/drawing/2014/main" id="{D96A488C-230F-3FFF-997C-D76AB54A7B5B}"/>
                </a:ext>
              </a:extLst>
            </p:cNvPr>
            <p:cNvSpPr txBox="1">
              <a:spLocks noChangeArrowheads="1"/>
            </p:cNvSpPr>
            <p:nvPr/>
          </p:nvSpPr>
          <p:spPr bwMode="auto">
            <a:xfrm>
              <a:off x="4308" y="1361"/>
              <a:ext cx="241"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2394" name="Text Box 106">
              <a:extLst>
                <a:ext uri="{FF2B5EF4-FFF2-40B4-BE49-F238E27FC236}">
                  <a16:creationId xmlns:a16="http://schemas.microsoft.com/office/drawing/2014/main" id="{D452C036-6A98-3F44-98E7-4849710C0DF9}"/>
                </a:ext>
              </a:extLst>
            </p:cNvPr>
            <p:cNvSpPr txBox="1">
              <a:spLocks noChangeArrowheads="1"/>
            </p:cNvSpPr>
            <p:nvPr/>
          </p:nvSpPr>
          <p:spPr bwMode="auto">
            <a:xfrm>
              <a:off x="3654" y="1035"/>
              <a:ext cx="24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tr-TR"/>
            </a:p>
          </p:txBody>
        </p:sp>
        <p:sp>
          <p:nvSpPr>
            <p:cNvPr id="12395" name="Text Box 107">
              <a:extLst>
                <a:ext uri="{FF2B5EF4-FFF2-40B4-BE49-F238E27FC236}">
                  <a16:creationId xmlns:a16="http://schemas.microsoft.com/office/drawing/2014/main" id="{259BEA70-C84B-2103-8028-50E7CDE5342A}"/>
                </a:ext>
              </a:extLst>
            </p:cNvPr>
            <p:cNvSpPr txBox="1">
              <a:spLocks noChangeArrowheads="1"/>
            </p:cNvSpPr>
            <p:nvPr/>
          </p:nvSpPr>
          <p:spPr bwMode="auto">
            <a:xfrm>
              <a:off x="4558" y="1368"/>
              <a:ext cx="241"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b="1">
                  <a:solidFill>
                    <a:srgbClr val="000000"/>
                  </a:solidFill>
                </a:rPr>
                <a:t>S</a:t>
              </a:r>
              <a:endParaRPr lang="tr-TR" altLang="tr-TR"/>
            </a:p>
          </p:txBody>
        </p:sp>
        <p:grpSp>
          <p:nvGrpSpPr>
            <p:cNvPr id="12396" name="Group 108">
              <a:extLst>
                <a:ext uri="{FF2B5EF4-FFF2-40B4-BE49-F238E27FC236}">
                  <a16:creationId xmlns:a16="http://schemas.microsoft.com/office/drawing/2014/main" id="{195A9F57-B85D-0132-03DC-FF7640844232}"/>
                </a:ext>
              </a:extLst>
            </p:cNvPr>
            <p:cNvGrpSpPr>
              <a:grpSpLocks/>
            </p:cNvGrpSpPr>
            <p:nvPr/>
          </p:nvGrpSpPr>
          <p:grpSpPr bwMode="auto">
            <a:xfrm>
              <a:off x="3745" y="1179"/>
              <a:ext cx="537" cy="397"/>
              <a:chOff x="3730" y="2586"/>
              <a:chExt cx="1066" cy="825"/>
            </a:xfrm>
          </p:grpSpPr>
          <p:sp>
            <p:nvSpPr>
              <p:cNvPr id="12397" name="Oval 109">
                <a:extLst>
                  <a:ext uri="{FF2B5EF4-FFF2-40B4-BE49-F238E27FC236}">
                    <a16:creationId xmlns:a16="http://schemas.microsoft.com/office/drawing/2014/main" id="{FE3A2DBE-5FBA-526F-A9C2-D17076EBBE42}"/>
                  </a:ext>
                </a:extLst>
              </p:cNvPr>
              <p:cNvSpPr>
                <a:spLocks noChangeArrowheads="1"/>
              </p:cNvSpPr>
              <p:nvPr/>
            </p:nvSpPr>
            <p:spPr bwMode="auto">
              <a:xfrm>
                <a:off x="4192" y="2959"/>
                <a:ext cx="95" cy="81"/>
              </a:xfrm>
              <a:prstGeom prst="ellipse">
                <a:avLst/>
              </a:prstGeom>
              <a:solidFill>
                <a:srgbClr val="FFFFFF"/>
              </a:solidFill>
              <a:ln w="9525">
                <a:solidFill>
                  <a:srgbClr val="000000"/>
                </a:solidFill>
                <a:round/>
                <a:headEnd/>
                <a:tailEnd/>
              </a:ln>
            </p:spPr>
            <p:txBody>
              <a:bodyPr/>
              <a:lstStyle/>
              <a:p>
                <a:endParaRPr lang="tr-TR"/>
              </a:p>
            </p:txBody>
          </p:sp>
          <p:sp>
            <p:nvSpPr>
              <p:cNvPr id="12398" name="Freeform 110">
                <a:extLst>
                  <a:ext uri="{FF2B5EF4-FFF2-40B4-BE49-F238E27FC236}">
                    <a16:creationId xmlns:a16="http://schemas.microsoft.com/office/drawing/2014/main" id="{0681CE26-3C68-BEF8-8393-771E4148B7AD}"/>
                  </a:ext>
                </a:extLst>
              </p:cNvPr>
              <p:cNvSpPr>
                <a:spLocks/>
              </p:cNvSpPr>
              <p:nvPr/>
            </p:nvSpPr>
            <p:spPr bwMode="auto">
              <a:xfrm>
                <a:off x="3730" y="2586"/>
                <a:ext cx="252" cy="377"/>
              </a:xfrm>
              <a:custGeom>
                <a:avLst/>
                <a:gdLst>
                  <a:gd name="T0" fmla="*/ 0 w 317"/>
                  <a:gd name="T1" fmla="*/ 475 h 475"/>
                  <a:gd name="T2" fmla="*/ 270 w 317"/>
                  <a:gd name="T3" fmla="*/ 55 h 475"/>
                  <a:gd name="T4" fmla="*/ 282 w 317"/>
                  <a:gd name="T5" fmla="*/ 145 h 475"/>
                </a:gdLst>
                <a:ahLst/>
                <a:cxnLst>
                  <a:cxn ang="0">
                    <a:pos x="T0" y="T1"/>
                  </a:cxn>
                  <a:cxn ang="0">
                    <a:pos x="T2" y="T3"/>
                  </a:cxn>
                  <a:cxn ang="0">
                    <a:pos x="T4" y="T5"/>
                  </a:cxn>
                </a:cxnLst>
                <a:rect l="0" t="0" r="r" b="b"/>
                <a:pathLst>
                  <a:path w="317" h="475">
                    <a:moveTo>
                      <a:pt x="0" y="475"/>
                    </a:moveTo>
                    <a:cubicBezTo>
                      <a:pt x="111" y="292"/>
                      <a:pt x="223" y="110"/>
                      <a:pt x="270" y="55"/>
                    </a:cubicBezTo>
                    <a:cubicBezTo>
                      <a:pt x="317" y="0"/>
                      <a:pt x="277" y="130"/>
                      <a:pt x="282" y="145"/>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399" name="Freeform 111">
                <a:extLst>
                  <a:ext uri="{FF2B5EF4-FFF2-40B4-BE49-F238E27FC236}">
                    <a16:creationId xmlns:a16="http://schemas.microsoft.com/office/drawing/2014/main" id="{D9858502-34CA-D979-8E35-4F5B32F28DD4}"/>
                  </a:ext>
                </a:extLst>
              </p:cNvPr>
              <p:cNvSpPr>
                <a:spLocks/>
              </p:cNvSpPr>
              <p:nvPr/>
            </p:nvSpPr>
            <p:spPr bwMode="auto">
              <a:xfrm>
                <a:off x="3827" y="2614"/>
                <a:ext cx="256" cy="415"/>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0" name="Freeform 112">
                <a:extLst>
                  <a:ext uri="{FF2B5EF4-FFF2-40B4-BE49-F238E27FC236}">
                    <a16:creationId xmlns:a16="http://schemas.microsoft.com/office/drawing/2014/main" id="{BD386741-E45C-765E-00DD-7A274E1B01F2}"/>
                  </a:ext>
                </a:extLst>
              </p:cNvPr>
              <p:cNvSpPr>
                <a:spLocks/>
              </p:cNvSpPr>
              <p:nvPr/>
            </p:nvSpPr>
            <p:spPr bwMode="auto">
              <a:xfrm>
                <a:off x="3921" y="2659"/>
                <a:ext cx="257" cy="415"/>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1" name="Freeform 113">
                <a:extLst>
                  <a:ext uri="{FF2B5EF4-FFF2-40B4-BE49-F238E27FC236}">
                    <a16:creationId xmlns:a16="http://schemas.microsoft.com/office/drawing/2014/main" id="{7A607F99-07F9-E8DF-8A57-738AB189A997}"/>
                  </a:ext>
                </a:extLst>
              </p:cNvPr>
              <p:cNvSpPr>
                <a:spLocks/>
              </p:cNvSpPr>
              <p:nvPr/>
            </p:nvSpPr>
            <p:spPr bwMode="auto">
              <a:xfrm>
                <a:off x="4006" y="2706"/>
                <a:ext cx="257" cy="415"/>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2" name="Freeform 114">
                <a:extLst>
                  <a:ext uri="{FF2B5EF4-FFF2-40B4-BE49-F238E27FC236}">
                    <a16:creationId xmlns:a16="http://schemas.microsoft.com/office/drawing/2014/main" id="{5BE598C8-CD53-78D8-D79F-1CAC4CAF9EF4}"/>
                  </a:ext>
                </a:extLst>
              </p:cNvPr>
              <p:cNvSpPr>
                <a:spLocks/>
              </p:cNvSpPr>
              <p:nvPr/>
            </p:nvSpPr>
            <p:spPr bwMode="auto">
              <a:xfrm>
                <a:off x="4316" y="2863"/>
                <a:ext cx="257" cy="416"/>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3" name="Freeform 115">
                <a:extLst>
                  <a:ext uri="{FF2B5EF4-FFF2-40B4-BE49-F238E27FC236}">
                    <a16:creationId xmlns:a16="http://schemas.microsoft.com/office/drawing/2014/main" id="{5C4230BB-EE61-7D04-3C09-80E3A6E850E9}"/>
                  </a:ext>
                </a:extLst>
              </p:cNvPr>
              <p:cNvSpPr>
                <a:spLocks/>
              </p:cNvSpPr>
              <p:nvPr/>
            </p:nvSpPr>
            <p:spPr bwMode="auto">
              <a:xfrm>
                <a:off x="4397" y="2925"/>
                <a:ext cx="256" cy="415"/>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4" name="Freeform 116">
                <a:extLst>
                  <a:ext uri="{FF2B5EF4-FFF2-40B4-BE49-F238E27FC236}">
                    <a16:creationId xmlns:a16="http://schemas.microsoft.com/office/drawing/2014/main" id="{AE82E1A5-F717-0FD1-8B6E-6DF11634E1FC}"/>
                  </a:ext>
                </a:extLst>
              </p:cNvPr>
              <p:cNvSpPr>
                <a:spLocks/>
              </p:cNvSpPr>
              <p:nvPr/>
            </p:nvSpPr>
            <p:spPr bwMode="auto">
              <a:xfrm>
                <a:off x="4468" y="2959"/>
                <a:ext cx="257" cy="415"/>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5" name="Freeform 117">
                <a:extLst>
                  <a:ext uri="{FF2B5EF4-FFF2-40B4-BE49-F238E27FC236}">
                    <a16:creationId xmlns:a16="http://schemas.microsoft.com/office/drawing/2014/main" id="{F485739B-6EEA-5F30-3A91-8F29533C0751}"/>
                  </a:ext>
                </a:extLst>
              </p:cNvPr>
              <p:cNvSpPr>
                <a:spLocks/>
              </p:cNvSpPr>
              <p:nvPr/>
            </p:nvSpPr>
            <p:spPr bwMode="auto">
              <a:xfrm>
                <a:off x="4540" y="2997"/>
                <a:ext cx="256" cy="414"/>
              </a:xfrm>
              <a:custGeom>
                <a:avLst/>
                <a:gdLst>
                  <a:gd name="T0" fmla="*/ 40 w 323"/>
                  <a:gd name="T1" fmla="*/ 368 h 523"/>
                  <a:gd name="T2" fmla="*/ 40 w 323"/>
                  <a:gd name="T3" fmla="*/ 470 h 523"/>
                  <a:gd name="T4" fmla="*/ 280 w 323"/>
                  <a:gd name="T5" fmla="*/ 50 h 523"/>
                  <a:gd name="T6" fmla="*/ 298 w 323"/>
                  <a:gd name="T7" fmla="*/ 170 h 523"/>
                </a:gdLst>
                <a:ahLst/>
                <a:cxnLst>
                  <a:cxn ang="0">
                    <a:pos x="T0" y="T1"/>
                  </a:cxn>
                  <a:cxn ang="0">
                    <a:pos x="T2" y="T3"/>
                  </a:cxn>
                  <a:cxn ang="0">
                    <a:pos x="T4" y="T5"/>
                  </a:cxn>
                  <a:cxn ang="0">
                    <a:pos x="T6" y="T7"/>
                  </a:cxn>
                </a:cxnLst>
                <a:rect l="0" t="0" r="r" b="b"/>
                <a:pathLst>
                  <a:path w="323" h="523">
                    <a:moveTo>
                      <a:pt x="40" y="368"/>
                    </a:moveTo>
                    <a:cubicBezTo>
                      <a:pt x="20" y="445"/>
                      <a:pt x="0" y="523"/>
                      <a:pt x="40" y="470"/>
                    </a:cubicBezTo>
                    <a:cubicBezTo>
                      <a:pt x="80" y="417"/>
                      <a:pt x="237" y="100"/>
                      <a:pt x="280" y="50"/>
                    </a:cubicBezTo>
                    <a:cubicBezTo>
                      <a:pt x="323" y="0"/>
                      <a:pt x="310" y="85"/>
                      <a:pt x="298" y="17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grpSp>
        <p:sp>
          <p:nvSpPr>
            <p:cNvPr id="12406" name="Freeform 118">
              <a:extLst>
                <a:ext uri="{FF2B5EF4-FFF2-40B4-BE49-F238E27FC236}">
                  <a16:creationId xmlns:a16="http://schemas.microsoft.com/office/drawing/2014/main" id="{835DC715-9D57-52BF-5F26-B3D809DD62F7}"/>
                </a:ext>
              </a:extLst>
            </p:cNvPr>
            <p:cNvSpPr>
              <a:spLocks/>
            </p:cNvSpPr>
            <p:nvPr/>
          </p:nvSpPr>
          <p:spPr bwMode="auto">
            <a:xfrm>
              <a:off x="3680" y="1354"/>
              <a:ext cx="242" cy="471"/>
            </a:xfrm>
            <a:custGeom>
              <a:avLst/>
              <a:gdLst>
                <a:gd name="T0" fmla="*/ 560 w 605"/>
                <a:gd name="T1" fmla="*/ 1230 h 1230"/>
                <a:gd name="T2" fmla="*/ 578 w 605"/>
                <a:gd name="T3" fmla="*/ 960 h 1230"/>
                <a:gd name="T4" fmla="*/ 398 w 605"/>
                <a:gd name="T5" fmla="*/ 660 h 1230"/>
                <a:gd name="T6" fmla="*/ 38 w 605"/>
                <a:gd name="T7" fmla="*/ 342 h 1230"/>
                <a:gd name="T8" fmla="*/ 170 w 605"/>
                <a:gd name="T9" fmla="*/ 0 h 1230"/>
              </a:gdLst>
              <a:ahLst/>
              <a:cxnLst>
                <a:cxn ang="0">
                  <a:pos x="T0" y="T1"/>
                </a:cxn>
                <a:cxn ang="0">
                  <a:pos x="T2" y="T3"/>
                </a:cxn>
                <a:cxn ang="0">
                  <a:pos x="T4" y="T5"/>
                </a:cxn>
                <a:cxn ang="0">
                  <a:pos x="T6" y="T7"/>
                </a:cxn>
                <a:cxn ang="0">
                  <a:pos x="T8" y="T9"/>
                </a:cxn>
              </a:cxnLst>
              <a:rect l="0" t="0" r="r" b="b"/>
              <a:pathLst>
                <a:path w="605" h="1230">
                  <a:moveTo>
                    <a:pt x="560" y="1230"/>
                  </a:moveTo>
                  <a:cubicBezTo>
                    <a:pt x="582" y="1142"/>
                    <a:pt x="605" y="1055"/>
                    <a:pt x="578" y="960"/>
                  </a:cubicBezTo>
                  <a:cubicBezTo>
                    <a:pt x="551" y="865"/>
                    <a:pt x="488" y="763"/>
                    <a:pt x="398" y="660"/>
                  </a:cubicBezTo>
                  <a:cubicBezTo>
                    <a:pt x="308" y="557"/>
                    <a:pt x="76" y="452"/>
                    <a:pt x="38" y="342"/>
                  </a:cubicBezTo>
                  <a:cubicBezTo>
                    <a:pt x="0" y="232"/>
                    <a:pt x="85" y="116"/>
                    <a:pt x="17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07" name="Freeform 119">
              <a:extLst>
                <a:ext uri="{FF2B5EF4-FFF2-40B4-BE49-F238E27FC236}">
                  <a16:creationId xmlns:a16="http://schemas.microsoft.com/office/drawing/2014/main" id="{54EEE7B1-82B3-41C3-701B-2F9F7C453C30}"/>
                </a:ext>
              </a:extLst>
            </p:cNvPr>
            <p:cNvSpPr>
              <a:spLocks/>
            </p:cNvSpPr>
            <p:nvPr/>
          </p:nvSpPr>
          <p:spPr bwMode="auto">
            <a:xfrm>
              <a:off x="4035" y="1538"/>
              <a:ext cx="217" cy="287"/>
            </a:xfrm>
            <a:custGeom>
              <a:avLst/>
              <a:gdLst>
                <a:gd name="T0" fmla="*/ 60 w 540"/>
                <a:gd name="T1" fmla="*/ 750 h 750"/>
                <a:gd name="T2" fmla="*/ 48 w 540"/>
                <a:gd name="T3" fmla="*/ 312 h 750"/>
                <a:gd name="T4" fmla="*/ 348 w 540"/>
                <a:gd name="T5" fmla="*/ 222 h 750"/>
                <a:gd name="T6" fmla="*/ 540 w 540"/>
                <a:gd name="T7" fmla="*/ 0 h 750"/>
              </a:gdLst>
              <a:ahLst/>
              <a:cxnLst>
                <a:cxn ang="0">
                  <a:pos x="T0" y="T1"/>
                </a:cxn>
                <a:cxn ang="0">
                  <a:pos x="T2" y="T3"/>
                </a:cxn>
                <a:cxn ang="0">
                  <a:pos x="T4" y="T5"/>
                </a:cxn>
                <a:cxn ang="0">
                  <a:pos x="T6" y="T7"/>
                </a:cxn>
              </a:cxnLst>
              <a:rect l="0" t="0" r="r" b="b"/>
              <a:pathLst>
                <a:path w="540" h="750">
                  <a:moveTo>
                    <a:pt x="60" y="750"/>
                  </a:moveTo>
                  <a:cubicBezTo>
                    <a:pt x="30" y="575"/>
                    <a:pt x="0" y="400"/>
                    <a:pt x="48" y="312"/>
                  </a:cubicBezTo>
                  <a:cubicBezTo>
                    <a:pt x="96" y="224"/>
                    <a:pt x="266" y="274"/>
                    <a:pt x="348" y="222"/>
                  </a:cubicBezTo>
                  <a:cubicBezTo>
                    <a:pt x="430" y="170"/>
                    <a:pt x="485" y="85"/>
                    <a:pt x="540" y="0"/>
                  </a:cubicBezTo>
                </a:path>
              </a:pathLst>
            </a:custGeom>
            <a:noFill/>
            <a:ln w="19050" cmpd="sng">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10" name="Line 122">
              <a:extLst>
                <a:ext uri="{FF2B5EF4-FFF2-40B4-BE49-F238E27FC236}">
                  <a16:creationId xmlns:a16="http://schemas.microsoft.com/office/drawing/2014/main" id="{645DA9D5-FFEF-252B-DD1B-F34220B6E741}"/>
                </a:ext>
              </a:extLst>
            </p:cNvPr>
            <p:cNvSpPr>
              <a:spLocks noChangeShapeType="1"/>
            </p:cNvSpPr>
            <p:nvPr/>
          </p:nvSpPr>
          <p:spPr bwMode="auto">
            <a:xfrm flipH="1">
              <a:off x="3990" y="1384"/>
              <a:ext cx="5" cy="43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tr-TR"/>
            </a:p>
          </p:txBody>
        </p:sp>
        <p:sp>
          <p:nvSpPr>
            <p:cNvPr id="12411" name="Freeform 123">
              <a:extLst>
                <a:ext uri="{FF2B5EF4-FFF2-40B4-BE49-F238E27FC236}">
                  <a16:creationId xmlns:a16="http://schemas.microsoft.com/office/drawing/2014/main" id="{4C7D874E-9A20-5CC3-7DD6-31D4E23C10A1}"/>
                </a:ext>
              </a:extLst>
            </p:cNvPr>
            <p:cNvSpPr>
              <a:spLocks/>
            </p:cNvSpPr>
            <p:nvPr/>
          </p:nvSpPr>
          <p:spPr bwMode="auto">
            <a:xfrm rot="1388181">
              <a:off x="3544" y="1196"/>
              <a:ext cx="65" cy="179"/>
            </a:xfrm>
            <a:custGeom>
              <a:avLst/>
              <a:gdLst>
                <a:gd name="T0" fmla="*/ 297 w 297"/>
                <a:gd name="T1" fmla="*/ 0 h 468"/>
                <a:gd name="T2" fmla="*/ 45 w 297"/>
                <a:gd name="T3" fmla="*/ 120 h 468"/>
                <a:gd name="T4" fmla="*/ 27 w 297"/>
                <a:gd name="T5" fmla="*/ 468 h 468"/>
              </a:gdLst>
              <a:ahLst/>
              <a:cxnLst>
                <a:cxn ang="0">
                  <a:pos x="T0" y="T1"/>
                </a:cxn>
                <a:cxn ang="0">
                  <a:pos x="T2" y="T3"/>
                </a:cxn>
                <a:cxn ang="0">
                  <a:pos x="T4" y="T5"/>
                </a:cxn>
              </a:cxnLst>
              <a:rect l="0" t="0" r="r" b="b"/>
              <a:pathLst>
                <a:path w="297" h="468">
                  <a:moveTo>
                    <a:pt x="297" y="0"/>
                  </a:moveTo>
                  <a:cubicBezTo>
                    <a:pt x="193" y="21"/>
                    <a:pt x="90" y="42"/>
                    <a:pt x="45" y="120"/>
                  </a:cubicBezTo>
                  <a:cubicBezTo>
                    <a:pt x="0" y="198"/>
                    <a:pt x="13" y="333"/>
                    <a:pt x="27" y="468"/>
                  </a:cubicBezTo>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12" name="Freeform 124">
              <a:extLst>
                <a:ext uri="{FF2B5EF4-FFF2-40B4-BE49-F238E27FC236}">
                  <a16:creationId xmlns:a16="http://schemas.microsoft.com/office/drawing/2014/main" id="{A5C10573-0912-9E6E-80E9-BD78432BA52A}"/>
                </a:ext>
              </a:extLst>
            </p:cNvPr>
            <p:cNvSpPr>
              <a:spLocks/>
            </p:cNvSpPr>
            <p:nvPr/>
          </p:nvSpPr>
          <p:spPr bwMode="auto">
            <a:xfrm>
              <a:off x="4326" y="1540"/>
              <a:ext cx="127" cy="108"/>
            </a:xfrm>
            <a:custGeom>
              <a:avLst/>
              <a:gdLst>
                <a:gd name="T0" fmla="*/ 0 w 318"/>
                <a:gd name="T1" fmla="*/ 282 h 282"/>
                <a:gd name="T2" fmla="*/ 180 w 318"/>
                <a:gd name="T3" fmla="*/ 222 h 282"/>
                <a:gd name="T4" fmla="*/ 318 w 318"/>
                <a:gd name="T5" fmla="*/ 0 h 282"/>
              </a:gdLst>
              <a:ahLst/>
              <a:cxnLst>
                <a:cxn ang="0">
                  <a:pos x="T0" y="T1"/>
                </a:cxn>
                <a:cxn ang="0">
                  <a:pos x="T2" y="T3"/>
                </a:cxn>
                <a:cxn ang="0">
                  <a:pos x="T4" y="T5"/>
                </a:cxn>
              </a:cxnLst>
              <a:rect l="0" t="0" r="r" b="b"/>
              <a:pathLst>
                <a:path w="318" h="282">
                  <a:moveTo>
                    <a:pt x="0" y="282"/>
                  </a:moveTo>
                  <a:cubicBezTo>
                    <a:pt x="63" y="275"/>
                    <a:pt x="127" y="269"/>
                    <a:pt x="180" y="222"/>
                  </a:cubicBezTo>
                  <a:cubicBezTo>
                    <a:pt x="233" y="175"/>
                    <a:pt x="275" y="87"/>
                    <a:pt x="318" y="0"/>
                  </a:cubicBezTo>
                </a:path>
              </a:pathLst>
            </a:custGeom>
            <a:noFill/>
            <a:ln w="9525">
              <a:solidFill>
                <a:srgbClr val="00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tr-TR"/>
            </a:p>
          </p:txBody>
        </p:sp>
        <p:sp>
          <p:nvSpPr>
            <p:cNvPr id="12421" name="Text Box 133">
              <a:extLst>
                <a:ext uri="{FF2B5EF4-FFF2-40B4-BE49-F238E27FC236}">
                  <a16:creationId xmlns:a16="http://schemas.microsoft.com/office/drawing/2014/main" id="{C3E36BBF-D116-D268-C12B-2D6366A44CFE}"/>
                </a:ext>
              </a:extLst>
            </p:cNvPr>
            <p:cNvSpPr txBox="1">
              <a:spLocks noChangeArrowheads="1"/>
            </p:cNvSpPr>
            <p:nvPr/>
          </p:nvSpPr>
          <p:spPr bwMode="auto">
            <a:xfrm>
              <a:off x="4031" y="935"/>
              <a:ext cx="113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Bobin</a:t>
              </a:r>
            </a:p>
          </p:txBody>
        </p:sp>
        <p:sp>
          <p:nvSpPr>
            <p:cNvPr id="12422" name="Text Box 134">
              <a:extLst>
                <a:ext uri="{FF2B5EF4-FFF2-40B4-BE49-F238E27FC236}">
                  <a16:creationId xmlns:a16="http://schemas.microsoft.com/office/drawing/2014/main" id="{3295FB7E-BFF7-9732-90A2-90893766757B}"/>
                </a:ext>
              </a:extLst>
            </p:cNvPr>
            <p:cNvSpPr txBox="1">
              <a:spLocks noChangeArrowheads="1"/>
            </p:cNvSpPr>
            <p:nvPr/>
          </p:nvSpPr>
          <p:spPr bwMode="auto">
            <a:xfrm>
              <a:off x="4498" y="1639"/>
              <a:ext cx="815"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tr-TR" altLang="tr-TR" sz="1200"/>
                <a:t>Sabit mıknatıslar</a:t>
              </a:r>
            </a:p>
          </p:txBody>
        </p:sp>
        <p:sp>
          <p:nvSpPr>
            <p:cNvPr id="12423" name="Line 135">
              <a:extLst>
                <a:ext uri="{FF2B5EF4-FFF2-40B4-BE49-F238E27FC236}">
                  <a16:creationId xmlns:a16="http://schemas.microsoft.com/office/drawing/2014/main" id="{FF03C4D2-DD24-BF72-A118-4CE2A094842E}"/>
                </a:ext>
              </a:extLst>
            </p:cNvPr>
            <p:cNvSpPr>
              <a:spLocks noChangeShapeType="1"/>
            </p:cNvSpPr>
            <p:nvPr/>
          </p:nvSpPr>
          <p:spPr bwMode="auto">
            <a:xfrm flipH="1">
              <a:off x="4057" y="1075"/>
              <a:ext cx="156" cy="21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2427" name="Line 139">
              <a:extLst>
                <a:ext uri="{FF2B5EF4-FFF2-40B4-BE49-F238E27FC236}">
                  <a16:creationId xmlns:a16="http://schemas.microsoft.com/office/drawing/2014/main" id="{C8E065ED-7DFF-1447-DE40-A5C94C6E66D9}"/>
                </a:ext>
              </a:extLst>
            </p:cNvPr>
            <p:cNvSpPr>
              <a:spLocks noChangeShapeType="1"/>
            </p:cNvSpPr>
            <p:nvPr/>
          </p:nvSpPr>
          <p:spPr bwMode="auto">
            <a:xfrm flipH="1" flipV="1">
              <a:off x="4589" y="1538"/>
              <a:ext cx="72" cy="123"/>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2428" name="Line 140">
              <a:extLst>
                <a:ext uri="{FF2B5EF4-FFF2-40B4-BE49-F238E27FC236}">
                  <a16:creationId xmlns:a16="http://schemas.microsoft.com/office/drawing/2014/main" id="{B54C17EF-B397-E641-1797-EE161DFE3A24}"/>
                </a:ext>
              </a:extLst>
            </p:cNvPr>
            <p:cNvSpPr>
              <a:spLocks noChangeShapeType="1"/>
            </p:cNvSpPr>
            <p:nvPr/>
          </p:nvSpPr>
          <p:spPr bwMode="auto">
            <a:xfrm flipH="1" flipV="1">
              <a:off x="3446" y="1494"/>
              <a:ext cx="1060" cy="211"/>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tr-TR"/>
            </a:p>
          </p:txBody>
        </p:sp>
        <p:sp>
          <p:nvSpPr>
            <p:cNvPr id="12463" name="Oval 175">
              <a:extLst>
                <a:ext uri="{FF2B5EF4-FFF2-40B4-BE49-F238E27FC236}">
                  <a16:creationId xmlns:a16="http://schemas.microsoft.com/office/drawing/2014/main" id="{3149A3EC-8D4E-50D7-11C1-8B36EB93B7CB}"/>
                </a:ext>
              </a:extLst>
            </p:cNvPr>
            <p:cNvSpPr>
              <a:spLocks noChangeArrowheads="1"/>
            </p:cNvSpPr>
            <p:nvPr/>
          </p:nvSpPr>
          <p:spPr bwMode="auto">
            <a:xfrm>
              <a:off x="3878" y="1842"/>
              <a:ext cx="45" cy="4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64" name="Oval 176">
              <a:extLst>
                <a:ext uri="{FF2B5EF4-FFF2-40B4-BE49-F238E27FC236}">
                  <a16:creationId xmlns:a16="http://schemas.microsoft.com/office/drawing/2014/main" id="{08FD0968-411C-EDA3-24F1-4FC31F43503A}"/>
                </a:ext>
              </a:extLst>
            </p:cNvPr>
            <p:cNvSpPr>
              <a:spLocks noChangeArrowheads="1"/>
            </p:cNvSpPr>
            <p:nvPr/>
          </p:nvSpPr>
          <p:spPr bwMode="auto">
            <a:xfrm>
              <a:off x="4059" y="1797"/>
              <a:ext cx="45" cy="45"/>
            </a:xfrm>
            <a:prstGeom prst="ellipse">
              <a:avLst/>
            </a:prstGeom>
            <a:noFill/>
            <a:ln w="9525">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sp>
          <p:nvSpPr>
            <p:cNvPr id="12465" name="AutoShape 177">
              <a:extLst>
                <a:ext uri="{FF2B5EF4-FFF2-40B4-BE49-F238E27FC236}">
                  <a16:creationId xmlns:a16="http://schemas.microsoft.com/office/drawing/2014/main" id="{18EEB5C0-D33A-4FDD-6259-F3A38F8AEE61}"/>
                </a:ext>
              </a:extLst>
            </p:cNvPr>
            <p:cNvSpPr>
              <a:spLocks noChangeArrowheads="1"/>
            </p:cNvSpPr>
            <p:nvPr/>
          </p:nvSpPr>
          <p:spPr bwMode="auto">
            <a:xfrm rot="4356073">
              <a:off x="3946" y="1775"/>
              <a:ext cx="136" cy="362"/>
            </a:xfrm>
            <a:prstGeom prst="lightningBolt">
              <a:avLst/>
            </a:prstGeom>
            <a:noFill/>
            <a:ln w="9525">
              <a:solidFill>
                <a:srgbClr val="FF3300"/>
              </a:solidFill>
              <a:miter lim="800000"/>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tr-T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B1D40DA-C8F0-4213-7AD5-883CCA1F5C7D}"/>
              </a:ext>
            </a:extLst>
          </p:cNvPr>
          <p:cNvSpPr>
            <a:spLocks noGrp="1" noChangeArrowheads="1"/>
          </p:cNvSpPr>
          <p:nvPr>
            <p:ph type="title"/>
          </p:nvPr>
        </p:nvSpPr>
        <p:spPr>
          <a:xfrm>
            <a:off x="755650" y="260350"/>
            <a:ext cx="7772400" cy="576263"/>
          </a:xfrm>
        </p:spPr>
        <p:txBody>
          <a:bodyPr/>
          <a:lstStyle/>
          <a:p>
            <a:r>
              <a:rPr lang="tr-TR" altLang="tr-TR" sz="2400">
                <a:solidFill>
                  <a:schemeClr val="accent2"/>
                </a:solidFill>
              </a:rPr>
              <a:t>Su Gücüyle Elektrik (Hidroelektrik)-Baraj tipi sistemler</a:t>
            </a:r>
            <a:r>
              <a:rPr lang="tr-TR" altLang="tr-TR" sz="2800">
                <a:solidFill>
                  <a:schemeClr val="accent2"/>
                </a:solidFill>
              </a:rPr>
              <a:t> </a:t>
            </a:r>
          </a:p>
        </p:txBody>
      </p:sp>
      <p:sp>
        <p:nvSpPr>
          <p:cNvPr id="13315" name="Rectangle 3">
            <a:extLst>
              <a:ext uri="{FF2B5EF4-FFF2-40B4-BE49-F238E27FC236}">
                <a16:creationId xmlns:a16="http://schemas.microsoft.com/office/drawing/2014/main" id="{EBFA13D7-4CA9-674A-5121-C6CE7315BED7}"/>
              </a:ext>
            </a:extLst>
          </p:cNvPr>
          <p:cNvSpPr>
            <a:spLocks noGrp="1" noChangeArrowheads="1"/>
          </p:cNvSpPr>
          <p:nvPr>
            <p:ph type="body" sz="half" idx="1"/>
          </p:nvPr>
        </p:nvSpPr>
        <p:spPr>
          <a:xfrm>
            <a:off x="179388" y="1196975"/>
            <a:ext cx="4103687" cy="4392613"/>
          </a:xfrm>
          <a:solidFill>
            <a:schemeClr val="bg1"/>
          </a:solidFill>
        </p:spPr>
        <p:txBody>
          <a:bodyPr/>
          <a:lstStyle/>
          <a:p>
            <a:pPr algn="just">
              <a:lnSpc>
                <a:spcPct val="80000"/>
              </a:lnSpc>
              <a:buFontTx/>
              <a:buNone/>
            </a:pPr>
            <a:r>
              <a:rPr lang="tr-TR" altLang="tr-TR" sz="2400"/>
              <a:t>     </a:t>
            </a:r>
            <a:r>
              <a:rPr lang="tr-TR" altLang="tr-TR" sz="2000"/>
              <a:t>Hidroelektrik santrallar akan suyun gücünü elektriğe dönüştürürler. Akan su içindeki enerji miktarını suyun akış veya düşüş hızı tayin eder. Büyük bir nehirde akan su büyük miktarda enerji taşımaktadır. Ya da su çok yüksek bir noktadan düşürüldüğünde de yine yüksek miktarda enerji elde edilir. Her iki yolla da kanal yada borular içine alınan su, türbinlere doğru akar, elektrik üretimi için pervane gibi kolları olan türbinlerin dönmesini sağlar. Türbinler jeneratörlere bağlıdır ve mekanik enerjiyi elektrik enerjisine dönüştürürler. </a:t>
            </a:r>
          </a:p>
        </p:txBody>
      </p:sp>
      <p:pic>
        <p:nvPicPr>
          <p:cNvPr id="13363" name="Picture 51">
            <a:extLst>
              <a:ext uri="{FF2B5EF4-FFF2-40B4-BE49-F238E27FC236}">
                <a16:creationId xmlns:a16="http://schemas.microsoft.com/office/drawing/2014/main" id="{DBB92D9C-A2FC-2483-3D7E-86EB9867B1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4724400"/>
            <a:ext cx="33115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64" name="Picture 52">
            <a:extLst>
              <a:ext uri="{FF2B5EF4-FFF2-40B4-BE49-F238E27FC236}">
                <a16:creationId xmlns:a16="http://schemas.microsoft.com/office/drawing/2014/main" id="{FF599371-4777-9E3D-588D-C3FE004A4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196975"/>
            <a:ext cx="4249737"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AAF36CF-10F3-99A2-11EE-6C7EC584A8EE}"/>
              </a:ext>
            </a:extLst>
          </p:cNvPr>
          <p:cNvSpPr>
            <a:spLocks noGrp="1" noChangeArrowheads="1"/>
          </p:cNvSpPr>
          <p:nvPr>
            <p:ph type="title"/>
          </p:nvPr>
        </p:nvSpPr>
        <p:spPr>
          <a:xfrm>
            <a:off x="755650" y="260350"/>
            <a:ext cx="7772400" cy="576263"/>
          </a:xfrm>
        </p:spPr>
        <p:txBody>
          <a:bodyPr/>
          <a:lstStyle/>
          <a:p>
            <a:r>
              <a:rPr lang="tr-TR" altLang="tr-TR" sz="2400">
                <a:solidFill>
                  <a:schemeClr val="accent2"/>
                </a:solidFill>
              </a:rPr>
              <a:t>Su Gücüyle Elektrik (Hidroelektrik)-Nehir tipi</a:t>
            </a:r>
            <a:r>
              <a:rPr lang="tr-TR" altLang="tr-TR" sz="2800">
                <a:solidFill>
                  <a:schemeClr val="accent2"/>
                </a:solidFill>
              </a:rPr>
              <a:t> </a:t>
            </a:r>
          </a:p>
        </p:txBody>
      </p:sp>
      <p:sp>
        <p:nvSpPr>
          <p:cNvPr id="14339" name="Rectangle 3">
            <a:extLst>
              <a:ext uri="{FF2B5EF4-FFF2-40B4-BE49-F238E27FC236}">
                <a16:creationId xmlns:a16="http://schemas.microsoft.com/office/drawing/2014/main" id="{ADEAAC2D-265F-28A1-5C6A-4DE54DDC3269}"/>
              </a:ext>
            </a:extLst>
          </p:cNvPr>
          <p:cNvSpPr>
            <a:spLocks noGrp="1" noChangeArrowheads="1"/>
          </p:cNvSpPr>
          <p:nvPr>
            <p:ph type="body" sz="half" idx="1"/>
          </p:nvPr>
        </p:nvSpPr>
        <p:spPr>
          <a:xfrm>
            <a:off x="179388" y="1196975"/>
            <a:ext cx="2232025" cy="2160588"/>
          </a:xfrm>
          <a:solidFill>
            <a:schemeClr val="bg1"/>
          </a:solidFill>
        </p:spPr>
        <p:txBody>
          <a:bodyPr/>
          <a:lstStyle/>
          <a:p>
            <a:pPr algn="just">
              <a:buFontTx/>
              <a:buNone/>
            </a:pPr>
            <a:r>
              <a:rPr lang="tr-TR" altLang="tr-TR" sz="2000"/>
              <a:t>    Yüksek akış hızlı nehirler üzerine konan türbinler veya çarklar ile de elektrik üretilebilir. </a:t>
            </a:r>
          </a:p>
        </p:txBody>
      </p:sp>
      <p:pic>
        <p:nvPicPr>
          <p:cNvPr id="14342" name="Picture 6">
            <a:extLst>
              <a:ext uri="{FF2B5EF4-FFF2-40B4-BE49-F238E27FC236}">
                <a16:creationId xmlns:a16="http://schemas.microsoft.com/office/drawing/2014/main" id="{CBD159EB-DBE1-C352-2E21-E6C0544F70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196975"/>
            <a:ext cx="6146800" cy="515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D1E49C2-3EFC-E4E3-8D82-1F9A31FB200F}"/>
              </a:ext>
            </a:extLst>
          </p:cNvPr>
          <p:cNvSpPr>
            <a:spLocks noGrp="1" noChangeArrowheads="1"/>
          </p:cNvSpPr>
          <p:nvPr>
            <p:ph type="title"/>
          </p:nvPr>
        </p:nvSpPr>
        <p:spPr>
          <a:xfrm>
            <a:off x="755650" y="260350"/>
            <a:ext cx="7772400" cy="360363"/>
          </a:xfrm>
        </p:spPr>
        <p:txBody>
          <a:bodyPr/>
          <a:lstStyle/>
          <a:p>
            <a:r>
              <a:rPr lang="tr-TR" altLang="tr-TR" sz="2800">
                <a:solidFill>
                  <a:schemeClr val="accent2"/>
                </a:solidFill>
              </a:rPr>
              <a:t>Denizlerdeki dalga enerjisinden elektrik </a:t>
            </a:r>
          </a:p>
        </p:txBody>
      </p:sp>
      <p:sp>
        <p:nvSpPr>
          <p:cNvPr id="15363" name="Rectangle 3">
            <a:extLst>
              <a:ext uri="{FF2B5EF4-FFF2-40B4-BE49-F238E27FC236}">
                <a16:creationId xmlns:a16="http://schemas.microsoft.com/office/drawing/2014/main" id="{716D0383-21C9-CCC8-C68A-380E8D307DB4}"/>
              </a:ext>
            </a:extLst>
          </p:cNvPr>
          <p:cNvSpPr>
            <a:spLocks noGrp="1" noChangeArrowheads="1"/>
          </p:cNvSpPr>
          <p:nvPr>
            <p:ph type="body" sz="half" idx="1"/>
          </p:nvPr>
        </p:nvSpPr>
        <p:spPr>
          <a:xfrm>
            <a:off x="401638" y="711200"/>
            <a:ext cx="3505200" cy="3709988"/>
          </a:xfrm>
          <a:solidFill>
            <a:schemeClr val="bg1"/>
          </a:solidFill>
        </p:spPr>
        <p:txBody>
          <a:bodyPr/>
          <a:lstStyle/>
          <a:p>
            <a:pPr algn="just">
              <a:lnSpc>
                <a:spcPct val="80000"/>
              </a:lnSpc>
              <a:buFontTx/>
              <a:buNone/>
            </a:pPr>
            <a:r>
              <a:rPr lang="tr-TR" altLang="tr-TR" sz="800"/>
              <a:t>             </a:t>
            </a:r>
            <a:r>
              <a:rPr lang="tr-TR" altLang="tr-TR" sz="1600"/>
              <a:t>Okyanus ve denizlerdeki dalgalar bir enerji taşır. Dalgalar özel olarak kurulmuş tünellerden geçirilerek su türbinlerini döndürür.Bu işler için deniz üstünde özel bentler yapılır. Dönen türbinler generatörlere mekanik enerjiyi iletir ve elektrik enerjisi üretilir.   Türbinler, dalgalanan suyun ileri ve geri hareketlerinde döner.</a:t>
            </a:r>
          </a:p>
          <a:p>
            <a:pPr algn="just">
              <a:lnSpc>
                <a:spcPct val="80000"/>
              </a:lnSpc>
              <a:buFontTx/>
              <a:buNone/>
            </a:pPr>
            <a:endParaRPr lang="tr-TR" altLang="tr-TR" sz="1600"/>
          </a:p>
          <a:p>
            <a:pPr algn="just">
              <a:lnSpc>
                <a:spcPct val="80000"/>
              </a:lnSpc>
              <a:buFontTx/>
              <a:buNone/>
            </a:pPr>
            <a:r>
              <a:rPr lang="tr-TR" altLang="tr-TR" sz="1600"/>
              <a:t>          Üretilen enerji, dalga yüksekliğine ve sıklığına bağlı olarak değişir. Gel-git olayları ve yüksek deniz dalgalarının bulunduğu bölgeler bu uygulamalar için oldukça uygundur.</a:t>
            </a:r>
          </a:p>
        </p:txBody>
      </p:sp>
      <p:pic>
        <p:nvPicPr>
          <p:cNvPr id="15365" name="Picture 5" descr="a tidal barrage">
            <a:extLst>
              <a:ext uri="{FF2B5EF4-FFF2-40B4-BE49-F238E27FC236}">
                <a16:creationId xmlns:a16="http://schemas.microsoft.com/office/drawing/2014/main" id="{69F41E70-377B-0604-1FB1-AF288906F6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765175"/>
            <a:ext cx="25527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6">
            <a:extLst>
              <a:ext uri="{FF2B5EF4-FFF2-40B4-BE49-F238E27FC236}">
                <a16:creationId xmlns:a16="http://schemas.microsoft.com/office/drawing/2014/main" id="{47F958E8-184D-8AC6-05CD-7D6B32FBE2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4365625"/>
            <a:ext cx="37877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7">
            <a:extLst>
              <a:ext uri="{FF2B5EF4-FFF2-40B4-BE49-F238E27FC236}">
                <a16:creationId xmlns:a16="http://schemas.microsoft.com/office/drawing/2014/main" id="{E344270E-BEB5-AF8F-E20F-4E5042754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6100" y="4560888"/>
            <a:ext cx="36004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977155D-1515-CCD2-6434-DBD3423B314F}"/>
              </a:ext>
            </a:extLst>
          </p:cNvPr>
          <p:cNvSpPr>
            <a:spLocks noGrp="1" noChangeArrowheads="1"/>
          </p:cNvSpPr>
          <p:nvPr>
            <p:ph type="title"/>
          </p:nvPr>
        </p:nvSpPr>
        <p:spPr>
          <a:xfrm>
            <a:off x="755650" y="260350"/>
            <a:ext cx="7772400" cy="360363"/>
          </a:xfrm>
        </p:spPr>
        <p:txBody>
          <a:bodyPr/>
          <a:lstStyle/>
          <a:p>
            <a:r>
              <a:rPr lang="tr-TR" altLang="tr-TR" sz="2800">
                <a:solidFill>
                  <a:schemeClr val="accent2"/>
                </a:solidFill>
              </a:rPr>
              <a:t>Denizlerdeki dalga enerjisinden elektrik </a:t>
            </a:r>
          </a:p>
        </p:txBody>
      </p:sp>
      <p:sp>
        <p:nvSpPr>
          <p:cNvPr id="16387" name="Rectangle 3">
            <a:extLst>
              <a:ext uri="{FF2B5EF4-FFF2-40B4-BE49-F238E27FC236}">
                <a16:creationId xmlns:a16="http://schemas.microsoft.com/office/drawing/2014/main" id="{AD9A79BB-D79D-C220-BD1D-0EEC068F7C59}"/>
              </a:ext>
            </a:extLst>
          </p:cNvPr>
          <p:cNvSpPr>
            <a:spLocks noGrp="1" noChangeArrowheads="1"/>
          </p:cNvSpPr>
          <p:nvPr>
            <p:ph type="body" sz="half" idx="1"/>
          </p:nvPr>
        </p:nvSpPr>
        <p:spPr>
          <a:xfrm>
            <a:off x="179388" y="1196975"/>
            <a:ext cx="2813050" cy="1882775"/>
          </a:xfrm>
          <a:solidFill>
            <a:schemeClr val="bg1"/>
          </a:solidFill>
        </p:spPr>
        <p:txBody>
          <a:bodyPr/>
          <a:lstStyle/>
          <a:p>
            <a:pPr algn="just">
              <a:lnSpc>
                <a:spcPct val="90000"/>
              </a:lnSpc>
              <a:buFontTx/>
              <a:buNone/>
            </a:pPr>
            <a:r>
              <a:rPr lang="tr-TR" altLang="tr-TR" sz="2000"/>
              <a:t>     Su altı akıntılarından ve gelgit olaylarından   yararlanılarak dönen türbinler, deniz derinliklerinde kurulur.</a:t>
            </a:r>
          </a:p>
        </p:txBody>
      </p:sp>
      <p:pic>
        <p:nvPicPr>
          <p:cNvPr id="16391" name="Picture 7">
            <a:extLst>
              <a:ext uri="{FF2B5EF4-FFF2-40B4-BE49-F238E27FC236}">
                <a16:creationId xmlns:a16="http://schemas.microsoft.com/office/drawing/2014/main" id="{6BE1354A-E61F-1CA9-2EF7-00B5B99C6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765175"/>
            <a:ext cx="4033837" cy="302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2" name="Picture 8" descr="Picture courtesy of marineturbines.com">
            <a:hlinkClick r:id="rId3"/>
            <a:extLst>
              <a:ext uri="{FF2B5EF4-FFF2-40B4-BE49-F238E27FC236}">
                <a16:creationId xmlns:a16="http://schemas.microsoft.com/office/drawing/2014/main" id="{4F365321-B710-F8E7-E060-EDFAECBFC6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3860800"/>
            <a:ext cx="38100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9">
            <a:hlinkClick r:id="rId5"/>
            <a:extLst>
              <a:ext uri="{FF2B5EF4-FFF2-40B4-BE49-F238E27FC236}">
                <a16:creationId xmlns:a16="http://schemas.microsoft.com/office/drawing/2014/main" id="{CF900850-5020-EAD1-CD7D-13015AAF16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13" y="3716338"/>
            <a:ext cx="352742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Varsayılan Tasarım">
  <a:themeElements>
    <a:clrScheme name="Varsayılan Tasarı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Varsayılan Tasarım">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Varsayılan Tasarı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arsayılan Tasarı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Varsayılan Tasarı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arsayılan Tasarı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arsayılan Tasarı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arsayılan Tasarı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Varsayılan Tasarı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527</TotalTime>
  <Words>1410</Words>
  <Application>Microsoft Office PowerPoint</Application>
  <PresentationFormat>Ekran Gösterisi (4:3)</PresentationFormat>
  <Paragraphs>163</Paragraphs>
  <Slides>26</Slides>
  <Notes>0</Notes>
  <HiddenSlides>0</HiddenSlides>
  <MMClips>0</MMClips>
  <ScaleCrop>false</ScaleCrop>
  <HeadingPairs>
    <vt:vector size="8" baseType="variant">
      <vt:variant>
        <vt:lpstr>Kullanılan Yazı Tipleri</vt:lpstr>
      </vt:variant>
      <vt:variant>
        <vt:i4>1</vt:i4>
      </vt:variant>
      <vt:variant>
        <vt:lpstr>Tema</vt:lpstr>
      </vt:variant>
      <vt:variant>
        <vt:i4>1</vt:i4>
      </vt:variant>
      <vt:variant>
        <vt:lpstr>Eklenmiş OLE Hizmet Programları</vt:lpstr>
      </vt:variant>
      <vt:variant>
        <vt:i4>1</vt:i4>
      </vt:variant>
      <vt:variant>
        <vt:lpstr>Slayt Başlıkları</vt:lpstr>
      </vt:variant>
      <vt:variant>
        <vt:i4>26</vt:i4>
      </vt:variant>
    </vt:vector>
  </HeadingPairs>
  <TitlesOfParts>
    <vt:vector size="29" baseType="lpstr">
      <vt:lpstr>Times New Roman</vt:lpstr>
      <vt:lpstr>Varsayılan Tasarım</vt:lpstr>
      <vt:lpstr>Microsoft Word Resmi</vt:lpstr>
      <vt:lpstr> YENİLENEBİLİR ENERJİ KAYNAKLARI İLE ELEKTRİK ENERJİSİ ÜRETİMİ</vt:lpstr>
      <vt:lpstr>İÇİNDEKİLER</vt:lpstr>
      <vt:lpstr>Ön Bilgiler</vt:lpstr>
      <vt:lpstr>Ön Bilgiler- Elektrik</vt:lpstr>
      <vt:lpstr>Ön Bilgiler- Endüksiyon yoluyla elektrik üretimi </vt:lpstr>
      <vt:lpstr>Su Gücüyle Elektrik (Hidroelektrik)-Baraj tipi sistemler </vt:lpstr>
      <vt:lpstr>Su Gücüyle Elektrik (Hidroelektrik)-Nehir tipi </vt:lpstr>
      <vt:lpstr>Denizlerdeki dalga enerjisinden elektrik </vt:lpstr>
      <vt:lpstr>Denizlerdeki dalga enerjisinden elektrik </vt:lpstr>
      <vt:lpstr>Denizlerdeki dalga enerjisinden elektrik </vt:lpstr>
      <vt:lpstr>Jeotermal Enerji ile elektrik </vt:lpstr>
      <vt:lpstr>Rüzgar Enerjisi ile elektrik </vt:lpstr>
      <vt:lpstr>Fotovoltaik Güneş Panelleri </vt:lpstr>
      <vt:lpstr>Fotovoltaik Güneş Pili –Çalışma Prensibi </vt:lpstr>
      <vt:lpstr>Fotovoltaik Güneş Panelleri Çiftliği</vt:lpstr>
      <vt:lpstr>Fotovoltaik Güneş Panelleri şebekeye destek enerji verir. </vt:lpstr>
      <vt:lpstr>Hidrojen ve Yakıt Pilleri. </vt:lpstr>
      <vt:lpstr>Hidrojen ve Yakıt Pilleri. </vt:lpstr>
      <vt:lpstr>Yenilenebilir Enerji kaynakları ile Hidrojen üretimi ve Yakıt Pilleri. </vt:lpstr>
      <vt:lpstr>Örnek Model Çalışmaları -Su türbinli sistem. </vt:lpstr>
      <vt:lpstr>Örnek Model Çalışmaları -Su çarklı hidroelektrik sistem. </vt:lpstr>
      <vt:lpstr>Örnek Model Çalışmaları -Rüzgar Türbinli generatör. </vt:lpstr>
      <vt:lpstr>Örnek Model Çalışmaları –rüzgar ve su türbinli bileşik sistem </vt:lpstr>
      <vt:lpstr>Örnek Model Çalışmaları –Rüzgar enerjili ve Güneş panelli set</vt:lpstr>
      <vt:lpstr>Örnek Model Çalışmaları –Hazırlanan setten bir görünüm</vt:lpstr>
      <vt:lpstr>Teşekkürler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Ozan Şentürk</cp:lastModifiedBy>
  <cp:revision>24</cp:revision>
  <dcterms:created xsi:type="dcterms:W3CDTF">1601-01-01T00:00:00Z</dcterms:created>
  <dcterms:modified xsi:type="dcterms:W3CDTF">2024-09-27T10:42:55Z</dcterms:modified>
</cp:coreProperties>
</file>