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76" r:id="rId2"/>
    <p:sldId id="256" r:id="rId3"/>
    <p:sldId id="257" r:id="rId4"/>
    <p:sldId id="306" r:id="rId5"/>
    <p:sldId id="307" r:id="rId6"/>
    <p:sldId id="277" r:id="rId7"/>
    <p:sldId id="278" r:id="rId8"/>
    <p:sldId id="279" r:id="rId9"/>
    <p:sldId id="280" r:id="rId10"/>
    <p:sldId id="259" r:id="rId11"/>
    <p:sldId id="281" r:id="rId12"/>
    <p:sldId id="260" r:id="rId13"/>
    <p:sldId id="283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6" r:id="rId22"/>
    <p:sldId id="297" r:id="rId23"/>
    <p:sldId id="298" r:id="rId24"/>
    <p:sldId id="299" r:id="rId25"/>
    <p:sldId id="319" r:id="rId26"/>
    <p:sldId id="300" r:id="rId27"/>
    <p:sldId id="286" r:id="rId28"/>
    <p:sldId id="295" r:id="rId29"/>
    <p:sldId id="301" r:id="rId30"/>
    <p:sldId id="304" r:id="rId31"/>
    <p:sldId id="305" r:id="rId32"/>
    <p:sldId id="302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66" r:id="rId45"/>
    <p:sldId id="267" r:id="rId46"/>
    <p:sldId id="268" r:id="rId47"/>
    <p:sldId id="269" r:id="rId48"/>
    <p:sldId id="271" r:id="rId49"/>
    <p:sldId id="274" r:id="rId50"/>
    <p:sldId id="275" r:id="rId51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>
            <a:extLst>
              <a:ext uri="{FF2B5EF4-FFF2-40B4-BE49-F238E27FC236}">
                <a16:creationId xmlns:a16="http://schemas.microsoft.com/office/drawing/2014/main" id="{BE8EB1A2-037E-F60F-008D-CE0CFC3761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 Veri Yer Tutucusu">
            <a:extLst>
              <a:ext uri="{FF2B5EF4-FFF2-40B4-BE49-F238E27FC236}">
                <a16:creationId xmlns:a16="http://schemas.microsoft.com/office/drawing/2014/main" id="{E5F3D2CA-303E-3401-10D8-16949F4AD27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4BBA68A-9ED0-4F38-AF0D-D01BDDE1A460}" type="datetimeFigureOut">
              <a:rPr lang="tr-TR"/>
              <a:pPr>
                <a:defRPr/>
              </a:pPr>
              <a:t>27.09.2024</a:t>
            </a:fld>
            <a:endParaRPr lang="tr-TR"/>
          </a:p>
        </p:txBody>
      </p:sp>
      <p:sp>
        <p:nvSpPr>
          <p:cNvPr id="4" name="3 Slayt Görüntüsü Yer Tutucusu">
            <a:extLst>
              <a:ext uri="{FF2B5EF4-FFF2-40B4-BE49-F238E27FC236}">
                <a16:creationId xmlns:a16="http://schemas.microsoft.com/office/drawing/2014/main" id="{4A17D31B-E337-E6F8-BC25-86593331A2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4 Not Yer Tutucusu">
            <a:extLst>
              <a:ext uri="{FF2B5EF4-FFF2-40B4-BE49-F238E27FC236}">
                <a16:creationId xmlns:a16="http://schemas.microsoft.com/office/drawing/2014/main" id="{21C5CDE4-9128-7881-2785-2EB8D4FFD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noProof="0"/>
              <a:t>Asıl metin stillerini düzenlemek için tıklatın</a:t>
            </a:r>
          </a:p>
          <a:p>
            <a:pPr lvl="1"/>
            <a:r>
              <a:rPr lang="tr-TR" noProof="0"/>
              <a:t>İkinci düzey</a:t>
            </a:r>
          </a:p>
          <a:p>
            <a:pPr lvl="2"/>
            <a:r>
              <a:rPr lang="tr-TR" noProof="0"/>
              <a:t>Üçüncü düzey</a:t>
            </a:r>
          </a:p>
          <a:p>
            <a:pPr lvl="3"/>
            <a:r>
              <a:rPr lang="tr-TR" noProof="0"/>
              <a:t>Dördüncü düzey</a:t>
            </a:r>
          </a:p>
          <a:p>
            <a:pPr lvl="4"/>
            <a:r>
              <a:rPr lang="tr-TR" noProof="0"/>
              <a:t>Beşinci düzey</a:t>
            </a:r>
          </a:p>
        </p:txBody>
      </p:sp>
      <p:sp>
        <p:nvSpPr>
          <p:cNvPr id="6" name="5 Altbilgi Yer Tutucusu">
            <a:extLst>
              <a:ext uri="{FF2B5EF4-FFF2-40B4-BE49-F238E27FC236}">
                <a16:creationId xmlns:a16="http://schemas.microsoft.com/office/drawing/2014/main" id="{0BC0D786-C4A1-4872-BA17-4661186D6F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6 Slayt Numarası Yer Tutucusu">
            <a:extLst>
              <a:ext uri="{FF2B5EF4-FFF2-40B4-BE49-F238E27FC236}">
                <a16:creationId xmlns:a16="http://schemas.microsoft.com/office/drawing/2014/main" id="{0BC787EC-9868-369E-6192-253F98ED7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1EEF26-9DC2-47E5-BF15-1380DB72A4F5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C33A6C3-BAE4-BDC0-EF6A-47DA4E82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0DEE8F-602C-4168-9A4A-746048DC937B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B19747A-A8FC-518F-72D4-61F3BD6CF3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26B5B91-4B45-FC1A-BD00-E2C208F50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F2ECB3D-426D-144A-C530-6D2EAF90CC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B9AE7A-2ED4-41CC-B80E-F10CA1778916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C349BD4-5E58-F6CF-9809-69781510D4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1175C62-044B-DA61-14F1-D2BC76C3B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z="2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8B98A38C-111F-5D1D-C7A2-D208370E32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BAB20C-52BB-43E3-BF84-B6349F3210A8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99F112A-24B3-B64E-B886-0CC99B6B68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DFB2E47-E3A0-A067-F1C4-B64037852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E83D79B-ECCC-C885-C886-3D287A16D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4E7058-DDBE-40E9-90E9-CD7C184F17CF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5076B26-7B9A-1495-E3FC-1E14C5B92E9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79C9DAC-CEDD-3C5B-9A13-3A1397B75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B06FCBF-3584-EB09-AA71-1F3F1206F9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9A6EF3-4100-42AD-A5E7-C8E1C35FBE5C}" type="slidenum">
              <a:rPr lang="tr-TR" altLang="tr-T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tr-TR" altLang="tr-TR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906292-8B74-82BF-374D-7DF9F59A56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F5D65C5-90DE-FF46-51A2-72DF69462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altLang="tr-TR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2" name="29 Veri Yer Tutucusu">
            <a:extLst>
              <a:ext uri="{FF2B5EF4-FFF2-40B4-BE49-F238E27FC236}">
                <a16:creationId xmlns:a16="http://schemas.microsoft.com/office/drawing/2014/main" id="{127AD077-DFAE-52B9-82CC-3A7218B1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18 Altbilgi Yer Tutucusu">
            <a:extLst>
              <a:ext uri="{FF2B5EF4-FFF2-40B4-BE49-F238E27FC236}">
                <a16:creationId xmlns:a16="http://schemas.microsoft.com/office/drawing/2014/main" id="{DA592C20-C434-828A-E044-05AC5F3A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26 Slayt Numarası Yer Tutucusu">
            <a:extLst>
              <a:ext uri="{FF2B5EF4-FFF2-40B4-BE49-F238E27FC236}">
                <a16:creationId xmlns:a16="http://schemas.microsoft.com/office/drawing/2014/main" id="{CD3373AF-8FB9-3518-0866-F8DA2898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5652B296-172B-4F1D-9477-3D18118EAC0C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52468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9 Veri Yer Tutucusu">
            <a:extLst>
              <a:ext uri="{FF2B5EF4-FFF2-40B4-BE49-F238E27FC236}">
                <a16:creationId xmlns:a16="http://schemas.microsoft.com/office/drawing/2014/main" id="{7F313CCC-3B7A-6AFA-1FFA-8EE786E8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>
            <a:extLst>
              <a:ext uri="{FF2B5EF4-FFF2-40B4-BE49-F238E27FC236}">
                <a16:creationId xmlns:a16="http://schemas.microsoft.com/office/drawing/2014/main" id="{65864EC3-4607-B39C-84BC-010FBCD82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>
            <a:extLst>
              <a:ext uri="{FF2B5EF4-FFF2-40B4-BE49-F238E27FC236}">
                <a16:creationId xmlns:a16="http://schemas.microsoft.com/office/drawing/2014/main" id="{5B2D14F3-0EAD-698D-82CF-51A2448D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DECFE-461B-4082-A081-072B5AAC9835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5168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9 Veri Yer Tutucusu">
            <a:extLst>
              <a:ext uri="{FF2B5EF4-FFF2-40B4-BE49-F238E27FC236}">
                <a16:creationId xmlns:a16="http://schemas.microsoft.com/office/drawing/2014/main" id="{5BD84F69-6753-8A8D-9508-D4CA25A8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>
            <a:extLst>
              <a:ext uri="{FF2B5EF4-FFF2-40B4-BE49-F238E27FC236}">
                <a16:creationId xmlns:a16="http://schemas.microsoft.com/office/drawing/2014/main" id="{4BA1B5C9-2513-76FC-9C53-06827265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>
            <a:extLst>
              <a:ext uri="{FF2B5EF4-FFF2-40B4-BE49-F238E27FC236}">
                <a16:creationId xmlns:a16="http://schemas.microsoft.com/office/drawing/2014/main" id="{F8042486-EB9D-E134-8898-D060C430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F7DD1-8C2C-4642-8D15-E8D173E001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2887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9 Veri Yer Tutucusu">
            <a:extLst>
              <a:ext uri="{FF2B5EF4-FFF2-40B4-BE49-F238E27FC236}">
                <a16:creationId xmlns:a16="http://schemas.microsoft.com/office/drawing/2014/main" id="{668CC31D-FDB0-CAD3-D3C0-F9C6928D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21 Altbilgi Yer Tutucusu">
            <a:extLst>
              <a:ext uri="{FF2B5EF4-FFF2-40B4-BE49-F238E27FC236}">
                <a16:creationId xmlns:a16="http://schemas.microsoft.com/office/drawing/2014/main" id="{76B1C9F3-3B16-BBEA-7AA9-3F6C6DB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17 Slayt Numarası Yer Tutucusu">
            <a:extLst>
              <a:ext uri="{FF2B5EF4-FFF2-40B4-BE49-F238E27FC236}">
                <a16:creationId xmlns:a16="http://schemas.microsoft.com/office/drawing/2014/main" id="{FEA2CC5A-33E7-6B92-FB2A-78BC1CEB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A66390-0211-463C-9178-D4F4932A654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5897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>
            <a:extLst>
              <a:ext uri="{FF2B5EF4-FFF2-40B4-BE49-F238E27FC236}">
                <a16:creationId xmlns:a16="http://schemas.microsoft.com/office/drawing/2014/main" id="{2F266208-4E69-74EB-73CC-AEF27F50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4 Altbilgi Yer Tutucusu">
            <a:extLst>
              <a:ext uri="{FF2B5EF4-FFF2-40B4-BE49-F238E27FC236}">
                <a16:creationId xmlns:a16="http://schemas.microsoft.com/office/drawing/2014/main" id="{DCA9A20C-8A06-F3D4-A627-4BC4FCF6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5 Slayt Numarası Yer Tutucusu">
            <a:extLst>
              <a:ext uri="{FF2B5EF4-FFF2-40B4-BE49-F238E27FC236}">
                <a16:creationId xmlns:a16="http://schemas.microsoft.com/office/drawing/2014/main" id="{48921318-2AA0-CB5E-2E8E-E981CB0C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BE9CB20D-4C28-4CCD-A53B-6F39E050E48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3115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9 Veri Yer Tutucusu">
            <a:extLst>
              <a:ext uri="{FF2B5EF4-FFF2-40B4-BE49-F238E27FC236}">
                <a16:creationId xmlns:a16="http://schemas.microsoft.com/office/drawing/2014/main" id="{90DF58B0-B2E9-736A-C474-8686BA47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>
            <a:extLst>
              <a:ext uri="{FF2B5EF4-FFF2-40B4-BE49-F238E27FC236}">
                <a16:creationId xmlns:a16="http://schemas.microsoft.com/office/drawing/2014/main" id="{C0C489A7-9405-CFBC-7E3F-EE688716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17 Slayt Numarası Yer Tutucusu">
            <a:extLst>
              <a:ext uri="{FF2B5EF4-FFF2-40B4-BE49-F238E27FC236}">
                <a16:creationId xmlns:a16="http://schemas.microsoft.com/office/drawing/2014/main" id="{64504674-DB07-AC02-B451-B890D1B5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F5C74-12FA-417D-BE30-48FA65029D5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97995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9 Veri Yer Tutucusu">
            <a:extLst>
              <a:ext uri="{FF2B5EF4-FFF2-40B4-BE49-F238E27FC236}">
                <a16:creationId xmlns:a16="http://schemas.microsoft.com/office/drawing/2014/main" id="{D471687F-6FC1-33E4-1D06-B88573E1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21 Altbilgi Yer Tutucusu">
            <a:extLst>
              <a:ext uri="{FF2B5EF4-FFF2-40B4-BE49-F238E27FC236}">
                <a16:creationId xmlns:a16="http://schemas.microsoft.com/office/drawing/2014/main" id="{0B19266B-DA7A-8D3B-FC9B-198174D1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17 Slayt Numarası Yer Tutucusu">
            <a:extLst>
              <a:ext uri="{FF2B5EF4-FFF2-40B4-BE49-F238E27FC236}">
                <a16:creationId xmlns:a16="http://schemas.microsoft.com/office/drawing/2014/main" id="{18493DEC-67B4-BCEE-6422-746A030F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1E1090-973E-468D-86B6-D4BAC5C8DCEE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347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9 Veri Yer Tutucusu">
            <a:extLst>
              <a:ext uri="{FF2B5EF4-FFF2-40B4-BE49-F238E27FC236}">
                <a16:creationId xmlns:a16="http://schemas.microsoft.com/office/drawing/2014/main" id="{EB1E12B2-6938-74D3-4C54-87A0075B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21 Altbilgi Yer Tutucusu">
            <a:extLst>
              <a:ext uri="{FF2B5EF4-FFF2-40B4-BE49-F238E27FC236}">
                <a16:creationId xmlns:a16="http://schemas.microsoft.com/office/drawing/2014/main" id="{BF841A18-BB3A-C715-4776-87202B7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17 Slayt Numarası Yer Tutucusu">
            <a:extLst>
              <a:ext uri="{FF2B5EF4-FFF2-40B4-BE49-F238E27FC236}">
                <a16:creationId xmlns:a16="http://schemas.microsoft.com/office/drawing/2014/main" id="{84E144FA-3646-A30B-DA12-AF75CFBF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F5A9C-2C0E-41AA-8449-31F56530F514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75332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Veri Yer Tutucusu">
            <a:extLst>
              <a:ext uri="{FF2B5EF4-FFF2-40B4-BE49-F238E27FC236}">
                <a16:creationId xmlns:a16="http://schemas.microsoft.com/office/drawing/2014/main" id="{1377FE09-FD68-7F92-FAD2-9808FF27E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21 Altbilgi Yer Tutucusu">
            <a:extLst>
              <a:ext uri="{FF2B5EF4-FFF2-40B4-BE49-F238E27FC236}">
                <a16:creationId xmlns:a16="http://schemas.microsoft.com/office/drawing/2014/main" id="{56569D16-D44F-3F98-FE4E-8080A89CF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17 Slayt Numarası Yer Tutucusu">
            <a:extLst>
              <a:ext uri="{FF2B5EF4-FFF2-40B4-BE49-F238E27FC236}">
                <a16:creationId xmlns:a16="http://schemas.microsoft.com/office/drawing/2014/main" id="{7F0B77B5-A055-4BE6-87D2-4C2F0625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A2B2A-39E2-45A3-9B0D-7BFA9D97583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58042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9 Veri Yer Tutucusu">
            <a:extLst>
              <a:ext uri="{FF2B5EF4-FFF2-40B4-BE49-F238E27FC236}">
                <a16:creationId xmlns:a16="http://schemas.microsoft.com/office/drawing/2014/main" id="{B9D0F8EA-C79C-068E-7EE3-72165D82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21 Altbilgi Yer Tutucusu">
            <a:extLst>
              <a:ext uri="{FF2B5EF4-FFF2-40B4-BE49-F238E27FC236}">
                <a16:creationId xmlns:a16="http://schemas.microsoft.com/office/drawing/2014/main" id="{D35B02AE-1732-9780-2F4E-05256D11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17 Slayt Numarası Yer Tutucusu">
            <a:extLst>
              <a:ext uri="{FF2B5EF4-FFF2-40B4-BE49-F238E27FC236}">
                <a16:creationId xmlns:a16="http://schemas.microsoft.com/office/drawing/2014/main" id="{F63FEDA1-85E4-3C10-104C-0F7052EC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1CD57-3675-4865-9034-2D47FD9F91C8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57458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3 Tek Köşesi Kesik ve Yuvarlatılmış Dikdörtgen">
            <a:extLst>
              <a:ext uri="{FF2B5EF4-FFF2-40B4-BE49-F238E27FC236}">
                <a16:creationId xmlns:a16="http://schemas.microsoft.com/office/drawing/2014/main" id="{BBBBF751-4348-D226-2F40-285FB4A025BD}"/>
              </a:ext>
            </a:extLst>
          </p:cNvPr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14 Dik Üçgen">
            <a:extLst>
              <a:ext uri="{FF2B5EF4-FFF2-40B4-BE49-F238E27FC236}">
                <a16:creationId xmlns:a16="http://schemas.microsoft.com/office/drawing/2014/main" id="{2FD551DA-3FE7-988F-79A9-890EBABEAEA0}"/>
              </a:ext>
            </a:extLst>
          </p:cNvPr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15 Serbest Form">
            <a:extLst>
              <a:ext uri="{FF2B5EF4-FFF2-40B4-BE49-F238E27FC236}">
                <a16:creationId xmlns:a16="http://schemas.microsoft.com/office/drawing/2014/main" id="{73059015-A1D2-3FDB-3476-66E2EA113DFE}"/>
              </a:ext>
            </a:extLst>
          </p:cNvPr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16 Serbest Form">
            <a:extLst>
              <a:ext uri="{FF2B5EF4-FFF2-40B4-BE49-F238E27FC236}">
                <a16:creationId xmlns:a16="http://schemas.microsoft.com/office/drawing/2014/main" id="{D3DB22A5-0398-24E6-7B0D-88B6293809E9}"/>
              </a:ext>
            </a:extLst>
          </p:cNvPr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tr-TR" noProof="0"/>
              <a:t>Resim eklemek için simgeyi tıklatın</a:t>
            </a:r>
            <a:endParaRPr lang="en-US" noProof="0" dirty="0"/>
          </a:p>
        </p:txBody>
      </p:sp>
      <p:sp>
        <p:nvSpPr>
          <p:cNvPr id="9" name="4 Veri Yer Tutucusu">
            <a:extLst>
              <a:ext uri="{FF2B5EF4-FFF2-40B4-BE49-F238E27FC236}">
                <a16:creationId xmlns:a16="http://schemas.microsoft.com/office/drawing/2014/main" id="{F44CA384-83AF-529F-3BDE-5F5A2FEC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0" name="5 Altbilgi Yer Tutucusu">
            <a:extLst>
              <a:ext uri="{FF2B5EF4-FFF2-40B4-BE49-F238E27FC236}">
                <a16:creationId xmlns:a16="http://schemas.microsoft.com/office/drawing/2014/main" id="{2584F97F-0CB6-FDA8-AF87-2743C8D8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1" name="6 Slayt Numarası Yer Tutucusu">
            <a:extLst>
              <a:ext uri="{FF2B5EF4-FFF2-40B4-BE49-F238E27FC236}">
                <a16:creationId xmlns:a16="http://schemas.microsoft.com/office/drawing/2014/main" id="{F3B880D0-C081-FAB8-D68A-B1EC8BA2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EBCCEF8-22AD-49ED-81F9-E905D5A5D128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1653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>
            <a:extLst>
              <a:ext uri="{FF2B5EF4-FFF2-40B4-BE49-F238E27FC236}">
                <a16:creationId xmlns:a16="http://schemas.microsoft.com/office/drawing/2014/main" id="{50E8719D-B88B-C136-4400-8F7BD693B953}"/>
              </a:ext>
            </a:extLst>
          </p:cNvPr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7 Serbest Form">
            <a:extLst>
              <a:ext uri="{FF2B5EF4-FFF2-40B4-BE49-F238E27FC236}">
                <a16:creationId xmlns:a16="http://schemas.microsoft.com/office/drawing/2014/main" id="{55AA9ACF-7B3B-8D7E-3530-D4902051649F}"/>
              </a:ext>
            </a:extLst>
          </p:cNvPr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8 Başlık Yer Tutucusu">
            <a:extLst>
              <a:ext uri="{FF2B5EF4-FFF2-40B4-BE49-F238E27FC236}">
                <a16:creationId xmlns:a16="http://schemas.microsoft.com/office/drawing/2014/main" id="{55DF20A2-440F-794D-BED0-FB6D5F340A8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başlık stili için tıklatın</a:t>
            </a:r>
            <a:endParaRPr lang="en-US" altLang="tr-TR"/>
          </a:p>
        </p:txBody>
      </p:sp>
      <p:sp>
        <p:nvSpPr>
          <p:cNvPr id="1029" name="29 Metin Yer Tutucusu">
            <a:extLst>
              <a:ext uri="{FF2B5EF4-FFF2-40B4-BE49-F238E27FC236}">
                <a16:creationId xmlns:a16="http://schemas.microsoft.com/office/drawing/2014/main" id="{260F2BA4-1366-F299-7924-3D9F065789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Asıl metin stillerini düzenlemek için tıklatın</a:t>
            </a:r>
          </a:p>
          <a:p>
            <a:pPr lvl="1"/>
            <a:r>
              <a:rPr lang="tr-TR" altLang="tr-TR"/>
              <a:t>İkinci düzey</a:t>
            </a:r>
          </a:p>
          <a:p>
            <a:pPr lvl="2"/>
            <a:r>
              <a:rPr lang="tr-TR" altLang="tr-TR"/>
              <a:t>Üçüncü düzey</a:t>
            </a:r>
          </a:p>
          <a:p>
            <a:pPr lvl="3"/>
            <a:r>
              <a:rPr lang="tr-TR" altLang="tr-TR"/>
              <a:t>Dördüncü düzey</a:t>
            </a:r>
          </a:p>
          <a:p>
            <a:pPr lvl="4"/>
            <a:r>
              <a:rPr lang="tr-TR" altLang="tr-TR"/>
              <a:t>Beşinci düzey</a:t>
            </a:r>
            <a:endParaRPr lang="en-US" altLang="tr-TR"/>
          </a:p>
        </p:txBody>
      </p:sp>
      <p:sp>
        <p:nvSpPr>
          <p:cNvPr id="10" name="9 Veri Yer Tutucusu">
            <a:extLst>
              <a:ext uri="{FF2B5EF4-FFF2-40B4-BE49-F238E27FC236}">
                <a16:creationId xmlns:a16="http://schemas.microsoft.com/office/drawing/2014/main" id="{B517E6E9-0798-9D8E-2FD7-DF6A012B8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2" name="21 Altbilgi Yer Tutucusu">
            <a:extLst>
              <a:ext uri="{FF2B5EF4-FFF2-40B4-BE49-F238E27FC236}">
                <a16:creationId xmlns:a16="http://schemas.microsoft.com/office/drawing/2014/main" id="{7B162AA7-4DDC-B739-383A-5F3C67755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8" name="17 Slayt Numarası Yer Tutucusu">
            <a:extLst>
              <a:ext uri="{FF2B5EF4-FFF2-40B4-BE49-F238E27FC236}">
                <a16:creationId xmlns:a16="http://schemas.microsoft.com/office/drawing/2014/main" id="{6B7BC129-C1E1-9FBB-9AC9-C733AF800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fld id="{B79DD33D-5DDC-45A7-8026-A2A954CF0C9F}" type="slidenum">
              <a:rPr lang="tr-TR" altLang="tr-TR"/>
              <a:pPr/>
              <a:t>‹#›</a:t>
            </a:fld>
            <a:endParaRPr lang="tr-TR" altLang="tr-TR"/>
          </a:p>
        </p:txBody>
      </p:sp>
      <p:grpSp>
        <p:nvGrpSpPr>
          <p:cNvPr id="1033" name="1 Grup">
            <a:extLst>
              <a:ext uri="{FF2B5EF4-FFF2-40B4-BE49-F238E27FC236}">
                <a16:creationId xmlns:a16="http://schemas.microsoft.com/office/drawing/2014/main" id="{ADD5BDEA-E23F-0CD8-B46A-35DAEE876F26}"/>
              </a:ext>
            </a:extLst>
          </p:cNvPr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11 Serbest Form">
              <a:extLst>
                <a:ext uri="{FF2B5EF4-FFF2-40B4-BE49-F238E27FC236}">
                  <a16:creationId xmlns:a16="http://schemas.microsoft.com/office/drawing/2014/main" id="{3360B83A-4A68-6DF4-CB47-FEB812A6C3F1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12 Serbest Form">
              <a:extLst>
                <a:ext uri="{FF2B5EF4-FFF2-40B4-BE49-F238E27FC236}">
                  <a16:creationId xmlns:a16="http://schemas.microsoft.com/office/drawing/2014/main" id="{F8D6F404-4F43-7121-C56F-7559D8D2EF66}"/>
                </a:ext>
              </a:extLst>
            </p:cNvPr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3" r:id="rId2"/>
    <p:sldLayoutId id="2147483792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93" r:id="rId9"/>
    <p:sldLayoutId id="2147483789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com.tr/imgres?imgurl=http://web4.kariyer.net/UploadFiles/tempPhoto/kariyerRehberi/Camaan.jpg&amp;imgrefurl=http://firma2.kariyer.net/kariyerRehberi/kariyerRehberiDetay.kariyer%3Farn%3D%26sid%3D200802092154R9894917607307143Ghpaqwk0kzh2txlrnc2br%26prt%3D81%26kn%3D23&amp;usg=__Gk_zu70lBMeeaAGccXtuCsAB8Ws=&amp;h=204&amp;w=160&amp;sz=8&amp;hl=tr&amp;start=217&amp;itbs=1&amp;tbnid=faLJyGG_4xk3zM:&amp;tbnh=105&amp;tbnw=82&amp;prev=/images%3Fq%3Dzaman%2By%25C3%25B6netimi%26ndsp%3D18%26hl%3Dtr%26sa%3DN%26start%3D21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3 Başlık">
            <a:extLst>
              <a:ext uri="{FF2B5EF4-FFF2-40B4-BE49-F238E27FC236}">
                <a16:creationId xmlns:a16="http://schemas.microsoft.com/office/drawing/2014/main" id="{DF888E0E-D027-0DC9-7D14-D82D500B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7572375" cy="1143000"/>
          </a:xfrm>
        </p:spPr>
        <p:txBody>
          <a:bodyPr/>
          <a:lstStyle/>
          <a:p>
            <a:pPr algn="ctr" eaLnBrk="1" hangingPunct="1"/>
            <a:r>
              <a:rPr lang="tr-TR" altLang="tr-TR" sz="5400"/>
              <a:t>       ZAMAN YÖNETİMİ</a:t>
            </a:r>
          </a:p>
        </p:txBody>
      </p:sp>
      <p:sp>
        <p:nvSpPr>
          <p:cNvPr id="6147" name="4 Metin Yer Tutucusu">
            <a:extLst>
              <a:ext uri="{FF2B5EF4-FFF2-40B4-BE49-F238E27FC236}">
                <a16:creationId xmlns:a16="http://schemas.microsoft.com/office/drawing/2014/main" id="{DCF06247-D0B7-45FF-22E7-9952B349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55788"/>
            <a:ext cx="4040188" cy="658812"/>
          </a:xfrm>
        </p:spPr>
        <p:txBody>
          <a:bodyPr/>
          <a:lstStyle/>
          <a:p>
            <a:pPr eaLnBrk="1" hangingPunct="1"/>
            <a:endParaRPr lang="tr-TR" altLang="tr-TR"/>
          </a:p>
        </p:txBody>
      </p:sp>
      <p:sp>
        <p:nvSpPr>
          <p:cNvPr id="7" name="6 Metin Yer Tutucusu">
            <a:extLst>
              <a:ext uri="{FF2B5EF4-FFF2-40B4-BE49-F238E27FC236}">
                <a16:creationId xmlns:a16="http://schemas.microsoft.com/office/drawing/2014/main" id="{CCBFA308-79FF-D7A3-5346-0F90AA45211D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5000625" y="5000625"/>
            <a:ext cx="3686175" cy="357188"/>
          </a:xfrm>
        </p:spPr>
        <p:txBody>
          <a:bodyPr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tr-TR" dirty="0"/>
          </a:p>
        </p:txBody>
      </p:sp>
      <p:pic>
        <p:nvPicPr>
          <p:cNvPr id="6149" name="8 İçerik Yer Tutucusu" descr="radA6CE12020279288-adimda-etkili-zaman-yonetimi[1].jpg">
            <a:extLst>
              <a:ext uri="{FF2B5EF4-FFF2-40B4-BE49-F238E27FC236}">
                <a16:creationId xmlns:a16="http://schemas.microsoft.com/office/drawing/2014/main" id="{FDE83D33-4061-4F5A-F19B-A19AFF5EB52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22500" y="1773238"/>
            <a:ext cx="4621213" cy="4986337"/>
          </a:xfrm>
        </p:spPr>
      </p:pic>
      <p:sp>
        <p:nvSpPr>
          <p:cNvPr id="6150" name="7 İçerik Yer Tutucusu">
            <a:extLst>
              <a:ext uri="{FF2B5EF4-FFF2-40B4-BE49-F238E27FC236}">
                <a16:creationId xmlns:a16="http://schemas.microsoft.com/office/drawing/2014/main" id="{64273E34-942C-9950-6E8B-57B675B40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4875" y="5357813"/>
            <a:ext cx="4786313" cy="76835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endParaRPr lang="tr-TR" alt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B684700-0BCD-BB3A-2EC6-30D10BA4D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bg2">
                    <a:lumMod val="25000"/>
                  </a:schemeClr>
                </a:solidFill>
              </a:rPr>
              <a:t>AMA ÖNCELİKLERİMİZ FIRSATLARLA ÇAKIŞABİLİR!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A6944B-C8D2-9825-9C9F-D0A4089720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sz="4400" dirty="0">
                <a:solidFill>
                  <a:srgbClr val="FF0000"/>
                </a:solidFill>
              </a:rPr>
              <a:t>ÖNEMLİ ( ACİL : </a:t>
            </a:r>
            <a:r>
              <a:rPr lang="tr-TR" sz="4400" dirty="0"/>
              <a:t>Projeler, hastalıklar, krizler… Eyvah! Amirim çağırdı!)</a:t>
            </a:r>
          </a:p>
          <a:p>
            <a:pPr marL="274320" indent="-274320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sz="4400" dirty="0">
                <a:solidFill>
                  <a:srgbClr val="FF0000"/>
                </a:solidFill>
              </a:rPr>
              <a:t>ÖNEMLİ (ACİL DEĞİL: </a:t>
            </a:r>
            <a:r>
              <a:rPr lang="tr-TR" sz="4400" dirty="0"/>
              <a:t>İlişki geliştirme, yeni fırsatlar arama, dinlenme, planlama gibi önleme dönük olanlar…)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2 İçerik Yer Tutucusu">
            <a:extLst>
              <a:ext uri="{FF2B5EF4-FFF2-40B4-BE49-F238E27FC236}">
                <a16:creationId xmlns:a16="http://schemas.microsoft.com/office/drawing/2014/main" id="{6FEE1604-D823-7DCF-945C-C160BC02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642938"/>
            <a:ext cx="8229600" cy="54117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4400">
                <a:solidFill>
                  <a:srgbClr val="FF0000"/>
                </a:solidFill>
              </a:rPr>
              <a:t>ÖNEMSİZ (ACİL: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4400">
                <a:solidFill>
                  <a:srgbClr val="FF0000"/>
                </a:solidFill>
              </a:rPr>
              <a:t>   </a:t>
            </a:r>
            <a:r>
              <a:rPr lang="tr-TR" altLang="tr-TR" sz="4000"/>
              <a:t>Ziyaret, telefon, engeller. Gelen mektuplar, raporlar, toplantılar)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 sz="4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4800">
                <a:solidFill>
                  <a:srgbClr val="FF0000"/>
                </a:solidFill>
              </a:rPr>
              <a:t>ÖNEMSİZ (ACİL DEĞİL: </a:t>
            </a:r>
            <a:r>
              <a:rPr lang="tr-TR" altLang="tr-TR" sz="4000"/>
              <a:t>Ayrıntılar, hoş ama zaman israfı faaliyetler)</a:t>
            </a:r>
          </a:p>
          <a:p>
            <a:pPr eaLnBrk="1" hangingPunct="1"/>
            <a:endParaRPr lang="tr-TR" alt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89AE6B0-B13B-2D3E-640D-8F44970AA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>
                <a:solidFill>
                  <a:srgbClr val="FF0000"/>
                </a:solidFill>
              </a:rPr>
              <a:t>Başkalarının beklenti ve öncelikleri çerçevesinde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2CF439D-49D9-F2FE-5602-DB6227CE2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2143125"/>
            <a:ext cx="8329612" cy="4357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tr-TR"/>
              <a:t>Yani önemsiz ama acil olan üçüncü aşamada: </a:t>
            </a:r>
          </a:p>
          <a:p>
            <a:pPr eaLnBrk="1" hangingPunct="1">
              <a:buFontTx/>
              <a:buNone/>
            </a:pPr>
            <a:r>
              <a:rPr lang="tr-TR" altLang="tr-TR"/>
              <a:t>  “ İstemeden gittiğimiz toplantılarla,</a:t>
            </a:r>
          </a:p>
          <a:p>
            <a:pPr eaLnBrk="1" hangingPunct="1">
              <a:buFontTx/>
              <a:buNone/>
            </a:pPr>
            <a:r>
              <a:rPr lang="tr-TR" altLang="tr-TR"/>
              <a:t>   Yazmak zorunda olduğumuz mektuplarla,</a:t>
            </a:r>
          </a:p>
          <a:p>
            <a:pPr eaLnBrk="1" hangingPunct="1">
              <a:buFontTx/>
              <a:buNone/>
            </a:pPr>
            <a:r>
              <a:rPr lang="tr-TR" altLang="tr-TR"/>
              <a:t>   Gözüne girmek istediğimiz müdürün kızının  mezuniyetindeki gibi kısa vadeli amaçsız, plansız oyalanmalarla kendi değer ve ilkelerimizle ilgili olmayan işlerde çok zaman kaybederiz.”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9B9F6FF7-2C43-FE86-3597-685248EDEFB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3400"/>
            <a:ext cx="8153400" cy="6781800"/>
            <a:chOff x="2099" y="1650"/>
            <a:chExt cx="1545" cy="1583"/>
          </a:xfrm>
        </p:grpSpPr>
        <p:sp>
          <p:nvSpPr>
            <p:cNvPr id="18457" name="Freeform 3">
              <a:extLst>
                <a:ext uri="{FF2B5EF4-FFF2-40B4-BE49-F238E27FC236}">
                  <a16:creationId xmlns:a16="http://schemas.microsoft.com/office/drawing/2014/main" id="{807D3822-78B8-D9AC-82EE-31EC606B2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1773"/>
              <a:ext cx="1402" cy="1370"/>
            </a:xfrm>
            <a:custGeom>
              <a:avLst/>
              <a:gdLst>
                <a:gd name="T0" fmla="*/ 21 w 2806"/>
                <a:gd name="T1" fmla="*/ 0 h 2739"/>
                <a:gd name="T2" fmla="*/ 14 w 2806"/>
                <a:gd name="T3" fmla="*/ 1 h 2739"/>
                <a:gd name="T4" fmla="*/ 8 w 2806"/>
                <a:gd name="T5" fmla="*/ 4 h 2739"/>
                <a:gd name="T6" fmla="*/ 3 w 2806"/>
                <a:gd name="T7" fmla="*/ 8 h 2739"/>
                <a:gd name="T8" fmla="*/ 0 w 2806"/>
                <a:gd name="T9" fmla="*/ 13 h 2739"/>
                <a:gd name="T10" fmla="*/ 0 w 2806"/>
                <a:gd name="T11" fmla="*/ 19 h 2739"/>
                <a:gd name="T12" fmla="*/ 1 w 2806"/>
                <a:gd name="T13" fmla="*/ 30 h 2739"/>
                <a:gd name="T14" fmla="*/ 3 w 2806"/>
                <a:gd name="T15" fmla="*/ 33 h 2739"/>
                <a:gd name="T16" fmla="*/ 5 w 2806"/>
                <a:gd name="T17" fmla="*/ 36 h 2739"/>
                <a:gd name="T18" fmla="*/ 10 w 2806"/>
                <a:gd name="T19" fmla="*/ 40 h 2739"/>
                <a:gd name="T20" fmla="*/ 17 w 2806"/>
                <a:gd name="T21" fmla="*/ 43 h 2739"/>
                <a:gd name="T22" fmla="*/ 23 w 2806"/>
                <a:gd name="T23" fmla="*/ 43 h 2739"/>
                <a:gd name="T24" fmla="*/ 28 w 2806"/>
                <a:gd name="T25" fmla="*/ 42 h 2739"/>
                <a:gd name="T26" fmla="*/ 33 w 2806"/>
                <a:gd name="T27" fmla="*/ 39 h 2739"/>
                <a:gd name="T28" fmla="*/ 38 w 2806"/>
                <a:gd name="T29" fmla="*/ 37 h 2739"/>
                <a:gd name="T30" fmla="*/ 42 w 2806"/>
                <a:gd name="T31" fmla="*/ 32 h 2739"/>
                <a:gd name="T32" fmla="*/ 43 w 2806"/>
                <a:gd name="T33" fmla="*/ 27 h 2739"/>
                <a:gd name="T34" fmla="*/ 41 w 2806"/>
                <a:gd name="T35" fmla="*/ 30 h 2739"/>
                <a:gd name="T36" fmla="*/ 39 w 2806"/>
                <a:gd name="T37" fmla="*/ 33 h 2739"/>
                <a:gd name="T38" fmla="*/ 42 w 2806"/>
                <a:gd name="T39" fmla="*/ 26 h 2739"/>
                <a:gd name="T40" fmla="*/ 43 w 2806"/>
                <a:gd name="T41" fmla="*/ 19 h 2739"/>
                <a:gd name="T42" fmla="*/ 40 w 2806"/>
                <a:gd name="T43" fmla="*/ 10 h 2739"/>
                <a:gd name="T44" fmla="*/ 35 w 2806"/>
                <a:gd name="T45" fmla="*/ 5 h 2739"/>
                <a:gd name="T46" fmla="*/ 27 w 2806"/>
                <a:gd name="T47" fmla="*/ 1 h 2739"/>
                <a:gd name="T48" fmla="*/ 21 w 2806"/>
                <a:gd name="T49" fmla="*/ 0 h 2739"/>
                <a:gd name="T50" fmla="*/ 21 w 2806"/>
                <a:gd name="T51" fmla="*/ 0 h 273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2806"/>
                <a:gd name="T79" fmla="*/ 0 h 2739"/>
                <a:gd name="T80" fmla="*/ 2806 w 2806"/>
                <a:gd name="T81" fmla="*/ 2739 h 273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2806" h="2739">
                  <a:moveTo>
                    <a:pt x="1392" y="0"/>
                  </a:moveTo>
                  <a:lnTo>
                    <a:pt x="939" y="59"/>
                  </a:lnTo>
                  <a:lnTo>
                    <a:pt x="534" y="244"/>
                  </a:lnTo>
                  <a:lnTo>
                    <a:pt x="242" y="500"/>
                  </a:lnTo>
                  <a:lnTo>
                    <a:pt x="59" y="814"/>
                  </a:lnTo>
                  <a:lnTo>
                    <a:pt x="0" y="1173"/>
                  </a:lnTo>
                  <a:lnTo>
                    <a:pt x="105" y="1857"/>
                  </a:lnTo>
                  <a:lnTo>
                    <a:pt x="198" y="2101"/>
                  </a:lnTo>
                  <a:lnTo>
                    <a:pt x="325" y="2276"/>
                  </a:lnTo>
                  <a:lnTo>
                    <a:pt x="650" y="2542"/>
                  </a:lnTo>
                  <a:lnTo>
                    <a:pt x="1091" y="2703"/>
                  </a:lnTo>
                  <a:lnTo>
                    <a:pt x="1473" y="2739"/>
                  </a:lnTo>
                  <a:lnTo>
                    <a:pt x="1833" y="2646"/>
                  </a:lnTo>
                  <a:lnTo>
                    <a:pt x="2133" y="2483"/>
                  </a:lnTo>
                  <a:lnTo>
                    <a:pt x="2458" y="2310"/>
                  </a:lnTo>
                  <a:lnTo>
                    <a:pt x="2724" y="1985"/>
                  </a:lnTo>
                  <a:lnTo>
                    <a:pt x="2806" y="1694"/>
                  </a:lnTo>
                  <a:lnTo>
                    <a:pt x="2667" y="1914"/>
                  </a:lnTo>
                  <a:lnTo>
                    <a:pt x="2540" y="2112"/>
                  </a:lnTo>
                  <a:lnTo>
                    <a:pt x="2747" y="1660"/>
                  </a:lnTo>
                  <a:lnTo>
                    <a:pt x="2783" y="1207"/>
                  </a:lnTo>
                  <a:lnTo>
                    <a:pt x="2597" y="628"/>
                  </a:lnTo>
                  <a:lnTo>
                    <a:pt x="2260" y="303"/>
                  </a:lnTo>
                  <a:lnTo>
                    <a:pt x="1751" y="23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DB7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8" name="Freeform 4">
              <a:extLst>
                <a:ext uri="{FF2B5EF4-FFF2-40B4-BE49-F238E27FC236}">
                  <a16:creationId xmlns:a16="http://schemas.microsoft.com/office/drawing/2014/main" id="{6AE6E6A3-45D8-B1B9-F8ED-338FFE37C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1778"/>
              <a:ext cx="1340" cy="1300"/>
            </a:xfrm>
            <a:custGeom>
              <a:avLst/>
              <a:gdLst>
                <a:gd name="T0" fmla="*/ 27 w 2680"/>
                <a:gd name="T1" fmla="*/ 1 h 2600"/>
                <a:gd name="T2" fmla="*/ 20 w 2680"/>
                <a:gd name="T3" fmla="*/ 0 h 2600"/>
                <a:gd name="T4" fmla="*/ 14 w 2680"/>
                <a:gd name="T5" fmla="*/ 2 h 2600"/>
                <a:gd name="T6" fmla="*/ 8 w 2680"/>
                <a:gd name="T7" fmla="*/ 5 h 2600"/>
                <a:gd name="T8" fmla="*/ 5 w 2680"/>
                <a:gd name="T9" fmla="*/ 9 h 2600"/>
                <a:gd name="T10" fmla="*/ 2 w 2680"/>
                <a:gd name="T11" fmla="*/ 15 h 2600"/>
                <a:gd name="T12" fmla="*/ 0 w 2680"/>
                <a:gd name="T13" fmla="*/ 20 h 2600"/>
                <a:gd name="T14" fmla="*/ 1 w 2680"/>
                <a:gd name="T15" fmla="*/ 30 h 2600"/>
                <a:gd name="T16" fmla="*/ 5 w 2680"/>
                <a:gd name="T17" fmla="*/ 34 h 2600"/>
                <a:gd name="T18" fmla="*/ 7 w 2680"/>
                <a:gd name="T19" fmla="*/ 35 h 2600"/>
                <a:gd name="T20" fmla="*/ 10 w 2680"/>
                <a:gd name="T21" fmla="*/ 38 h 2600"/>
                <a:gd name="T22" fmla="*/ 13 w 2680"/>
                <a:gd name="T23" fmla="*/ 40 h 2600"/>
                <a:gd name="T24" fmla="*/ 16 w 2680"/>
                <a:gd name="T25" fmla="*/ 41 h 2600"/>
                <a:gd name="T26" fmla="*/ 21 w 2680"/>
                <a:gd name="T27" fmla="*/ 41 h 2600"/>
                <a:gd name="T28" fmla="*/ 25 w 2680"/>
                <a:gd name="T29" fmla="*/ 40 h 2600"/>
                <a:gd name="T30" fmla="*/ 29 w 2680"/>
                <a:gd name="T31" fmla="*/ 39 h 2600"/>
                <a:gd name="T32" fmla="*/ 32 w 2680"/>
                <a:gd name="T33" fmla="*/ 37 h 2600"/>
                <a:gd name="T34" fmla="*/ 35 w 2680"/>
                <a:gd name="T35" fmla="*/ 35 h 2600"/>
                <a:gd name="T36" fmla="*/ 38 w 2680"/>
                <a:gd name="T37" fmla="*/ 33 h 2600"/>
                <a:gd name="T38" fmla="*/ 40 w 2680"/>
                <a:gd name="T39" fmla="*/ 27 h 2600"/>
                <a:gd name="T40" fmla="*/ 42 w 2680"/>
                <a:gd name="T41" fmla="*/ 18 h 2600"/>
                <a:gd name="T42" fmla="*/ 39 w 2680"/>
                <a:gd name="T43" fmla="*/ 9 h 2600"/>
                <a:gd name="T44" fmla="*/ 31 w 2680"/>
                <a:gd name="T45" fmla="*/ 2 h 2600"/>
                <a:gd name="T46" fmla="*/ 27 w 2680"/>
                <a:gd name="T47" fmla="*/ 1 h 2600"/>
                <a:gd name="T48" fmla="*/ 27 w 2680"/>
                <a:gd name="T49" fmla="*/ 1 h 260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680"/>
                <a:gd name="T76" fmla="*/ 0 h 2600"/>
                <a:gd name="T77" fmla="*/ 2680 w 2680"/>
                <a:gd name="T78" fmla="*/ 2600 h 260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680" h="2600">
                  <a:moveTo>
                    <a:pt x="1705" y="53"/>
                  </a:moveTo>
                  <a:lnTo>
                    <a:pt x="1228" y="0"/>
                  </a:lnTo>
                  <a:lnTo>
                    <a:pt x="880" y="85"/>
                  </a:lnTo>
                  <a:lnTo>
                    <a:pt x="498" y="294"/>
                  </a:lnTo>
                  <a:lnTo>
                    <a:pt x="299" y="532"/>
                  </a:lnTo>
                  <a:lnTo>
                    <a:pt x="90" y="941"/>
                  </a:lnTo>
                  <a:lnTo>
                    <a:pt x="0" y="1271"/>
                  </a:lnTo>
                  <a:lnTo>
                    <a:pt x="57" y="1865"/>
                  </a:lnTo>
                  <a:lnTo>
                    <a:pt x="289" y="2138"/>
                  </a:lnTo>
                  <a:lnTo>
                    <a:pt x="403" y="2233"/>
                  </a:lnTo>
                  <a:lnTo>
                    <a:pt x="630" y="2412"/>
                  </a:lnTo>
                  <a:lnTo>
                    <a:pt x="829" y="2511"/>
                  </a:lnTo>
                  <a:lnTo>
                    <a:pt x="1017" y="2575"/>
                  </a:lnTo>
                  <a:lnTo>
                    <a:pt x="1312" y="2600"/>
                  </a:lnTo>
                  <a:lnTo>
                    <a:pt x="1601" y="2555"/>
                  </a:lnTo>
                  <a:lnTo>
                    <a:pt x="1842" y="2454"/>
                  </a:lnTo>
                  <a:lnTo>
                    <a:pt x="2040" y="2359"/>
                  </a:lnTo>
                  <a:lnTo>
                    <a:pt x="2230" y="2222"/>
                  </a:lnTo>
                  <a:lnTo>
                    <a:pt x="2408" y="2066"/>
                  </a:lnTo>
                  <a:lnTo>
                    <a:pt x="2549" y="1733"/>
                  </a:lnTo>
                  <a:lnTo>
                    <a:pt x="2680" y="1135"/>
                  </a:lnTo>
                  <a:lnTo>
                    <a:pt x="2454" y="536"/>
                  </a:lnTo>
                  <a:lnTo>
                    <a:pt x="1947" y="112"/>
                  </a:lnTo>
                  <a:lnTo>
                    <a:pt x="1705" y="53"/>
                  </a:lnTo>
                  <a:close/>
                </a:path>
              </a:pathLst>
            </a:custGeom>
            <a:solidFill>
              <a:srgbClr val="F2F2B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59" name="Freeform 5">
              <a:extLst>
                <a:ext uri="{FF2B5EF4-FFF2-40B4-BE49-F238E27FC236}">
                  <a16:creationId xmlns:a16="http://schemas.microsoft.com/office/drawing/2014/main" id="{623C8D75-EA8B-85CD-D46E-7877000CE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004"/>
              <a:ext cx="370" cy="376"/>
            </a:xfrm>
            <a:custGeom>
              <a:avLst/>
              <a:gdLst>
                <a:gd name="T0" fmla="*/ 6 w 739"/>
                <a:gd name="T1" fmla="*/ 0 h 751"/>
                <a:gd name="T2" fmla="*/ 4 w 739"/>
                <a:gd name="T3" fmla="*/ 1 h 751"/>
                <a:gd name="T4" fmla="*/ 2 w 739"/>
                <a:gd name="T5" fmla="*/ 2 h 751"/>
                <a:gd name="T6" fmla="*/ 1 w 739"/>
                <a:gd name="T7" fmla="*/ 4 h 751"/>
                <a:gd name="T8" fmla="*/ 0 w 739"/>
                <a:gd name="T9" fmla="*/ 6 h 751"/>
                <a:gd name="T10" fmla="*/ 0 w 739"/>
                <a:gd name="T11" fmla="*/ 8 h 751"/>
                <a:gd name="T12" fmla="*/ 1 w 739"/>
                <a:gd name="T13" fmla="*/ 10 h 751"/>
                <a:gd name="T14" fmla="*/ 3 w 739"/>
                <a:gd name="T15" fmla="*/ 12 h 751"/>
                <a:gd name="T16" fmla="*/ 5 w 739"/>
                <a:gd name="T17" fmla="*/ 12 h 751"/>
                <a:gd name="T18" fmla="*/ 8 w 739"/>
                <a:gd name="T19" fmla="*/ 12 h 751"/>
                <a:gd name="T20" fmla="*/ 11 w 739"/>
                <a:gd name="T21" fmla="*/ 10 h 751"/>
                <a:gd name="T22" fmla="*/ 12 w 739"/>
                <a:gd name="T23" fmla="*/ 8 h 751"/>
                <a:gd name="T24" fmla="*/ 12 w 739"/>
                <a:gd name="T25" fmla="*/ 5 h 751"/>
                <a:gd name="T26" fmla="*/ 11 w 739"/>
                <a:gd name="T27" fmla="*/ 3 h 751"/>
                <a:gd name="T28" fmla="*/ 9 w 739"/>
                <a:gd name="T29" fmla="*/ 1 h 751"/>
                <a:gd name="T30" fmla="*/ 6 w 739"/>
                <a:gd name="T31" fmla="*/ 0 h 751"/>
                <a:gd name="T32" fmla="*/ 6 w 739"/>
                <a:gd name="T33" fmla="*/ 0 h 7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39"/>
                <a:gd name="T52" fmla="*/ 0 h 751"/>
                <a:gd name="T53" fmla="*/ 739 w 739"/>
                <a:gd name="T54" fmla="*/ 751 h 7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39" h="751">
                  <a:moveTo>
                    <a:pt x="384" y="0"/>
                  </a:moveTo>
                  <a:lnTo>
                    <a:pt x="220" y="27"/>
                  </a:lnTo>
                  <a:lnTo>
                    <a:pt x="100" y="101"/>
                  </a:lnTo>
                  <a:lnTo>
                    <a:pt x="32" y="226"/>
                  </a:lnTo>
                  <a:lnTo>
                    <a:pt x="0" y="337"/>
                  </a:lnTo>
                  <a:lnTo>
                    <a:pt x="0" y="483"/>
                  </a:lnTo>
                  <a:lnTo>
                    <a:pt x="62" y="610"/>
                  </a:lnTo>
                  <a:lnTo>
                    <a:pt x="178" y="721"/>
                  </a:lnTo>
                  <a:lnTo>
                    <a:pt x="304" y="751"/>
                  </a:lnTo>
                  <a:lnTo>
                    <a:pt x="492" y="724"/>
                  </a:lnTo>
                  <a:lnTo>
                    <a:pt x="655" y="610"/>
                  </a:lnTo>
                  <a:lnTo>
                    <a:pt x="739" y="479"/>
                  </a:lnTo>
                  <a:lnTo>
                    <a:pt x="739" y="283"/>
                  </a:lnTo>
                  <a:lnTo>
                    <a:pt x="667" y="137"/>
                  </a:lnTo>
                  <a:lnTo>
                    <a:pt x="539" y="38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rgbClr val="FFFFB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0" name="Freeform 6">
              <a:extLst>
                <a:ext uri="{FF2B5EF4-FFF2-40B4-BE49-F238E27FC236}">
                  <a16:creationId xmlns:a16="http://schemas.microsoft.com/office/drawing/2014/main" id="{CDCB8FD7-3422-DA88-F357-42B477546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5" y="2034"/>
              <a:ext cx="283" cy="310"/>
            </a:xfrm>
            <a:custGeom>
              <a:avLst/>
              <a:gdLst>
                <a:gd name="T0" fmla="*/ 2 w 567"/>
                <a:gd name="T1" fmla="*/ 0 h 622"/>
                <a:gd name="T2" fmla="*/ 0 w 567"/>
                <a:gd name="T3" fmla="*/ 2 h 622"/>
                <a:gd name="T4" fmla="*/ 0 w 567"/>
                <a:gd name="T5" fmla="*/ 4 h 622"/>
                <a:gd name="T6" fmla="*/ 0 w 567"/>
                <a:gd name="T7" fmla="*/ 6 h 622"/>
                <a:gd name="T8" fmla="*/ 1 w 567"/>
                <a:gd name="T9" fmla="*/ 8 h 622"/>
                <a:gd name="T10" fmla="*/ 4 w 567"/>
                <a:gd name="T11" fmla="*/ 9 h 622"/>
                <a:gd name="T12" fmla="*/ 7 w 567"/>
                <a:gd name="T13" fmla="*/ 8 h 622"/>
                <a:gd name="T14" fmla="*/ 8 w 567"/>
                <a:gd name="T15" fmla="*/ 6 h 622"/>
                <a:gd name="T16" fmla="*/ 7 w 567"/>
                <a:gd name="T17" fmla="*/ 7 h 622"/>
                <a:gd name="T18" fmla="*/ 4 w 567"/>
                <a:gd name="T19" fmla="*/ 7 h 622"/>
                <a:gd name="T20" fmla="*/ 7 w 567"/>
                <a:gd name="T21" fmla="*/ 5 h 622"/>
                <a:gd name="T22" fmla="*/ 4 w 567"/>
                <a:gd name="T23" fmla="*/ 6 h 622"/>
                <a:gd name="T24" fmla="*/ 7 w 567"/>
                <a:gd name="T25" fmla="*/ 4 h 622"/>
                <a:gd name="T26" fmla="*/ 3 w 567"/>
                <a:gd name="T27" fmla="*/ 4 h 622"/>
                <a:gd name="T28" fmla="*/ 6 w 567"/>
                <a:gd name="T29" fmla="*/ 2 h 622"/>
                <a:gd name="T30" fmla="*/ 3 w 567"/>
                <a:gd name="T31" fmla="*/ 2 h 622"/>
                <a:gd name="T32" fmla="*/ 5 w 567"/>
                <a:gd name="T33" fmla="*/ 1 h 622"/>
                <a:gd name="T34" fmla="*/ 3 w 567"/>
                <a:gd name="T35" fmla="*/ 1 h 622"/>
                <a:gd name="T36" fmla="*/ 5 w 567"/>
                <a:gd name="T37" fmla="*/ 0 h 622"/>
                <a:gd name="T38" fmla="*/ 3 w 567"/>
                <a:gd name="T39" fmla="*/ 0 h 622"/>
                <a:gd name="T40" fmla="*/ 2 w 567"/>
                <a:gd name="T41" fmla="*/ 0 h 622"/>
                <a:gd name="T42" fmla="*/ 2 w 567"/>
                <a:gd name="T43" fmla="*/ 0 h 62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7"/>
                <a:gd name="T67" fmla="*/ 0 h 622"/>
                <a:gd name="T68" fmla="*/ 567 w 567"/>
                <a:gd name="T69" fmla="*/ 622 h 62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7" h="622">
                  <a:moveTo>
                    <a:pt x="160" y="31"/>
                  </a:moveTo>
                  <a:lnTo>
                    <a:pt x="54" y="167"/>
                  </a:lnTo>
                  <a:lnTo>
                    <a:pt x="0" y="306"/>
                  </a:lnTo>
                  <a:lnTo>
                    <a:pt x="8" y="413"/>
                  </a:lnTo>
                  <a:lnTo>
                    <a:pt x="78" y="548"/>
                  </a:lnTo>
                  <a:lnTo>
                    <a:pt x="276" y="622"/>
                  </a:lnTo>
                  <a:lnTo>
                    <a:pt x="462" y="563"/>
                  </a:lnTo>
                  <a:lnTo>
                    <a:pt x="567" y="428"/>
                  </a:lnTo>
                  <a:lnTo>
                    <a:pt x="462" y="481"/>
                  </a:lnTo>
                  <a:lnTo>
                    <a:pt x="316" y="470"/>
                  </a:lnTo>
                  <a:lnTo>
                    <a:pt x="483" y="377"/>
                  </a:lnTo>
                  <a:lnTo>
                    <a:pt x="310" y="407"/>
                  </a:lnTo>
                  <a:lnTo>
                    <a:pt x="466" y="283"/>
                  </a:lnTo>
                  <a:lnTo>
                    <a:pt x="225" y="261"/>
                  </a:lnTo>
                  <a:lnTo>
                    <a:pt x="413" y="152"/>
                  </a:lnTo>
                  <a:lnTo>
                    <a:pt x="194" y="186"/>
                  </a:lnTo>
                  <a:lnTo>
                    <a:pt x="377" y="70"/>
                  </a:lnTo>
                  <a:lnTo>
                    <a:pt x="194" y="97"/>
                  </a:lnTo>
                  <a:lnTo>
                    <a:pt x="358" y="0"/>
                  </a:lnTo>
                  <a:lnTo>
                    <a:pt x="213" y="4"/>
                  </a:lnTo>
                  <a:lnTo>
                    <a:pt x="160" y="31"/>
                  </a:lnTo>
                  <a:close/>
                </a:path>
              </a:pathLst>
            </a:custGeom>
            <a:solidFill>
              <a:srgbClr val="FFFFE6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1" name="Freeform 7">
              <a:extLst>
                <a:ext uri="{FF2B5EF4-FFF2-40B4-BE49-F238E27FC236}">
                  <a16:creationId xmlns:a16="http://schemas.microsoft.com/office/drawing/2014/main" id="{D02C6B77-B3EF-EFAB-675F-65D2656B2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3" y="2312"/>
              <a:ext cx="608" cy="441"/>
            </a:xfrm>
            <a:custGeom>
              <a:avLst/>
              <a:gdLst>
                <a:gd name="T0" fmla="*/ 20 w 1214"/>
                <a:gd name="T1" fmla="*/ 1 h 882"/>
                <a:gd name="T2" fmla="*/ 20 w 1214"/>
                <a:gd name="T3" fmla="*/ 1 h 882"/>
                <a:gd name="T4" fmla="*/ 19 w 1214"/>
                <a:gd name="T5" fmla="*/ 1 h 882"/>
                <a:gd name="T6" fmla="*/ 16 w 1214"/>
                <a:gd name="T7" fmla="*/ 4 h 882"/>
                <a:gd name="T8" fmla="*/ 16 w 1214"/>
                <a:gd name="T9" fmla="*/ 5 h 882"/>
                <a:gd name="T10" fmla="*/ 16 w 1214"/>
                <a:gd name="T11" fmla="*/ 6 h 882"/>
                <a:gd name="T12" fmla="*/ 15 w 1214"/>
                <a:gd name="T13" fmla="*/ 7 h 882"/>
                <a:gd name="T14" fmla="*/ 14 w 1214"/>
                <a:gd name="T15" fmla="*/ 6 h 882"/>
                <a:gd name="T16" fmla="*/ 13 w 1214"/>
                <a:gd name="T17" fmla="*/ 6 h 882"/>
                <a:gd name="T18" fmla="*/ 0 w 1214"/>
                <a:gd name="T19" fmla="*/ 14 h 882"/>
                <a:gd name="T20" fmla="*/ 6 w 1214"/>
                <a:gd name="T21" fmla="*/ 10 h 882"/>
                <a:gd name="T22" fmla="*/ 19 w 1214"/>
                <a:gd name="T23" fmla="*/ 0 h 882"/>
                <a:gd name="T24" fmla="*/ 20 w 1214"/>
                <a:gd name="T25" fmla="*/ 1 h 882"/>
                <a:gd name="T26" fmla="*/ 20 w 1214"/>
                <a:gd name="T27" fmla="*/ 1 h 8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14"/>
                <a:gd name="T43" fmla="*/ 0 h 882"/>
                <a:gd name="T44" fmla="*/ 1214 w 1214"/>
                <a:gd name="T45" fmla="*/ 882 h 8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14" h="882">
                  <a:moveTo>
                    <a:pt x="1214" y="27"/>
                  </a:moveTo>
                  <a:lnTo>
                    <a:pt x="1214" y="50"/>
                  </a:lnTo>
                  <a:lnTo>
                    <a:pt x="1173" y="53"/>
                  </a:lnTo>
                  <a:lnTo>
                    <a:pt x="979" y="215"/>
                  </a:lnTo>
                  <a:lnTo>
                    <a:pt x="992" y="280"/>
                  </a:lnTo>
                  <a:lnTo>
                    <a:pt x="971" y="340"/>
                  </a:lnTo>
                  <a:lnTo>
                    <a:pt x="910" y="386"/>
                  </a:lnTo>
                  <a:lnTo>
                    <a:pt x="849" y="382"/>
                  </a:lnTo>
                  <a:lnTo>
                    <a:pt x="789" y="361"/>
                  </a:lnTo>
                  <a:lnTo>
                    <a:pt x="0" y="882"/>
                  </a:lnTo>
                  <a:lnTo>
                    <a:pt x="329" y="624"/>
                  </a:lnTo>
                  <a:lnTo>
                    <a:pt x="1184" y="0"/>
                  </a:lnTo>
                  <a:lnTo>
                    <a:pt x="1214" y="27"/>
                  </a:lnTo>
                  <a:close/>
                </a:path>
              </a:pathLst>
            </a:custGeom>
            <a:solidFill>
              <a:srgbClr val="E5E5E5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2" name="Freeform 8">
              <a:extLst>
                <a:ext uri="{FF2B5EF4-FFF2-40B4-BE49-F238E27FC236}">
                  <a16:creationId xmlns:a16="http://schemas.microsoft.com/office/drawing/2014/main" id="{5F3CB3F5-D141-B507-6ECE-1D47343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1747"/>
              <a:ext cx="586" cy="1066"/>
            </a:xfrm>
            <a:custGeom>
              <a:avLst/>
              <a:gdLst>
                <a:gd name="T0" fmla="*/ 3 w 1171"/>
                <a:gd name="T1" fmla="*/ 0 h 2133"/>
                <a:gd name="T2" fmla="*/ 8 w 1171"/>
                <a:gd name="T3" fmla="*/ 2 h 2133"/>
                <a:gd name="T4" fmla="*/ 9 w 1171"/>
                <a:gd name="T5" fmla="*/ 3 h 2133"/>
                <a:gd name="T6" fmla="*/ 9 w 1171"/>
                <a:gd name="T7" fmla="*/ 2 h 2133"/>
                <a:gd name="T8" fmla="*/ 11 w 1171"/>
                <a:gd name="T9" fmla="*/ 3 h 2133"/>
                <a:gd name="T10" fmla="*/ 13 w 1171"/>
                <a:gd name="T11" fmla="*/ 5 h 2133"/>
                <a:gd name="T12" fmla="*/ 14 w 1171"/>
                <a:gd name="T13" fmla="*/ 6 h 2133"/>
                <a:gd name="T14" fmla="*/ 13 w 1171"/>
                <a:gd name="T15" fmla="*/ 6 h 2133"/>
                <a:gd name="T16" fmla="*/ 15 w 1171"/>
                <a:gd name="T17" fmla="*/ 7 h 2133"/>
                <a:gd name="T18" fmla="*/ 16 w 1171"/>
                <a:gd name="T19" fmla="*/ 9 h 2133"/>
                <a:gd name="T20" fmla="*/ 17 w 1171"/>
                <a:gd name="T21" fmla="*/ 13 h 2133"/>
                <a:gd name="T22" fmla="*/ 18 w 1171"/>
                <a:gd name="T23" fmla="*/ 16 h 2133"/>
                <a:gd name="T24" fmla="*/ 19 w 1171"/>
                <a:gd name="T25" fmla="*/ 20 h 2133"/>
                <a:gd name="T26" fmla="*/ 19 w 1171"/>
                <a:gd name="T27" fmla="*/ 24 h 2133"/>
                <a:gd name="T28" fmla="*/ 18 w 1171"/>
                <a:gd name="T29" fmla="*/ 26 h 2133"/>
                <a:gd name="T30" fmla="*/ 19 w 1171"/>
                <a:gd name="T31" fmla="*/ 27 h 2133"/>
                <a:gd name="T32" fmla="*/ 18 w 1171"/>
                <a:gd name="T33" fmla="*/ 29 h 2133"/>
                <a:gd name="T34" fmla="*/ 18 w 1171"/>
                <a:gd name="T35" fmla="*/ 31 h 2133"/>
                <a:gd name="T36" fmla="*/ 16 w 1171"/>
                <a:gd name="T37" fmla="*/ 33 h 2133"/>
                <a:gd name="T38" fmla="*/ 18 w 1171"/>
                <a:gd name="T39" fmla="*/ 30 h 2133"/>
                <a:gd name="T40" fmla="*/ 18 w 1171"/>
                <a:gd name="T41" fmla="*/ 29 h 2133"/>
                <a:gd name="T42" fmla="*/ 18 w 1171"/>
                <a:gd name="T43" fmla="*/ 27 h 2133"/>
                <a:gd name="T44" fmla="*/ 17 w 1171"/>
                <a:gd name="T45" fmla="*/ 25 h 2133"/>
                <a:gd name="T46" fmla="*/ 18 w 1171"/>
                <a:gd name="T47" fmla="*/ 24 h 2133"/>
                <a:gd name="T48" fmla="*/ 18 w 1171"/>
                <a:gd name="T49" fmla="*/ 20 h 2133"/>
                <a:gd name="T50" fmla="*/ 17 w 1171"/>
                <a:gd name="T51" fmla="*/ 16 h 2133"/>
                <a:gd name="T52" fmla="*/ 16 w 1171"/>
                <a:gd name="T53" fmla="*/ 13 h 2133"/>
                <a:gd name="T54" fmla="*/ 15 w 1171"/>
                <a:gd name="T55" fmla="*/ 9 h 2133"/>
                <a:gd name="T56" fmla="*/ 14 w 1171"/>
                <a:gd name="T57" fmla="*/ 7 h 2133"/>
                <a:gd name="T58" fmla="*/ 12 w 1171"/>
                <a:gd name="T59" fmla="*/ 6 h 2133"/>
                <a:gd name="T60" fmla="*/ 12 w 1171"/>
                <a:gd name="T61" fmla="*/ 6 h 2133"/>
                <a:gd name="T62" fmla="*/ 8 w 1171"/>
                <a:gd name="T63" fmla="*/ 3 h 2133"/>
                <a:gd name="T64" fmla="*/ 10 w 1171"/>
                <a:gd name="T65" fmla="*/ 3 h 2133"/>
                <a:gd name="T66" fmla="*/ 8 w 1171"/>
                <a:gd name="T67" fmla="*/ 2 h 2133"/>
                <a:gd name="T68" fmla="*/ 4 w 1171"/>
                <a:gd name="T69" fmla="*/ 0 h 2133"/>
                <a:gd name="T70" fmla="*/ 0 w 1171"/>
                <a:gd name="T71" fmla="*/ 0 h 2133"/>
                <a:gd name="T72" fmla="*/ 3 w 1171"/>
                <a:gd name="T73" fmla="*/ 0 h 2133"/>
                <a:gd name="T74" fmla="*/ 3 w 1171"/>
                <a:gd name="T75" fmla="*/ 0 h 2133"/>
                <a:gd name="T76" fmla="*/ 3 w 1171"/>
                <a:gd name="T77" fmla="*/ 0 h 2133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71"/>
                <a:gd name="T118" fmla="*/ 0 h 2133"/>
                <a:gd name="T119" fmla="*/ 1171 w 1171"/>
                <a:gd name="T120" fmla="*/ 2133 h 2133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71" h="2133">
                  <a:moveTo>
                    <a:pt x="166" y="6"/>
                  </a:moveTo>
                  <a:lnTo>
                    <a:pt x="502" y="154"/>
                  </a:lnTo>
                  <a:lnTo>
                    <a:pt x="574" y="196"/>
                  </a:lnTo>
                  <a:lnTo>
                    <a:pt x="552" y="154"/>
                  </a:lnTo>
                  <a:lnTo>
                    <a:pt x="660" y="224"/>
                  </a:lnTo>
                  <a:lnTo>
                    <a:pt x="806" y="338"/>
                  </a:lnTo>
                  <a:lnTo>
                    <a:pt x="861" y="403"/>
                  </a:lnTo>
                  <a:lnTo>
                    <a:pt x="812" y="390"/>
                  </a:lnTo>
                  <a:lnTo>
                    <a:pt x="901" y="487"/>
                  </a:lnTo>
                  <a:lnTo>
                    <a:pt x="1000" y="633"/>
                  </a:lnTo>
                  <a:lnTo>
                    <a:pt x="1088" y="836"/>
                  </a:lnTo>
                  <a:lnTo>
                    <a:pt x="1139" y="1046"/>
                  </a:lnTo>
                  <a:lnTo>
                    <a:pt x="1171" y="1302"/>
                  </a:lnTo>
                  <a:lnTo>
                    <a:pt x="1160" y="1570"/>
                  </a:lnTo>
                  <a:lnTo>
                    <a:pt x="1131" y="1690"/>
                  </a:lnTo>
                  <a:lnTo>
                    <a:pt x="1169" y="1766"/>
                  </a:lnTo>
                  <a:lnTo>
                    <a:pt x="1131" y="1899"/>
                  </a:lnTo>
                  <a:lnTo>
                    <a:pt x="1110" y="1986"/>
                  </a:lnTo>
                  <a:lnTo>
                    <a:pt x="1015" y="2133"/>
                  </a:lnTo>
                  <a:lnTo>
                    <a:pt x="1093" y="1956"/>
                  </a:lnTo>
                  <a:lnTo>
                    <a:pt x="1095" y="1878"/>
                  </a:lnTo>
                  <a:lnTo>
                    <a:pt x="1141" y="1755"/>
                  </a:lnTo>
                  <a:lnTo>
                    <a:pt x="1074" y="1637"/>
                  </a:lnTo>
                  <a:lnTo>
                    <a:pt x="1095" y="1542"/>
                  </a:lnTo>
                  <a:lnTo>
                    <a:pt x="1110" y="1291"/>
                  </a:lnTo>
                  <a:lnTo>
                    <a:pt x="1078" y="1040"/>
                  </a:lnTo>
                  <a:lnTo>
                    <a:pt x="1023" y="835"/>
                  </a:lnTo>
                  <a:lnTo>
                    <a:pt x="939" y="639"/>
                  </a:lnTo>
                  <a:lnTo>
                    <a:pt x="844" y="487"/>
                  </a:lnTo>
                  <a:lnTo>
                    <a:pt x="764" y="395"/>
                  </a:lnTo>
                  <a:lnTo>
                    <a:pt x="747" y="428"/>
                  </a:lnTo>
                  <a:lnTo>
                    <a:pt x="493" y="221"/>
                  </a:lnTo>
                  <a:lnTo>
                    <a:pt x="580" y="241"/>
                  </a:lnTo>
                  <a:lnTo>
                    <a:pt x="495" y="183"/>
                  </a:lnTo>
                  <a:lnTo>
                    <a:pt x="202" y="53"/>
                  </a:lnTo>
                  <a:lnTo>
                    <a:pt x="0" y="0"/>
                  </a:lnTo>
                  <a:lnTo>
                    <a:pt x="132" y="13"/>
                  </a:lnTo>
                  <a:lnTo>
                    <a:pt x="166" y="6"/>
                  </a:lnTo>
                  <a:close/>
                </a:path>
              </a:pathLst>
            </a:custGeom>
            <a:solidFill>
              <a:srgbClr val="FFE3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3" name="Freeform 9">
              <a:extLst>
                <a:ext uri="{FF2B5EF4-FFF2-40B4-BE49-F238E27FC236}">
                  <a16:creationId xmlns:a16="http://schemas.microsoft.com/office/drawing/2014/main" id="{E5F7C74C-80E3-48A3-C0DA-DBC9CF589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92"/>
              <a:ext cx="76" cy="77"/>
            </a:xfrm>
            <a:custGeom>
              <a:avLst/>
              <a:gdLst>
                <a:gd name="T0" fmla="*/ 2 w 152"/>
                <a:gd name="T1" fmla="*/ 0 h 154"/>
                <a:gd name="T2" fmla="*/ 3 w 152"/>
                <a:gd name="T3" fmla="*/ 2 h 154"/>
                <a:gd name="T4" fmla="*/ 2 w 152"/>
                <a:gd name="T5" fmla="*/ 3 h 154"/>
                <a:gd name="T6" fmla="*/ 1 w 152"/>
                <a:gd name="T7" fmla="*/ 3 h 154"/>
                <a:gd name="T8" fmla="*/ 0 w 152"/>
                <a:gd name="T9" fmla="*/ 2 h 154"/>
                <a:gd name="T10" fmla="*/ 2 w 152"/>
                <a:gd name="T11" fmla="*/ 0 h 154"/>
                <a:gd name="T12" fmla="*/ 2 w 152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2"/>
                <a:gd name="T22" fmla="*/ 0 h 154"/>
                <a:gd name="T23" fmla="*/ 152 w 152"/>
                <a:gd name="T24" fmla="*/ 154 h 1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2" h="154">
                  <a:moveTo>
                    <a:pt x="106" y="0"/>
                  </a:moveTo>
                  <a:lnTo>
                    <a:pt x="152" y="89"/>
                  </a:lnTo>
                  <a:lnTo>
                    <a:pt x="97" y="154"/>
                  </a:lnTo>
                  <a:lnTo>
                    <a:pt x="15" y="152"/>
                  </a:lnTo>
                  <a:lnTo>
                    <a:pt x="0" y="10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CCCC7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4" name="Freeform 10">
              <a:extLst>
                <a:ext uri="{FF2B5EF4-FFF2-40B4-BE49-F238E27FC236}">
                  <a16:creationId xmlns:a16="http://schemas.microsoft.com/office/drawing/2014/main" id="{803AE636-D2DD-B91E-A78D-5051AF17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388"/>
              <a:ext cx="64" cy="74"/>
            </a:xfrm>
            <a:custGeom>
              <a:avLst/>
              <a:gdLst>
                <a:gd name="T0" fmla="*/ 2 w 127"/>
                <a:gd name="T1" fmla="*/ 1 h 148"/>
                <a:gd name="T2" fmla="*/ 2 w 127"/>
                <a:gd name="T3" fmla="*/ 2 h 148"/>
                <a:gd name="T4" fmla="*/ 2 w 127"/>
                <a:gd name="T5" fmla="*/ 2 h 148"/>
                <a:gd name="T6" fmla="*/ 2 w 127"/>
                <a:gd name="T7" fmla="*/ 2 h 148"/>
                <a:gd name="T8" fmla="*/ 2 w 127"/>
                <a:gd name="T9" fmla="*/ 2 h 148"/>
                <a:gd name="T10" fmla="*/ 1 w 127"/>
                <a:gd name="T11" fmla="*/ 2 h 148"/>
                <a:gd name="T12" fmla="*/ 2 w 127"/>
                <a:gd name="T13" fmla="*/ 3 h 148"/>
                <a:gd name="T14" fmla="*/ 1 w 127"/>
                <a:gd name="T15" fmla="*/ 2 h 148"/>
                <a:gd name="T16" fmla="*/ 0 w 127"/>
                <a:gd name="T17" fmla="*/ 2 h 148"/>
                <a:gd name="T18" fmla="*/ 1 w 127"/>
                <a:gd name="T19" fmla="*/ 1 h 148"/>
                <a:gd name="T20" fmla="*/ 1 w 127"/>
                <a:gd name="T21" fmla="*/ 1 h 148"/>
                <a:gd name="T22" fmla="*/ 1 w 127"/>
                <a:gd name="T23" fmla="*/ 1 h 148"/>
                <a:gd name="T24" fmla="*/ 2 w 127"/>
                <a:gd name="T25" fmla="*/ 0 h 148"/>
                <a:gd name="T26" fmla="*/ 2 w 127"/>
                <a:gd name="T27" fmla="*/ 1 h 148"/>
                <a:gd name="T28" fmla="*/ 2 w 127"/>
                <a:gd name="T29" fmla="*/ 1 h 1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7"/>
                <a:gd name="T46" fmla="*/ 0 h 148"/>
                <a:gd name="T47" fmla="*/ 127 w 127"/>
                <a:gd name="T48" fmla="*/ 148 h 1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7" h="148">
                  <a:moveTo>
                    <a:pt x="106" y="10"/>
                  </a:moveTo>
                  <a:lnTo>
                    <a:pt x="127" y="65"/>
                  </a:lnTo>
                  <a:lnTo>
                    <a:pt x="121" y="97"/>
                  </a:lnTo>
                  <a:lnTo>
                    <a:pt x="93" y="80"/>
                  </a:lnTo>
                  <a:lnTo>
                    <a:pt x="102" y="124"/>
                  </a:lnTo>
                  <a:lnTo>
                    <a:pt x="64" y="110"/>
                  </a:lnTo>
                  <a:lnTo>
                    <a:pt x="66" y="148"/>
                  </a:lnTo>
                  <a:lnTo>
                    <a:pt x="11" y="116"/>
                  </a:lnTo>
                  <a:lnTo>
                    <a:pt x="0" y="93"/>
                  </a:lnTo>
                  <a:lnTo>
                    <a:pt x="1" y="51"/>
                  </a:lnTo>
                  <a:lnTo>
                    <a:pt x="17" y="23"/>
                  </a:lnTo>
                  <a:lnTo>
                    <a:pt x="43" y="4"/>
                  </a:lnTo>
                  <a:lnTo>
                    <a:pt x="83" y="0"/>
                  </a:lnTo>
                  <a:lnTo>
                    <a:pt x="106" y="10"/>
                  </a:lnTo>
                  <a:close/>
                </a:path>
              </a:pathLst>
            </a:custGeom>
            <a:solidFill>
              <a:srgbClr val="FFC633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5" name="Freeform 11">
              <a:extLst>
                <a:ext uri="{FF2B5EF4-FFF2-40B4-BE49-F238E27FC236}">
                  <a16:creationId xmlns:a16="http://schemas.microsoft.com/office/drawing/2014/main" id="{0E67B794-1CEF-D05F-86FE-16D7A433B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147"/>
              <a:ext cx="67" cy="71"/>
            </a:xfrm>
            <a:custGeom>
              <a:avLst/>
              <a:gdLst>
                <a:gd name="T0" fmla="*/ 2 w 133"/>
                <a:gd name="T1" fmla="*/ 0 h 143"/>
                <a:gd name="T2" fmla="*/ 1 w 133"/>
                <a:gd name="T3" fmla="*/ 0 h 143"/>
                <a:gd name="T4" fmla="*/ 0 w 133"/>
                <a:gd name="T5" fmla="*/ 0 h 143"/>
                <a:gd name="T6" fmla="*/ 1 w 133"/>
                <a:gd name="T7" fmla="*/ 1 h 143"/>
                <a:gd name="T8" fmla="*/ 1 w 133"/>
                <a:gd name="T9" fmla="*/ 2 h 143"/>
                <a:gd name="T10" fmla="*/ 3 w 133"/>
                <a:gd name="T11" fmla="*/ 1 h 143"/>
                <a:gd name="T12" fmla="*/ 3 w 133"/>
                <a:gd name="T13" fmla="*/ 0 h 143"/>
                <a:gd name="T14" fmla="*/ 2 w 133"/>
                <a:gd name="T15" fmla="*/ 0 h 143"/>
                <a:gd name="T16" fmla="*/ 2 w 133"/>
                <a:gd name="T17" fmla="*/ 1 h 143"/>
                <a:gd name="T18" fmla="*/ 2 w 133"/>
                <a:gd name="T19" fmla="*/ 1 h 143"/>
                <a:gd name="T20" fmla="*/ 1 w 133"/>
                <a:gd name="T21" fmla="*/ 1 h 143"/>
                <a:gd name="T22" fmla="*/ 1 w 133"/>
                <a:gd name="T23" fmla="*/ 0 h 143"/>
                <a:gd name="T24" fmla="*/ 2 w 133"/>
                <a:gd name="T25" fmla="*/ 0 h 143"/>
                <a:gd name="T26" fmla="*/ 2 w 133"/>
                <a:gd name="T27" fmla="*/ 0 h 143"/>
                <a:gd name="T28" fmla="*/ 2 w 133"/>
                <a:gd name="T29" fmla="*/ 0 h 14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33"/>
                <a:gd name="T46" fmla="*/ 0 h 143"/>
                <a:gd name="T47" fmla="*/ 133 w 133"/>
                <a:gd name="T48" fmla="*/ 143 h 14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33" h="143">
                  <a:moveTo>
                    <a:pt x="66" y="0"/>
                  </a:moveTo>
                  <a:lnTo>
                    <a:pt x="19" y="17"/>
                  </a:lnTo>
                  <a:lnTo>
                    <a:pt x="0" y="55"/>
                  </a:lnTo>
                  <a:lnTo>
                    <a:pt x="3" y="124"/>
                  </a:lnTo>
                  <a:lnTo>
                    <a:pt x="59" y="143"/>
                  </a:lnTo>
                  <a:lnTo>
                    <a:pt x="131" y="124"/>
                  </a:lnTo>
                  <a:lnTo>
                    <a:pt x="133" y="48"/>
                  </a:lnTo>
                  <a:lnTo>
                    <a:pt x="112" y="38"/>
                  </a:lnTo>
                  <a:lnTo>
                    <a:pt x="102" y="88"/>
                  </a:lnTo>
                  <a:lnTo>
                    <a:pt x="74" y="111"/>
                  </a:lnTo>
                  <a:lnTo>
                    <a:pt x="36" y="95"/>
                  </a:lnTo>
                  <a:lnTo>
                    <a:pt x="28" y="63"/>
                  </a:lnTo>
                  <a:lnTo>
                    <a:pt x="66" y="2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CC7A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6" name="Freeform 12">
              <a:extLst>
                <a:ext uri="{FF2B5EF4-FFF2-40B4-BE49-F238E27FC236}">
                  <a16:creationId xmlns:a16="http://schemas.microsoft.com/office/drawing/2014/main" id="{AB446585-7E82-77BF-FC58-24406B67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2158"/>
              <a:ext cx="47" cy="41"/>
            </a:xfrm>
            <a:custGeom>
              <a:avLst/>
              <a:gdLst>
                <a:gd name="T0" fmla="*/ 1 w 93"/>
                <a:gd name="T1" fmla="*/ 0 h 82"/>
                <a:gd name="T2" fmla="*/ 1 w 93"/>
                <a:gd name="T3" fmla="*/ 1 h 82"/>
                <a:gd name="T4" fmla="*/ 0 w 93"/>
                <a:gd name="T5" fmla="*/ 1 h 82"/>
                <a:gd name="T6" fmla="*/ 1 w 93"/>
                <a:gd name="T7" fmla="*/ 2 h 82"/>
                <a:gd name="T8" fmla="*/ 1 w 93"/>
                <a:gd name="T9" fmla="*/ 2 h 82"/>
                <a:gd name="T10" fmla="*/ 2 w 93"/>
                <a:gd name="T11" fmla="*/ 2 h 82"/>
                <a:gd name="T12" fmla="*/ 2 w 93"/>
                <a:gd name="T13" fmla="*/ 1 h 82"/>
                <a:gd name="T14" fmla="*/ 1 w 93"/>
                <a:gd name="T15" fmla="*/ 0 h 82"/>
                <a:gd name="T16" fmla="*/ 1 w 93"/>
                <a:gd name="T17" fmla="*/ 0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3"/>
                <a:gd name="T28" fmla="*/ 0 h 82"/>
                <a:gd name="T29" fmla="*/ 93 w 93"/>
                <a:gd name="T30" fmla="*/ 82 h 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3" h="82">
                  <a:moveTo>
                    <a:pt x="51" y="0"/>
                  </a:moveTo>
                  <a:lnTo>
                    <a:pt x="17" y="8"/>
                  </a:lnTo>
                  <a:lnTo>
                    <a:pt x="0" y="31"/>
                  </a:lnTo>
                  <a:lnTo>
                    <a:pt x="23" y="78"/>
                  </a:lnTo>
                  <a:lnTo>
                    <a:pt x="57" y="82"/>
                  </a:lnTo>
                  <a:lnTo>
                    <a:pt x="84" y="74"/>
                  </a:lnTo>
                  <a:lnTo>
                    <a:pt x="93" y="2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FF5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7" name="Freeform 13">
              <a:extLst>
                <a:ext uri="{FF2B5EF4-FFF2-40B4-BE49-F238E27FC236}">
                  <a16:creationId xmlns:a16="http://schemas.microsoft.com/office/drawing/2014/main" id="{432C1ACA-523D-2EDD-0294-176E819B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396"/>
              <a:ext cx="52" cy="66"/>
            </a:xfrm>
            <a:custGeom>
              <a:avLst/>
              <a:gdLst>
                <a:gd name="T0" fmla="*/ 1 w 102"/>
                <a:gd name="T1" fmla="*/ 0 h 133"/>
                <a:gd name="T2" fmla="*/ 1 w 102"/>
                <a:gd name="T3" fmla="*/ 0 h 133"/>
                <a:gd name="T4" fmla="*/ 1 w 102"/>
                <a:gd name="T5" fmla="*/ 0 h 133"/>
                <a:gd name="T6" fmla="*/ 0 w 102"/>
                <a:gd name="T7" fmla="*/ 0 h 133"/>
                <a:gd name="T8" fmla="*/ 2 w 102"/>
                <a:gd name="T9" fmla="*/ 2 h 133"/>
                <a:gd name="T10" fmla="*/ 1 w 102"/>
                <a:gd name="T11" fmla="*/ 1 h 133"/>
                <a:gd name="T12" fmla="*/ 1 w 102"/>
                <a:gd name="T13" fmla="*/ 1 h 133"/>
                <a:gd name="T14" fmla="*/ 2 w 102"/>
                <a:gd name="T15" fmla="*/ 1 h 133"/>
                <a:gd name="T16" fmla="*/ 2 w 102"/>
                <a:gd name="T17" fmla="*/ 0 h 133"/>
                <a:gd name="T18" fmla="*/ 2 w 102"/>
                <a:gd name="T19" fmla="*/ 0 h 133"/>
                <a:gd name="T20" fmla="*/ 2 w 102"/>
                <a:gd name="T21" fmla="*/ 0 h 133"/>
                <a:gd name="T22" fmla="*/ 1 w 102"/>
                <a:gd name="T23" fmla="*/ 0 h 133"/>
                <a:gd name="T24" fmla="*/ 1 w 102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2"/>
                <a:gd name="T40" fmla="*/ 0 h 133"/>
                <a:gd name="T41" fmla="*/ 102 w 102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2" h="133">
                  <a:moveTo>
                    <a:pt x="60" y="8"/>
                  </a:moveTo>
                  <a:lnTo>
                    <a:pt x="24" y="0"/>
                  </a:lnTo>
                  <a:lnTo>
                    <a:pt x="3" y="21"/>
                  </a:lnTo>
                  <a:lnTo>
                    <a:pt x="0" y="59"/>
                  </a:lnTo>
                  <a:lnTo>
                    <a:pt x="66" y="133"/>
                  </a:lnTo>
                  <a:lnTo>
                    <a:pt x="38" y="65"/>
                  </a:lnTo>
                  <a:lnTo>
                    <a:pt x="51" y="69"/>
                  </a:lnTo>
                  <a:lnTo>
                    <a:pt x="85" y="93"/>
                  </a:lnTo>
                  <a:lnTo>
                    <a:pt x="70" y="48"/>
                  </a:lnTo>
                  <a:lnTo>
                    <a:pt x="102" y="54"/>
                  </a:lnTo>
                  <a:lnTo>
                    <a:pt x="91" y="16"/>
                  </a:lnTo>
                  <a:lnTo>
                    <a:pt x="60" y="8"/>
                  </a:lnTo>
                  <a:close/>
                </a:path>
              </a:pathLst>
            </a:custGeom>
            <a:solidFill>
              <a:srgbClr val="FFFAC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8" name="Freeform 14">
              <a:extLst>
                <a:ext uri="{FF2B5EF4-FFF2-40B4-BE49-F238E27FC236}">
                  <a16:creationId xmlns:a16="http://schemas.microsoft.com/office/drawing/2014/main" id="{7AAFC26E-ECDE-DBB2-361A-BCB3D3C44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734"/>
              <a:ext cx="682" cy="772"/>
            </a:xfrm>
            <a:custGeom>
              <a:avLst/>
              <a:gdLst>
                <a:gd name="T0" fmla="*/ 18 w 1363"/>
                <a:gd name="T1" fmla="*/ 1 h 1544"/>
                <a:gd name="T2" fmla="*/ 14 w 1363"/>
                <a:gd name="T3" fmla="*/ 2 h 1544"/>
                <a:gd name="T4" fmla="*/ 10 w 1363"/>
                <a:gd name="T5" fmla="*/ 5 h 1544"/>
                <a:gd name="T6" fmla="*/ 7 w 1363"/>
                <a:gd name="T7" fmla="*/ 7 h 1544"/>
                <a:gd name="T8" fmla="*/ 4 w 1363"/>
                <a:gd name="T9" fmla="*/ 11 h 1544"/>
                <a:gd name="T10" fmla="*/ 2 w 1363"/>
                <a:gd name="T11" fmla="*/ 14 h 1544"/>
                <a:gd name="T12" fmla="*/ 0 w 1363"/>
                <a:gd name="T13" fmla="*/ 20 h 1544"/>
                <a:gd name="T14" fmla="*/ 0 w 1363"/>
                <a:gd name="T15" fmla="*/ 25 h 1544"/>
                <a:gd name="T16" fmla="*/ 1 w 1363"/>
                <a:gd name="T17" fmla="*/ 20 h 1544"/>
                <a:gd name="T18" fmla="*/ 3 w 1363"/>
                <a:gd name="T19" fmla="*/ 14 h 1544"/>
                <a:gd name="T20" fmla="*/ 4 w 1363"/>
                <a:gd name="T21" fmla="*/ 11 h 1544"/>
                <a:gd name="T22" fmla="*/ 7 w 1363"/>
                <a:gd name="T23" fmla="*/ 7 h 1544"/>
                <a:gd name="T24" fmla="*/ 10 w 1363"/>
                <a:gd name="T25" fmla="*/ 5 h 1544"/>
                <a:gd name="T26" fmla="*/ 14 w 1363"/>
                <a:gd name="T27" fmla="*/ 3 h 1544"/>
                <a:gd name="T28" fmla="*/ 22 w 1363"/>
                <a:gd name="T29" fmla="*/ 0 h 1544"/>
                <a:gd name="T30" fmla="*/ 18 w 1363"/>
                <a:gd name="T31" fmla="*/ 1 h 1544"/>
                <a:gd name="T32" fmla="*/ 18 w 1363"/>
                <a:gd name="T33" fmla="*/ 1 h 15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63"/>
                <a:gd name="T52" fmla="*/ 0 h 1544"/>
                <a:gd name="T53" fmla="*/ 1363 w 1363"/>
                <a:gd name="T54" fmla="*/ 1544 h 15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63" h="1544">
                  <a:moveTo>
                    <a:pt x="1103" y="16"/>
                  </a:moveTo>
                  <a:lnTo>
                    <a:pt x="852" y="116"/>
                  </a:lnTo>
                  <a:lnTo>
                    <a:pt x="591" y="266"/>
                  </a:lnTo>
                  <a:lnTo>
                    <a:pt x="405" y="434"/>
                  </a:lnTo>
                  <a:lnTo>
                    <a:pt x="209" y="656"/>
                  </a:lnTo>
                  <a:lnTo>
                    <a:pt x="103" y="888"/>
                  </a:lnTo>
                  <a:lnTo>
                    <a:pt x="0" y="1234"/>
                  </a:lnTo>
                  <a:lnTo>
                    <a:pt x="0" y="1544"/>
                  </a:lnTo>
                  <a:lnTo>
                    <a:pt x="44" y="1219"/>
                  </a:lnTo>
                  <a:lnTo>
                    <a:pt x="160" y="860"/>
                  </a:lnTo>
                  <a:lnTo>
                    <a:pt x="245" y="664"/>
                  </a:lnTo>
                  <a:lnTo>
                    <a:pt x="418" y="455"/>
                  </a:lnTo>
                  <a:lnTo>
                    <a:pt x="620" y="295"/>
                  </a:lnTo>
                  <a:lnTo>
                    <a:pt x="888" y="145"/>
                  </a:lnTo>
                  <a:lnTo>
                    <a:pt x="1363" y="0"/>
                  </a:lnTo>
                  <a:lnTo>
                    <a:pt x="1103" y="16"/>
                  </a:lnTo>
                  <a:close/>
                </a:path>
              </a:pathLst>
            </a:custGeom>
            <a:solidFill>
              <a:srgbClr val="FFE3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69" name="Freeform 15">
              <a:extLst>
                <a:ext uri="{FF2B5EF4-FFF2-40B4-BE49-F238E27FC236}">
                  <a16:creationId xmlns:a16="http://schemas.microsoft.com/office/drawing/2014/main" id="{DD471580-2567-5297-DD6D-779622686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2578"/>
              <a:ext cx="1257" cy="631"/>
            </a:xfrm>
            <a:custGeom>
              <a:avLst/>
              <a:gdLst>
                <a:gd name="T0" fmla="*/ 0 w 2514"/>
                <a:gd name="T1" fmla="*/ 1 h 1262"/>
                <a:gd name="T2" fmla="*/ 2 w 2514"/>
                <a:gd name="T3" fmla="*/ 5 h 1262"/>
                <a:gd name="T4" fmla="*/ 4 w 2514"/>
                <a:gd name="T5" fmla="*/ 9 h 1262"/>
                <a:gd name="T6" fmla="*/ 6 w 2514"/>
                <a:gd name="T7" fmla="*/ 13 h 1262"/>
                <a:gd name="T8" fmla="*/ 10 w 2514"/>
                <a:gd name="T9" fmla="*/ 15 h 1262"/>
                <a:gd name="T10" fmla="*/ 14 w 2514"/>
                <a:gd name="T11" fmla="*/ 17 h 1262"/>
                <a:gd name="T12" fmla="*/ 19 w 2514"/>
                <a:gd name="T13" fmla="*/ 19 h 1262"/>
                <a:gd name="T14" fmla="*/ 17 w 2514"/>
                <a:gd name="T15" fmla="*/ 20 h 1262"/>
                <a:gd name="T16" fmla="*/ 19 w 2514"/>
                <a:gd name="T17" fmla="*/ 20 h 1262"/>
                <a:gd name="T18" fmla="*/ 22 w 2514"/>
                <a:gd name="T19" fmla="*/ 20 h 1262"/>
                <a:gd name="T20" fmla="*/ 24 w 2514"/>
                <a:gd name="T21" fmla="*/ 20 h 1262"/>
                <a:gd name="T22" fmla="*/ 22 w 2514"/>
                <a:gd name="T23" fmla="*/ 19 h 1262"/>
                <a:gd name="T24" fmla="*/ 25 w 2514"/>
                <a:gd name="T25" fmla="*/ 19 h 1262"/>
                <a:gd name="T26" fmla="*/ 29 w 2514"/>
                <a:gd name="T27" fmla="*/ 18 h 1262"/>
                <a:gd name="T28" fmla="*/ 33 w 2514"/>
                <a:gd name="T29" fmla="*/ 17 h 1262"/>
                <a:gd name="T30" fmla="*/ 37 w 2514"/>
                <a:gd name="T31" fmla="*/ 15 h 1262"/>
                <a:gd name="T32" fmla="*/ 40 w 2514"/>
                <a:gd name="T33" fmla="*/ 12 h 1262"/>
                <a:gd name="T34" fmla="*/ 37 w 2514"/>
                <a:gd name="T35" fmla="*/ 13 h 1262"/>
                <a:gd name="T36" fmla="*/ 33 w 2514"/>
                <a:gd name="T37" fmla="*/ 16 h 1262"/>
                <a:gd name="T38" fmla="*/ 29 w 2514"/>
                <a:gd name="T39" fmla="*/ 18 h 1262"/>
                <a:gd name="T40" fmla="*/ 24 w 2514"/>
                <a:gd name="T41" fmla="*/ 19 h 1262"/>
                <a:gd name="T42" fmla="*/ 19 w 2514"/>
                <a:gd name="T43" fmla="*/ 18 h 1262"/>
                <a:gd name="T44" fmla="*/ 15 w 2514"/>
                <a:gd name="T45" fmla="*/ 17 h 1262"/>
                <a:gd name="T46" fmla="*/ 10 w 2514"/>
                <a:gd name="T47" fmla="*/ 15 h 1262"/>
                <a:gd name="T48" fmla="*/ 7 w 2514"/>
                <a:gd name="T49" fmla="*/ 12 h 1262"/>
                <a:gd name="T50" fmla="*/ 4 w 2514"/>
                <a:gd name="T51" fmla="*/ 9 h 1262"/>
                <a:gd name="T52" fmla="*/ 2 w 2514"/>
                <a:gd name="T53" fmla="*/ 5 h 1262"/>
                <a:gd name="T54" fmla="*/ 1 w 2514"/>
                <a:gd name="T55" fmla="*/ 0 h 1262"/>
                <a:gd name="T56" fmla="*/ 0 w 2514"/>
                <a:gd name="T57" fmla="*/ 1 h 1262"/>
                <a:gd name="T58" fmla="*/ 0 w 2514"/>
                <a:gd name="T59" fmla="*/ 1 h 12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514"/>
                <a:gd name="T91" fmla="*/ 0 h 1262"/>
                <a:gd name="T92" fmla="*/ 2514 w 2514"/>
                <a:gd name="T93" fmla="*/ 1262 h 126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514" h="1262">
                  <a:moveTo>
                    <a:pt x="0" y="57"/>
                  </a:moveTo>
                  <a:lnTo>
                    <a:pt x="79" y="295"/>
                  </a:lnTo>
                  <a:lnTo>
                    <a:pt x="209" y="548"/>
                  </a:lnTo>
                  <a:lnTo>
                    <a:pt x="382" y="793"/>
                  </a:lnTo>
                  <a:lnTo>
                    <a:pt x="598" y="953"/>
                  </a:lnTo>
                  <a:lnTo>
                    <a:pt x="893" y="1082"/>
                  </a:lnTo>
                  <a:lnTo>
                    <a:pt x="1187" y="1190"/>
                  </a:lnTo>
                  <a:lnTo>
                    <a:pt x="1073" y="1219"/>
                  </a:lnTo>
                  <a:lnTo>
                    <a:pt x="1187" y="1247"/>
                  </a:lnTo>
                  <a:lnTo>
                    <a:pt x="1355" y="1262"/>
                  </a:lnTo>
                  <a:lnTo>
                    <a:pt x="1533" y="1242"/>
                  </a:lnTo>
                  <a:lnTo>
                    <a:pt x="1376" y="1198"/>
                  </a:lnTo>
                  <a:lnTo>
                    <a:pt x="1569" y="1190"/>
                  </a:lnTo>
                  <a:lnTo>
                    <a:pt x="1843" y="1139"/>
                  </a:lnTo>
                  <a:lnTo>
                    <a:pt x="2096" y="1038"/>
                  </a:lnTo>
                  <a:lnTo>
                    <a:pt x="2305" y="922"/>
                  </a:lnTo>
                  <a:lnTo>
                    <a:pt x="2514" y="757"/>
                  </a:lnTo>
                  <a:lnTo>
                    <a:pt x="2354" y="821"/>
                  </a:lnTo>
                  <a:lnTo>
                    <a:pt x="2103" y="989"/>
                  </a:lnTo>
                  <a:lnTo>
                    <a:pt x="1822" y="1103"/>
                  </a:lnTo>
                  <a:lnTo>
                    <a:pt x="1541" y="1154"/>
                  </a:lnTo>
                  <a:lnTo>
                    <a:pt x="1174" y="1131"/>
                  </a:lnTo>
                  <a:lnTo>
                    <a:pt x="908" y="1046"/>
                  </a:lnTo>
                  <a:lnTo>
                    <a:pt x="619" y="917"/>
                  </a:lnTo>
                  <a:lnTo>
                    <a:pt x="397" y="736"/>
                  </a:lnTo>
                  <a:lnTo>
                    <a:pt x="237" y="527"/>
                  </a:lnTo>
                  <a:lnTo>
                    <a:pt x="115" y="274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E3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0" name="Freeform 16">
              <a:extLst>
                <a:ext uri="{FF2B5EF4-FFF2-40B4-BE49-F238E27FC236}">
                  <a16:creationId xmlns:a16="http://schemas.microsoft.com/office/drawing/2014/main" id="{8C42C54A-D809-3C5D-AB9F-E78DB74E4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8" y="1774"/>
              <a:ext cx="1069" cy="981"/>
            </a:xfrm>
            <a:custGeom>
              <a:avLst/>
              <a:gdLst>
                <a:gd name="T0" fmla="*/ 33 w 2139"/>
                <a:gd name="T1" fmla="*/ 5 h 1962"/>
                <a:gd name="T2" fmla="*/ 26 w 2139"/>
                <a:gd name="T3" fmla="*/ 1 h 1962"/>
                <a:gd name="T4" fmla="*/ 18 w 2139"/>
                <a:gd name="T5" fmla="*/ 0 h 1962"/>
                <a:gd name="T6" fmla="*/ 11 w 2139"/>
                <a:gd name="T7" fmla="*/ 3 h 1962"/>
                <a:gd name="T8" fmla="*/ 6 w 2139"/>
                <a:gd name="T9" fmla="*/ 7 h 1962"/>
                <a:gd name="T10" fmla="*/ 4 w 2139"/>
                <a:gd name="T11" fmla="*/ 9 h 1962"/>
                <a:gd name="T12" fmla="*/ 2 w 2139"/>
                <a:gd name="T13" fmla="*/ 13 h 1962"/>
                <a:gd name="T14" fmla="*/ 0 w 2139"/>
                <a:gd name="T15" fmla="*/ 17 h 1962"/>
                <a:gd name="T16" fmla="*/ 0 w 2139"/>
                <a:gd name="T17" fmla="*/ 20 h 1962"/>
                <a:gd name="T18" fmla="*/ 0 w 2139"/>
                <a:gd name="T19" fmla="*/ 23 h 1962"/>
                <a:gd name="T20" fmla="*/ 0 w 2139"/>
                <a:gd name="T21" fmla="*/ 27 h 1962"/>
                <a:gd name="T22" fmla="*/ 1 w 2139"/>
                <a:gd name="T23" fmla="*/ 29 h 1962"/>
                <a:gd name="T24" fmla="*/ 2 w 2139"/>
                <a:gd name="T25" fmla="*/ 31 h 1962"/>
                <a:gd name="T26" fmla="*/ 1 w 2139"/>
                <a:gd name="T27" fmla="*/ 26 h 1962"/>
                <a:gd name="T28" fmla="*/ 2 w 2139"/>
                <a:gd name="T29" fmla="*/ 17 h 1962"/>
                <a:gd name="T30" fmla="*/ 6 w 2139"/>
                <a:gd name="T31" fmla="*/ 9 h 1962"/>
                <a:gd name="T32" fmla="*/ 12 w 2139"/>
                <a:gd name="T33" fmla="*/ 4 h 1962"/>
                <a:gd name="T34" fmla="*/ 19 w 2139"/>
                <a:gd name="T35" fmla="*/ 3 h 1962"/>
                <a:gd name="T36" fmla="*/ 26 w 2139"/>
                <a:gd name="T37" fmla="*/ 3 h 1962"/>
                <a:gd name="T38" fmla="*/ 33 w 2139"/>
                <a:gd name="T39" fmla="*/ 5 h 1962"/>
                <a:gd name="T40" fmla="*/ 33 w 2139"/>
                <a:gd name="T41" fmla="*/ 5 h 19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139"/>
                <a:gd name="T64" fmla="*/ 0 h 1962"/>
                <a:gd name="T65" fmla="*/ 2139 w 2139"/>
                <a:gd name="T66" fmla="*/ 1962 h 19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139" h="1962">
                  <a:moveTo>
                    <a:pt x="2139" y="259"/>
                  </a:moveTo>
                  <a:lnTo>
                    <a:pt x="1720" y="57"/>
                  </a:lnTo>
                  <a:lnTo>
                    <a:pt x="1167" y="0"/>
                  </a:lnTo>
                  <a:lnTo>
                    <a:pt x="734" y="158"/>
                  </a:lnTo>
                  <a:lnTo>
                    <a:pt x="424" y="396"/>
                  </a:lnTo>
                  <a:lnTo>
                    <a:pt x="287" y="555"/>
                  </a:lnTo>
                  <a:lnTo>
                    <a:pt x="137" y="772"/>
                  </a:lnTo>
                  <a:lnTo>
                    <a:pt x="29" y="1067"/>
                  </a:lnTo>
                  <a:lnTo>
                    <a:pt x="21" y="1270"/>
                  </a:lnTo>
                  <a:lnTo>
                    <a:pt x="0" y="1413"/>
                  </a:lnTo>
                  <a:lnTo>
                    <a:pt x="21" y="1688"/>
                  </a:lnTo>
                  <a:lnTo>
                    <a:pt x="86" y="1831"/>
                  </a:lnTo>
                  <a:lnTo>
                    <a:pt x="151" y="1962"/>
                  </a:lnTo>
                  <a:lnTo>
                    <a:pt x="109" y="1608"/>
                  </a:lnTo>
                  <a:lnTo>
                    <a:pt x="130" y="1025"/>
                  </a:lnTo>
                  <a:lnTo>
                    <a:pt x="432" y="563"/>
                  </a:lnTo>
                  <a:lnTo>
                    <a:pt x="814" y="253"/>
                  </a:lnTo>
                  <a:lnTo>
                    <a:pt x="1253" y="129"/>
                  </a:lnTo>
                  <a:lnTo>
                    <a:pt x="1715" y="145"/>
                  </a:lnTo>
                  <a:lnTo>
                    <a:pt x="2139" y="259"/>
                  </a:lnTo>
                  <a:close/>
                </a:path>
              </a:pathLst>
            </a:custGeom>
            <a:solidFill>
              <a:srgbClr val="99995C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1" name="Freeform 17">
              <a:extLst>
                <a:ext uri="{FF2B5EF4-FFF2-40B4-BE49-F238E27FC236}">
                  <a16:creationId xmlns:a16="http://schemas.microsoft.com/office/drawing/2014/main" id="{2E98D657-DC9C-5155-E9A5-9167A5F54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" y="1650"/>
              <a:ext cx="376" cy="172"/>
            </a:xfrm>
            <a:custGeom>
              <a:avLst/>
              <a:gdLst>
                <a:gd name="T0" fmla="*/ 1 w 753"/>
                <a:gd name="T1" fmla="*/ 0 h 344"/>
                <a:gd name="T2" fmla="*/ 1 w 753"/>
                <a:gd name="T3" fmla="*/ 1 h 344"/>
                <a:gd name="T4" fmla="*/ 0 w 753"/>
                <a:gd name="T5" fmla="*/ 1 h 344"/>
                <a:gd name="T6" fmla="*/ 0 w 753"/>
                <a:gd name="T7" fmla="*/ 1 h 344"/>
                <a:gd name="T8" fmla="*/ 0 w 753"/>
                <a:gd name="T9" fmla="*/ 2 h 344"/>
                <a:gd name="T10" fmla="*/ 0 w 753"/>
                <a:gd name="T11" fmla="*/ 2 h 344"/>
                <a:gd name="T12" fmla="*/ 0 w 753"/>
                <a:gd name="T13" fmla="*/ 2 h 344"/>
                <a:gd name="T14" fmla="*/ 0 w 753"/>
                <a:gd name="T15" fmla="*/ 3 h 344"/>
                <a:gd name="T16" fmla="*/ 1 w 753"/>
                <a:gd name="T17" fmla="*/ 3 h 344"/>
                <a:gd name="T18" fmla="*/ 1 w 753"/>
                <a:gd name="T19" fmla="*/ 3 h 344"/>
                <a:gd name="T20" fmla="*/ 2 w 753"/>
                <a:gd name="T21" fmla="*/ 3 h 344"/>
                <a:gd name="T22" fmla="*/ 3 w 753"/>
                <a:gd name="T23" fmla="*/ 3 h 344"/>
                <a:gd name="T24" fmla="*/ 3 w 753"/>
                <a:gd name="T25" fmla="*/ 3 h 344"/>
                <a:gd name="T26" fmla="*/ 4 w 753"/>
                <a:gd name="T27" fmla="*/ 3 h 344"/>
                <a:gd name="T28" fmla="*/ 5 w 753"/>
                <a:gd name="T29" fmla="*/ 3 h 344"/>
                <a:gd name="T30" fmla="*/ 5 w 753"/>
                <a:gd name="T31" fmla="*/ 3 h 344"/>
                <a:gd name="T32" fmla="*/ 6 w 753"/>
                <a:gd name="T33" fmla="*/ 3 h 344"/>
                <a:gd name="T34" fmla="*/ 9 w 753"/>
                <a:gd name="T35" fmla="*/ 5 h 344"/>
                <a:gd name="T36" fmla="*/ 11 w 753"/>
                <a:gd name="T37" fmla="*/ 6 h 344"/>
                <a:gd name="T38" fmla="*/ 11 w 753"/>
                <a:gd name="T39" fmla="*/ 6 h 344"/>
                <a:gd name="T40" fmla="*/ 9 w 753"/>
                <a:gd name="T41" fmla="*/ 4 h 344"/>
                <a:gd name="T42" fmla="*/ 6 w 753"/>
                <a:gd name="T43" fmla="*/ 3 h 344"/>
                <a:gd name="T44" fmla="*/ 4 w 753"/>
                <a:gd name="T45" fmla="*/ 2 h 344"/>
                <a:gd name="T46" fmla="*/ 1 w 753"/>
                <a:gd name="T47" fmla="*/ 2 h 344"/>
                <a:gd name="T48" fmla="*/ 1 w 753"/>
                <a:gd name="T49" fmla="*/ 2 h 344"/>
                <a:gd name="T50" fmla="*/ 1 w 753"/>
                <a:gd name="T51" fmla="*/ 1 h 344"/>
                <a:gd name="T52" fmla="*/ 1 w 753"/>
                <a:gd name="T53" fmla="*/ 0 h 344"/>
                <a:gd name="T54" fmla="*/ 1 w 753"/>
                <a:gd name="T55" fmla="*/ 0 h 3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753"/>
                <a:gd name="T85" fmla="*/ 0 h 344"/>
                <a:gd name="T86" fmla="*/ 753 w 753"/>
                <a:gd name="T87" fmla="*/ 344 h 3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753" h="344">
                  <a:moveTo>
                    <a:pt x="93" y="0"/>
                  </a:moveTo>
                  <a:lnTo>
                    <a:pt x="69" y="33"/>
                  </a:lnTo>
                  <a:lnTo>
                    <a:pt x="19" y="34"/>
                  </a:lnTo>
                  <a:lnTo>
                    <a:pt x="12" y="53"/>
                  </a:lnTo>
                  <a:lnTo>
                    <a:pt x="27" y="67"/>
                  </a:lnTo>
                  <a:lnTo>
                    <a:pt x="0" y="91"/>
                  </a:lnTo>
                  <a:lnTo>
                    <a:pt x="25" y="114"/>
                  </a:lnTo>
                  <a:lnTo>
                    <a:pt x="16" y="133"/>
                  </a:lnTo>
                  <a:lnTo>
                    <a:pt x="65" y="147"/>
                  </a:lnTo>
                  <a:lnTo>
                    <a:pt x="65" y="160"/>
                  </a:lnTo>
                  <a:lnTo>
                    <a:pt x="187" y="167"/>
                  </a:lnTo>
                  <a:lnTo>
                    <a:pt x="206" y="141"/>
                  </a:lnTo>
                  <a:lnTo>
                    <a:pt x="234" y="147"/>
                  </a:lnTo>
                  <a:lnTo>
                    <a:pt x="259" y="171"/>
                  </a:lnTo>
                  <a:lnTo>
                    <a:pt x="322" y="192"/>
                  </a:lnTo>
                  <a:lnTo>
                    <a:pt x="341" y="179"/>
                  </a:lnTo>
                  <a:lnTo>
                    <a:pt x="407" y="186"/>
                  </a:lnTo>
                  <a:lnTo>
                    <a:pt x="605" y="259"/>
                  </a:lnTo>
                  <a:lnTo>
                    <a:pt x="751" y="344"/>
                  </a:lnTo>
                  <a:lnTo>
                    <a:pt x="753" y="321"/>
                  </a:lnTo>
                  <a:lnTo>
                    <a:pt x="607" y="234"/>
                  </a:lnTo>
                  <a:lnTo>
                    <a:pt x="413" y="160"/>
                  </a:lnTo>
                  <a:lnTo>
                    <a:pt x="301" y="128"/>
                  </a:lnTo>
                  <a:lnTo>
                    <a:pt x="118" y="105"/>
                  </a:lnTo>
                  <a:lnTo>
                    <a:pt x="86" y="69"/>
                  </a:lnTo>
                  <a:lnTo>
                    <a:pt x="101" y="4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2" name="Freeform 18">
              <a:extLst>
                <a:ext uri="{FF2B5EF4-FFF2-40B4-BE49-F238E27FC236}">
                  <a16:creationId xmlns:a16="http://schemas.microsoft.com/office/drawing/2014/main" id="{CF4A3201-28BC-8A55-7E8F-E489AE312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1669"/>
              <a:ext cx="668" cy="637"/>
            </a:xfrm>
            <a:custGeom>
              <a:avLst/>
              <a:gdLst>
                <a:gd name="T0" fmla="*/ 21 w 1336"/>
                <a:gd name="T1" fmla="*/ 0 h 1276"/>
                <a:gd name="T2" fmla="*/ 20 w 1336"/>
                <a:gd name="T3" fmla="*/ 0 h 1276"/>
                <a:gd name="T4" fmla="*/ 20 w 1336"/>
                <a:gd name="T5" fmla="*/ 0 h 1276"/>
                <a:gd name="T6" fmla="*/ 18 w 1336"/>
                <a:gd name="T7" fmla="*/ 1 h 1276"/>
                <a:gd name="T8" fmla="*/ 16 w 1336"/>
                <a:gd name="T9" fmla="*/ 2 h 1276"/>
                <a:gd name="T10" fmla="*/ 13 w 1336"/>
                <a:gd name="T11" fmla="*/ 3 h 1276"/>
                <a:gd name="T12" fmla="*/ 11 w 1336"/>
                <a:gd name="T13" fmla="*/ 4 h 1276"/>
                <a:gd name="T14" fmla="*/ 8 w 1336"/>
                <a:gd name="T15" fmla="*/ 6 h 1276"/>
                <a:gd name="T16" fmla="*/ 6 w 1336"/>
                <a:gd name="T17" fmla="*/ 8 h 1276"/>
                <a:gd name="T18" fmla="*/ 3 w 1336"/>
                <a:gd name="T19" fmla="*/ 11 h 1276"/>
                <a:gd name="T20" fmla="*/ 2 w 1336"/>
                <a:gd name="T21" fmla="*/ 14 h 1276"/>
                <a:gd name="T22" fmla="*/ 1 w 1336"/>
                <a:gd name="T23" fmla="*/ 17 h 1276"/>
                <a:gd name="T24" fmla="*/ 0 w 1336"/>
                <a:gd name="T25" fmla="*/ 19 h 1276"/>
                <a:gd name="T26" fmla="*/ 1 w 1336"/>
                <a:gd name="T27" fmla="*/ 19 h 1276"/>
                <a:gd name="T28" fmla="*/ 1 w 1336"/>
                <a:gd name="T29" fmla="*/ 17 h 1276"/>
                <a:gd name="T30" fmla="*/ 2 w 1336"/>
                <a:gd name="T31" fmla="*/ 14 h 1276"/>
                <a:gd name="T32" fmla="*/ 4 w 1336"/>
                <a:gd name="T33" fmla="*/ 12 h 1276"/>
                <a:gd name="T34" fmla="*/ 6 w 1336"/>
                <a:gd name="T35" fmla="*/ 9 h 1276"/>
                <a:gd name="T36" fmla="*/ 8 w 1336"/>
                <a:gd name="T37" fmla="*/ 7 h 1276"/>
                <a:gd name="T38" fmla="*/ 11 w 1336"/>
                <a:gd name="T39" fmla="*/ 5 h 1276"/>
                <a:gd name="T40" fmla="*/ 13 w 1336"/>
                <a:gd name="T41" fmla="*/ 3 h 1276"/>
                <a:gd name="T42" fmla="*/ 16 w 1336"/>
                <a:gd name="T43" fmla="*/ 2 h 1276"/>
                <a:gd name="T44" fmla="*/ 19 w 1336"/>
                <a:gd name="T45" fmla="*/ 1 h 1276"/>
                <a:gd name="T46" fmla="*/ 19 w 1336"/>
                <a:gd name="T47" fmla="*/ 2 h 1276"/>
                <a:gd name="T48" fmla="*/ 20 w 1336"/>
                <a:gd name="T49" fmla="*/ 1 h 1276"/>
                <a:gd name="T50" fmla="*/ 21 w 1336"/>
                <a:gd name="T51" fmla="*/ 1 h 1276"/>
                <a:gd name="T52" fmla="*/ 21 w 1336"/>
                <a:gd name="T53" fmla="*/ 1 h 1276"/>
                <a:gd name="T54" fmla="*/ 21 w 1336"/>
                <a:gd name="T55" fmla="*/ 0 h 1276"/>
                <a:gd name="T56" fmla="*/ 21 w 1336"/>
                <a:gd name="T57" fmla="*/ 0 h 1276"/>
                <a:gd name="T58" fmla="*/ 21 w 1336"/>
                <a:gd name="T59" fmla="*/ 0 h 1276"/>
                <a:gd name="T60" fmla="*/ 21 w 1336"/>
                <a:gd name="T61" fmla="*/ 0 h 127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336"/>
                <a:gd name="T94" fmla="*/ 0 h 1276"/>
                <a:gd name="T95" fmla="*/ 1336 w 1336"/>
                <a:gd name="T96" fmla="*/ 1276 h 127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336" h="1276">
                  <a:moveTo>
                    <a:pt x="1309" y="0"/>
                  </a:moveTo>
                  <a:lnTo>
                    <a:pt x="1279" y="27"/>
                  </a:lnTo>
                  <a:lnTo>
                    <a:pt x="1271" y="57"/>
                  </a:lnTo>
                  <a:lnTo>
                    <a:pt x="1140" y="80"/>
                  </a:lnTo>
                  <a:lnTo>
                    <a:pt x="973" y="137"/>
                  </a:lnTo>
                  <a:lnTo>
                    <a:pt x="811" y="207"/>
                  </a:lnTo>
                  <a:lnTo>
                    <a:pt x="644" y="306"/>
                  </a:lnTo>
                  <a:lnTo>
                    <a:pt x="473" y="422"/>
                  </a:lnTo>
                  <a:lnTo>
                    <a:pt x="321" y="567"/>
                  </a:lnTo>
                  <a:lnTo>
                    <a:pt x="179" y="768"/>
                  </a:lnTo>
                  <a:lnTo>
                    <a:pt x="87" y="947"/>
                  </a:lnTo>
                  <a:lnTo>
                    <a:pt x="34" y="1099"/>
                  </a:lnTo>
                  <a:lnTo>
                    <a:pt x="0" y="1276"/>
                  </a:lnTo>
                  <a:lnTo>
                    <a:pt x="13" y="1272"/>
                  </a:lnTo>
                  <a:lnTo>
                    <a:pt x="55" y="1099"/>
                  </a:lnTo>
                  <a:lnTo>
                    <a:pt x="108" y="960"/>
                  </a:lnTo>
                  <a:lnTo>
                    <a:pt x="205" y="778"/>
                  </a:lnTo>
                  <a:lnTo>
                    <a:pt x="359" y="586"/>
                  </a:lnTo>
                  <a:lnTo>
                    <a:pt x="500" y="453"/>
                  </a:lnTo>
                  <a:lnTo>
                    <a:pt x="659" y="340"/>
                  </a:lnTo>
                  <a:lnTo>
                    <a:pt x="834" y="242"/>
                  </a:lnTo>
                  <a:lnTo>
                    <a:pt x="990" y="173"/>
                  </a:lnTo>
                  <a:lnTo>
                    <a:pt x="1155" y="114"/>
                  </a:lnTo>
                  <a:lnTo>
                    <a:pt x="1167" y="135"/>
                  </a:lnTo>
                  <a:lnTo>
                    <a:pt x="1245" y="120"/>
                  </a:lnTo>
                  <a:lnTo>
                    <a:pt x="1336" y="109"/>
                  </a:lnTo>
                  <a:lnTo>
                    <a:pt x="1325" y="71"/>
                  </a:lnTo>
                  <a:lnTo>
                    <a:pt x="1317" y="50"/>
                  </a:lnTo>
                  <a:lnTo>
                    <a:pt x="1325" y="17"/>
                  </a:lnTo>
                  <a:lnTo>
                    <a:pt x="130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3" name="Freeform 19">
              <a:extLst>
                <a:ext uri="{FF2B5EF4-FFF2-40B4-BE49-F238E27FC236}">
                  <a16:creationId xmlns:a16="http://schemas.microsoft.com/office/drawing/2014/main" id="{861D5CF6-4123-D71B-9AA3-506B0F7A7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" y="2173"/>
              <a:ext cx="1299" cy="969"/>
            </a:xfrm>
            <a:custGeom>
              <a:avLst/>
              <a:gdLst>
                <a:gd name="T0" fmla="*/ 2 w 2598"/>
                <a:gd name="T1" fmla="*/ 0 h 1937"/>
                <a:gd name="T2" fmla="*/ 2 w 2598"/>
                <a:gd name="T3" fmla="*/ 2 h 1937"/>
                <a:gd name="T4" fmla="*/ 1 w 2598"/>
                <a:gd name="T5" fmla="*/ 5 h 1937"/>
                <a:gd name="T6" fmla="*/ 1 w 2598"/>
                <a:gd name="T7" fmla="*/ 7 h 1937"/>
                <a:gd name="T8" fmla="*/ 0 w 2598"/>
                <a:gd name="T9" fmla="*/ 11 h 1937"/>
                <a:gd name="T10" fmla="*/ 1 w 2598"/>
                <a:gd name="T11" fmla="*/ 12 h 1937"/>
                <a:gd name="T12" fmla="*/ 2 w 2598"/>
                <a:gd name="T13" fmla="*/ 17 h 1937"/>
                <a:gd name="T14" fmla="*/ 3 w 2598"/>
                <a:gd name="T15" fmla="*/ 20 h 1937"/>
                <a:gd name="T16" fmla="*/ 5 w 2598"/>
                <a:gd name="T17" fmla="*/ 23 h 1937"/>
                <a:gd name="T18" fmla="*/ 7 w 2598"/>
                <a:gd name="T19" fmla="*/ 25 h 1937"/>
                <a:gd name="T20" fmla="*/ 10 w 2598"/>
                <a:gd name="T21" fmla="*/ 27 h 1937"/>
                <a:gd name="T22" fmla="*/ 12 w 2598"/>
                <a:gd name="T23" fmla="*/ 29 h 1937"/>
                <a:gd name="T24" fmla="*/ 15 w 2598"/>
                <a:gd name="T25" fmla="*/ 30 h 1937"/>
                <a:gd name="T26" fmla="*/ 19 w 2598"/>
                <a:gd name="T27" fmla="*/ 30 h 1937"/>
                <a:gd name="T28" fmla="*/ 22 w 2598"/>
                <a:gd name="T29" fmla="*/ 31 h 1937"/>
                <a:gd name="T30" fmla="*/ 25 w 2598"/>
                <a:gd name="T31" fmla="*/ 31 h 1937"/>
                <a:gd name="T32" fmla="*/ 29 w 2598"/>
                <a:gd name="T33" fmla="*/ 30 h 1937"/>
                <a:gd name="T34" fmla="*/ 33 w 2598"/>
                <a:gd name="T35" fmla="*/ 28 h 1937"/>
                <a:gd name="T36" fmla="*/ 38 w 2598"/>
                <a:gd name="T37" fmla="*/ 25 h 1937"/>
                <a:gd name="T38" fmla="*/ 38 w 2598"/>
                <a:gd name="T39" fmla="*/ 24 h 1937"/>
                <a:gd name="T40" fmla="*/ 39 w 2598"/>
                <a:gd name="T41" fmla="*/ 23 h 1937"/>
                <a:gd name="T42" fmla="*/ 41 w 2598"/>
                <a:gd name="T43" fmla="*/ 21 h 1937"/>
                <a:gd name="T44" fmla="*/ 41 w 2598"/>
                <a:gd name="T45" fmla="*/ 20 h 1937"/>
                <a:gd name="T46" fmla="*/ 40 w 2598"/>
                <a:gd name="T47" fmla="*/ 21 h 1937"/>
                <a:gd name="T48" fmla="*/ 39 w 2598"/>
                <a:gd name="T49" fmla="*/ 22 h 1937"/>
                <a:gd name="T50" fmla="*/ 37 w 2598"/>
                <a:gd name="T51" fmla="*/ 24 h 1937"/>
                <a:gd name="T52" fmla="*/ 33 w 2598"/>
                <a:gd name="T53" fmla="*/ 27 h 1937"/>
                <a:gd name="T54" fmla="*/ 29 w 2598"/>
                <a:gd name="T55" fmla="*/ 29 h 1937"/>
                <a:gd name="T56" fmla="*/ 25 w 2598"/>
                <a:gd name="T57" fmla="*/ 30 h 1937"/>
                <a:gd name="T58" fmla="*/ 22 w 2598"/>
                <a:gd name="T59" fmla="*/ 30 h 1937"/>
                <a:gd name="T60" fmla="*/ 19 w 2598"/>
                <a:gd name="T61" fmla="*/ 29 h 1937"/>
                <a:gd name="T62" fmla="*/ 16 w 2598"/>
                <a:gd name="T63" fmla="*/ 29 h 1937"/>
                <a:gd name="T64" fmla="*/ 13 w 2598"/>
                <a:gd name="T65" fmla="*/ 28 h 1937"/>
                <a:gd name="T66" fmla="*/ 10 w 2598"/>
                <a:gd name="T67" fmla="*/ 26 h 1937"/>
                <a:gd name="T68" fmla="*/ 8 w 2598"/>
                <a:gd name="T69" fmla="*/ 24 h 1937"/>
                <a:gd name="T70" fmla="*/ 6 w 2598"/>
                <a:gd name="T71" fmla="*/ 22 h 1937"/>
                <a:gd name="T72" fmla="*/ 5 w 2598"/>
                <a:gd name="T73" fmla="*/ 21 h 1937"/>
                <a:gd name="T74" fmla="*/ 6 w 2598"/>
                <a:gd name="T75" fmla="*/ 21 h 1937"/>
                <a:gd name="T76" fmla="*/ 8 w 2598"/>
                <a:gd name="T77" fmla="*/ 23 h 1937"/>
                <a:gd name="T78" fmla="*/ 8 w 2598"/>
                <a:gd name="T79" fmla="*/ 23 h 1937"/>
                <a:gd name="T80" fmla="*/ 6 w 2598"/>
                <a:gd name="T81" fmla="*/ 20 h 1937"/>
                <a:gd name="T82" fmla="*/ 5 w 2598"/>
                <a:gd name="T83" fmla="*/ 19 h 1937"/>
                <a:gd name="T84" fmla="*/ 4 w 2598"/>
                <a:gd name="T85" fmla="*/ 16 h 1937"/>
                <a:gd name="T86" fmla="*/ 3 w 2598"/>
                <a:gd name="T87" fmla="*/ 12 h 1937"/>
                <a:gd name="T88" fmla="*/ 2 w 2598"/>
                <a:gd name="T89" fmla="*/ 10 h 1937"/>
                <a:gd name="T90" fmla="*/ 2 w 2598"/>
                <a:gd name="T91" fmla="*/ 8 h 1937"/>
                <a:gd name="T92" fmla="*/ 2 w 2598"/>
                <a:gd name="T93" fmla="*/ 7 h 1937"/>
                <a:gd name="T94" fmla="*/ 2 w 2598"/>
                <a:gd name="T95" fmla="*/ 5 h 1937"/>
                <a:gd name="T96" fmla="*/ 2 w 2598"/>
                <a:gd name="T97" fmla="*/ 3 h 1937"/>
                <a:gd name="T98" fmla="*/ 3 w 2598"/>
                <a:gd name="T99" fmla="*/ 1 h 1937"/>
                <a:gd name="T100" fmla="*/ 2 w 2598"/>
                <a:gd name="T101" fmla="*/ 0 h 1937"/>
                <a:gd name="T102" fmla="*/ 2 w 2598"/>
                <a:gd name="T103" fmla="*/ 0 h 193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2598"/>
                <a:gd name="T157" fmla="*/ 0 h 1937"/>
                <a:gd name="T158" fmla="*/ 2598 w 2598"/>
                <a:gd name="T159" fmla="*/ 1937 h 193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2598" h="1937">
                  <a:moveTo>
                    <a:pt x="120" y="0"/>
                  </a:moveTo>
                  <a:lnTo>
                    <a:pt x="71" y="119"/>
                  </a:lnTo>
                  <a:lnTo>
                    <a:pt x="23" y="266"/>
                  </a:lnTo>
                  <a:lnTo>
                    <a:pt x="4" y="444"/>
                  </a:lnTo>
                  <a:lnTo>
                    <a:pt x="0" y="644"/>
                  </a:lnTo>
                  <a:lnTo>
                    <a:pt x="8" y="766"/>
                  </a:lnTo>
                  <a:lnTo>
                    <a:pt x="95" y="1051"/>
                  </a:lnTo>
                  <a:lnTo>
                    <a:pt x="183" y="1256"/>
                  </a:lnTo>
                  <a:lnTo>
                    <a:pt x="297" y="1429"/>
                  </a:lnTo>
                  <a:lnTo>
                    <a:pt x="430" y="1568"/>
                  </a:lnTo>
                  <a:lnTo>
                    <a:pt x="597" y="1699"/>
                  </a:lnTo>
                  <a:lnTo>
                    <a:pt x="768" y="1798"/>
                  </a:lnTo>
                  <a:lnTo>
                    <a:pt x="952" y="1872"/>
                  </a:lnTo>
                  <a:lnTo>
                    <a:pt x="1154" y="1917"/>
                  </a:lnTo>
                  <a:lnTo>
                    <a:pt x="1355" y="1937"/>
                  </a:lnTo>
                  <a:lnTo>
                    <a:pt x="1599" y="1927"/>
                  </a:lnTo>
                  <a:lnTo>
                    <a:pt x="1827" y="1872"/>
                  </a:lnTo>
                  <a:lnTo>
                    <a:pt x="2074" y="1762"/>
                  </a:lnTo>
                  <a:lnTo>
                    <a:pt x="2397" y="1558"/>
                  </a:lnTo>
                  <a:lnTo>
                    <a:pt x="2397" y="1520"/>
                  </a:lnTo>
                  <a:lnTo>
                    <a:pt x="2496" y="1423"/>
                  </a:lnTo>
                  <a:lnTo>
                    <a:pt x="2577" y="1313"/>
                  </a:lnTo>
                  <a:lnTo>
                    <a:pt x="2598" y="1262"/>
                  </a:lnTo>
                  <a:lnTo>
                    <a:pt x="2553" y="1300"/>
                  </a:lnTo>
                  <a:lnTo>
                    <a:pt x="2463" y="1380"/>
                  </a:lnTo>
                  <a:lnTo>
                    <a:pt x="2344" y="1509"/>
                  </a:lnTo>
                  <a:lnTo>
                    <a:pt x="2051" y="1712"/>
                  </a:lnTo>
                  <a:lnTo>
                    <a:pt x="1808" y="1813"/>
                  </a:lnTo>
                  <a:lnTo>
                    <a:pt x="1593" y="1868"/>
                  </a:lnTo>
                  <a:lnTo>
                    <a:pt x="1359" y="1874"/>
                  </a:lnTo>
                  <a:lnTo>
                    <a:pt x="1154" y="1851"/>
                  </a:lnTo>
                  <a:lnTo>
                    <a:pt x="975" y="1805"/>
                  </a:lnTo>
                  <a:lnTo>
                    <a:pt x="783" y="1731"/>
                  </a:lnTo>
                  <a:lnTo>
                    <a:pt x="626" y="1638"/>
                  </a:lnTo>
                  <a:lnTo>
                    <a:pt x="460" y="1501"/>
                  </a:lnTo>
                  <a:lnTo>
                    <a:pt x="346" y="1380"/>
                  </a:lnTo>
                  <a:lnTo>
                    <a:pt x="301" y="1315"/>
                  </a:lnTo>
                  <a:lnTo>
                    <a:pt x="323" y="1313"/>
                  </a:lnTo>
                  <a:lnTo>
                    <a:pt x="470" y="1440"/>
                  </a:lnTo>
                  <a:lnTo>
                    <a:pt x="496" y="1435"/>
                  </a:lnTo>
                  <a:lnTo>
                    <a:pt x="342" y="1277"/>
                  </a:lnTo>
                  <a:lnTo>
                    <a:pt x="280" y="1182"/>
                  </a:lnTo>
                  <a:lnTo>
                    <a:pt x="200" y="1005"/>
                  </a:lnTo>
                  <a:lnTo>
                    <a:pt x="129" y="739"/>
                  </a:lnTo>
                  <a:lnTo>
                    <a:pt x="116" y="629"/>
                  </a:lnTo>
                  <a:lnTo>
                    <a:pt x="114" y="467"/>
                  </a:lnTo>
                  <a:lnTo>
                    <a:pt x="74" y="439"/>
                  </a:lnTo>
                  <a:lnTo>
                    <a:pt x="71" y="266"/>
                  </a:lnTo>
                  <a:lnTo>
                    <a:pt x="103" y="129"/>
                  </a:lnTo>
                  <a:lnTo>
                    <a:pt x="137" y="28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4" name="Freeform 20">
              <a:extLst>
                <a:ext uri="{FF2B5EF4-FFF2-40B4-BE49-F238E27FC236}">
                  <a16:creationId xmlns:a16="http://schemas.microsoft.com/office/drawing/2014/main" id="{046C590A-B835-E018-AAB4-DA3BAB5D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" y="1740"/>
              <a:ext cx="1322" cy="925"/>
            </a:xfrm>
            <a:custGeom>
              <a:avLst/>
              <a:gdLst>
                <a:gd name="T0" fmla="*/ 1 w 2644"/>
                <a:gd name="T1" fmla="*/ 12 h 1849"/>
                <a:gd name="T2" fmla="*/ 0 w 2644"/>
                <a:gd name="T3" fmla="*/ 12 h 1849"/>
                <a:gd name="T4" fmla="*/ 2 w 2644"/>
                <a:gd name="T5" fmla="*/ 9 h 1849"/>
                <a:gd name="T6" fmla="*/ 3 w 2644"/>
                <a:gd name="T7" fmla="*/ 8 h 1849"/>
                <a:gd name="T8" fmla="*/ 4 w 2644"/>
                <a:gd name="T9" fmla="*/ 8 h 1849"/>
                <a:gd name="T10" fmla="*/ 5 w 2644"/>
                <a:gd name="T11" fmla="*/ 8 h 1849"/>
                <a:gd name="T12" fmla="*/ 6 w 2644"/>
                <a:gd name="T13" fmla="*/ 6 h 1849"/>
                <a:gd name="T14" fmla="*/ 6 w 2644"/>
                <a:gd name="T15" fmla="*/ 6 h 1849"/>
                <a:gd name="T16" fmla="*/ 6 w 2644"/>
                <a:gd name="T17" fmla="*/ 5 h 1849"/>
                <a:gd name="T18" fmla="*/ 10 w 2644"/>
                <a:gd name="T19" fmla="*/ 3 h 1849"/>
                <a:gd name="T20" fmla="*/ 13 w 2644"/>
                <a:gd name="T21" fmla="*/ 2 h 1849"/>
                <a:gd name="T22" fmla="*/ 16 w 2644"/>
                <a:gd name="T23" fmla="*/ 1 h 1849"/>
                <a:gd name="T24" fmla="*/ 21 w 2644"/>
                <a:gd name="T25" fmla="*/ 0 h 1849"/>
                <a:gd name="T26" fmla="*/ 24 w 2644"/>
                <a:gd name="T27" fmla="*/ 1 h 1849"/>
                <a:gd name="T28" fmla="*/ 26 w 2644"/>
                <a:gd name="T29" fmla="*/ 1 h 1849"/>
                <a:gd name="T30" fmla="*/ 29 w 2644"/>
                <a:gd name="T31" fmla="*/ 3 h 1849"/>
                <a:gd name="T32" fmla="*/ 32 w 2644"/>
                <a:gd name="T33" fmla="*/ 4 h 1849"/>
                <a:gd name="T34" fmla="*/ 35 w 2644"/>
                <a:gd name="T35" fmla="*/ 7 h 1849"/>
                <a:gd name="T36" fmla="*/ 37 w 2644"/>
                <a:gd name="T37" fmla="*/ 8 h 1849"/>
                <a:gd name="T38" fmla="*/ 37 w 2644"/>
                <a:gd name="T39" fmla="*/ 8 h 1849"/>
                <a:gd name="T40" fmla="*/ 39 w 2644"/>
                <a:gd name="T41" fmla="*/ 10 h 1849"/>
                <a:gd name="T42" fmla="*/ 40 w 2644"/>
                <a:gd name="T43" fmla="*/ 14 h 1849"/>
                <a:gd name="T44" fmla="*/ 41 w 2644"/>
                <a:gd name="T45" fmla="*/ 18 h 1849"/>
                <a:gd name="T46" fmla="*/ 42 w 2644"/>
                <a:gd name="T47" fmla="*/ 22 h 1849"/>
                <a:gd name="T48" fmla="*/ 42 w 2644"/>
                <a:gd name="T49" fmla="*/ 25 h 1849"/>
                <a:gd name="T50" fmla="*/ 41 w 2644"/>
                <a:gd name="T51" fmla="*/ 28 h 1849"/>
                <a:gd name="T52" fmla="*/ 40 w 2644"/>
                <a:gd name="T53" fmla="*/ 28 h 1849"/>
                <a:gd name="T54" fmla="*/ 41 w 2644"/>
                <a:gd name="T55" fmla="*/ 24 h 1849"/>
                <a:gd name="T56" fmla="*/ 41 w 2644"/>
                <a:gd name="T57" fmla="*/ 22 h 1849"/>
                <a:gd name="T58" fmla="*/ 41 w 2644"/>
                <a:gd name="T59" fmla="*/ 22 h 1849"/>
                <a:gd name="T60" fmla="*/ 40 w 2644"/>
                <a:gd name="T61" fmla="*/ 25 h 1849"/>
                <a:gd name="T62" fmla="*/ 39 w 2644"/>
                <a:gd name="T63" fmla="*/ 29 h 1849"/>
                <a:gd name="T64" fmla="*/ 38 w 2644"/>
                <a:gd name="T65" fmla="*/ 29 h 1849"/>
                <a:gd name="T66" fmla="*/ 40 w 2644"/>
                <a:gd name="T67" fmla="*/ 24 h 1849"/>
                <a:gd name="T68" fmla="*/ 40 w 2644"/>
                <a:gd name="T69" fmla="*/ 22 h 1849"/>
                <a:gd name="T70" fmla="*/ 39 w 2644"/>
                <a:gd name="T71" fmla="*/ 18 h 1849"/>
                <a:gd name="T72" fmla="*/ 38 w 2644"/>
                <a:gd name="T73" fmla="*/ 14 h 1849"/>
                <a:gd name="T74" fmla="*/ 37 w 2644"/>
                <a:gd name="T75" fmla="*/ 11 h 1849"/>
                <a:gd name="T76" fmla="*/ 34 w 2644"/>
                <a:gd name="T77" fmla="*/ 8 h 1849"/>
                <a:gd name="T78" fmla="*/ 31 w 2644"/>
                <a:gd name="T79" fmla="*/ 6 h 1849"/>
                <a:gd name="T80" fmla="*/ 28 w 2644"/>
                <a:gd name="T81" fmla="*/ 4 h 1849"/>
                <a:gd name="T82" fmla="*/ 26 w 2644"/>
                <a:gd name="T83" fmla="*/ 3 h 1849"/>
                <a:gd name="T84" fmla="*/ 24 w 2644"/>
                <a:gd name="T85" fmla="*/ 3 h 1849"/>
                <a:gd name="T86" fmla="*/ 21 w 2644"/>
                <a:gd name="T87" fmla="*/ 2 h 1849"/>
                <a:gd name="T88" fmla="*/ 17 w 2644"/>
                <a:gd name="T89" fmla="*/ 2 h 1849"/>
                <a:gd name="T90" fmla="*/ 14 w 2644"/>
                <a:gd name="T91" fmla="*/ 3 h 1849"/>
                <a:gd name="T92" fmla="*/ 11 w 2644"/>
                <a:gd name="T93" fmla="*/ 4 h 1849"/>
                <a:gd name="T94" fmla="*/ 8 w 2644"/>
                <a:gd name="T95" fmla="*/ 6 h 1849"/>
                <a:gd name="T96" fmla="*/ 6 w 2644"/>
                <a:gd name="T97" fmla="*/ 8 h 1849"/>
                <a:gd name="T98" fmla="*/ 4 w 2644"/>
                <a:gd name="T99" fmla="*/ 10 h 1849"/>
                <a:gd name="T100" fmla="*/ 3 w 2644"/>
                <a:gd name="T101" fmla="*/ 10 h 1849"/>
                <a:gd name="T102" fmla="*/ 2 w 2644"/>
                <a:gd name="T103" fmla="*/ 10 h 1849"/>
                <a:gd name="T104" fmla="*/ 1 w 2644"/>
                <a:gd name="T105" fmla="*/ 12 h 1849"/>
                <a:gd name="T106" fmla="*/ 1 w 2644"/>
                <a:gd name="T107" fmla="*/ 12 h 1849"/>
                <a:gd name="T108" fmla="*/ 1 w 2644"/>
                <a:gd name="T109" fmla="*/ 12 h 184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644"/>
                <a:gd name="T166" fmla="*/ 0 h 1849"/>
                <a:gd name="T167" fmla="*/ 2644 w 2644"/>
                <a:gd name="T168" fmla="*/ 1849 h 1849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644" h="1849">
                  <a:moveTo>
                    <a:pt x="2" y="737"/>
                  </a:moveTo>
                  <a:lnTo>
                    <a:pt x="0" y="707"/>
                  </a:lnTo>
                  <a:lnTo>
                    <a:pt x="112" y="545"/>
                  </a:lnTo>
                  <a:lnTo>
                    <a:pt x="196" y="452"/>
                  </a:lnTo>
                  <a:lnTo>
                    <a:pt x="226" y="471"/>
                  </a:lnTo>
                  <a:lnTo>
                    <a:pt x="272" y="471"/>
                  </a:lnTo>
                  <a:lnTo>
                    <a:pt x="378" y="369"/>
                  </a:lnTo>
                  <a:lnTo>
                    <a:pt x="378" y="336"/>
                  </a:lnTo>
                  <a:lnTo>
                    <a:pt x="373" y="310"/>
                  </a:lnTo>
                  <a:lnTo>
                    <a:pt x="627" y="144"/>
                  </a:lnTo>
                  <a:lnTo>
                    <a:pt x="806" y="66"/>
                  </a:lnTo>
                  <a:lnTo>
                    <a:pt x="1024" y="17"/>
                  </a:lnTo>
                  <a:lnTo>
                    <a:pt x="1281" y="0"/>
                  </a:lnTo>
                  <a:lnTo>
                    <a:pt x="1534" y="24"/>
                  </a:lnTo>
                  <a:lnTo>
                    <a:pt x="1657" y="53"/>
                  </a:lnTo>
                  <a:lnTo>
                    <a:pt x="1832" y="131"/>
                  </a:lnTo>
                  <a:lnTo>
                    <a:pt x="2045" y="256"/>
                  </a:lnTo>
                  <a:lnTo>
                    <a:pt x="2224" y="391"/>
                  </a:lnTo>
                  <a:lnTo>
                    <a:pt x="2315" y="483"/>
                  </a:lnTo>
                  <a:lnTo>
                    <a:pt x="2343" y="462"/>
                  </a:lnTo>
                  <a:lnTo>
                    <a:pt x="2456" y="629"/>
                  </a:lnTo>
                  <a:lnTo>
                    <a:pt x="2545" y="844"/>
                  </a:lnTo>
                  <a:lnTo>
                    <a:pt x="2623" y="1127"/>
                  </a:lnTo>
                  <a:lnTo>
                    <a:pt x="2644" y="1397"/>
                  </a:lnTo>
                  <a:lnTo>
                    <a:pt x="2629" y="1549"/>
                  </a:lnTo>
                  <a:lnTo>
                    <a:pt x="2585" y="1752"/>
                  </a:lnTo>
                  <a:lnTo>
                    <a:pt x="2537" y="1783"/>
                  </a:lnTo>
                  <a:lnTo>
                    <a:pt x="2585" y="1524"/>
                  </a:lnTo>
                  <a:lnTo>
                    <a:pt x="2594" y="1391"/>
                  </a:lnTo>
                  <a:lnTo>
                    <a:pt x="2570" y="1401"/>
                  </a:lnTo>
                  <a:lnTo>
                    <a:pt x="2551" y="1538"/>
                  </a:lnTo>
                  <a:lnTo>
                    <a:pt x="2488" y="1800"/>
                  </a:lnTo>
                  <a:lnTo>
                    <a:pt x="2425" y="1849"/>
                  </a:lnTo>
                  <a:lnTo>
                    <a:pt x="2501" y="1532"/>
                  </a:lnTo>
                  <a:lnTo>
                    <a:pt x="2518" y="1374"/>
                  </a:lnTo>
                  <a:lnTo>
                    <a:pt x="2495" y="1127"/>
                  </a:lnTo>
                  <a:lnTo>
                    <a:pt x="2416" y="859"/>
                  </a:lnTo>
                  <a:lnTo>
                    <a:pt x="2311" y="648"/>
                  </a:lnTo>
                  <a:lnTo>
                    <a:pt x="2163" y="483"/>
                  </a:lnTo>
                  <a:lnTo>
                    <a:pt x="1990" y="342"/>
                  </a:lnTo>
                  <a:lnTo>
                    <a:pt x="1773" y="220"/>
                  </a:lnTo>
                  <a:lnTo>
                    <a:pt x="1631" y="167"/>
                  </a:lnTo>
                  <a:lnTo>
                    <a:pt x="1517" y="137"/>
                  </a:lnTo>
                  <a:lnTo>
                    <a:pt x="1294" y="114"/>
                  </a:lnTo>
                  <a:lnTo>
                    <a:pt x="1045" y="125"/>
                  </a:lnTo>
                  <a:lnTo>
                    <a:pt x="852" y="173"/>
                  </a:lnTo>
                  <a:lnTo>
                    <a:pt x="679" y="243"/>
                  </a:lnTo>
                  <a:lnTo>
                    <a:pt x="458" y="382"/>
                  </a:lnTo>
                  <a:lnTo>
                    <a:pt x="361" y="465"/>
                  </a:lnTo>
                  <a:lnTo>
                    <a:pt x="209" y="623"/>
                  </a:lnTo>
                  <a:lnTo>
                    <a:pt x="169" y="614"/>
                  </a:lnTo>
                  <a:lnTo>
                    <a:pt x="108" y="629"/>
                  </a:lnTo>
                  <a:lnTo>
                    <a:pt x="27" y="728"/>
                  </a:lnTo>
                  <a:lnTo>
                    <a:pt x="2" y="737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5" name="Freeform 21">
              <a:extLst>
                <a:ext uri="{FF2B5EF4-FFF2-40B4-BE49-F238E27FC236}">
                  <a16:creationId xmlns:a16="http://schemas.microsoft.com/office/drawing/2014/main" id="{8B703B98-B5A8-0F99-083E-DE48AB7D1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" y="1816"/>
              <a:ext cx="870" cy="803"/>
            </a:xfrm>
            <a:custGeom>
              <a:avLst/>
              <a:gdLst>
                <a:gd name="T0" fmla="*/ 27 w 1741"/>
                <a:gd name="T1" fmla="*/ 2 h 1606"/>
                <a:gd name="T2" fmla="*/ 25 w 1741"/>
                <a:gd name="T3" fmla="*/ 1 h 1606"/>
                <a:gd name="T4" fmla="*/ 23 w 1741"/>
                <a:gd name="T5" fmla="*/ 1 h 1606"/>
                <a:gd name="T6" fmla="*/ 20 w 1741"/>
                <a:gd name="T7" fmla="*/ 0 h 1606"/>
                <a:gd name="T8" fmla="*/ 16 w 1741"/>
                <a:gd name="T9" fmla="*/ 1 h 1606"/>
                <a:gd name="T10" fmla="*/ 13 w 1741"/>
                <a:gd name="T11" fmla="*/ 1 h 1606"/>
                <a:gd name="T12" fmla="*/ 11 w 1741"/>
                <a:gd name="T13" fmla="*/ 2 h 1606"/>
                <a:gd name="T14" fmla="*/ 8 w 1741"/>
                <a:gd name="T15" fmla="*/ 5 h 1606"/>
                <a:gd name="T16" fmla="*/ 6 w 1741"/>
                <a:gd name="T17" fmla="*/ 6 h 1606"/>
                <a:gd name="T18" fmla="*/ 4 w 1741"/>
                <a:gd name="T19" fmla="*/ 8 h 1606"/>
                <a:gd name="T20" fmla="*/ 2 w 1741"/>
                <a:gd name="T21" fmla="*/ 11 h 1606"/>
                <a:gd name="T22" fmla="*/ 0 w 1741"/>
                <a:gd name="T23" fmla="*/ 14 h 1606"/>
                <a:gd name="T24" fmla="*/ 0 w 1741"/>
                <a:gd name="T25" fmla="*/ 18 h 1606"/>
                <a:gd name="T26" fmla="*/ 0 w 1741"/>
                <a:gd name="T27" fmla="*/ 20 h 1606"/>
                <a:gd name="T28" fmla="*/ 0 w 1741"/>
                <a:gd name="T29" fmla="*/ 22 h 1606"/>
                <a:gd name="T30" fmla="*/ 0 w 1741"/>
                <a:gd name="T31" fmla="*/ 26 h 1606"/>
                <a:gd name="T32" fmla="*/ 1 w 1741"/>
                <a:gd name="T33" fmla="*/ 25 h 1606"/>
                <a:gd name="T34" fmla="*/ 0 w 1741"/>
                <a:gd name="T35" fmla="*/ 22 h 1606"/>
                <a:gd name="T36" fmla="*/ 0 w 1741"/>
                <a:gd name="T37" fmla="*/ 20 h 1606"/>
                <a:gd name="T38" fmla="*/ 0 w 1741"/>
                <a:gd name="T39" fmla="*/ 19 h 1606"/>
                <a:gd name="T40" fmla="*/ 1 w 1741"/>
                <a:gd name="T41" fmla="*/ 18 h 1606"/>
                <a:gd name="T42" fmla="*/ 2 w 1741"/>
                <a:gd name="T43" fmla="*/ 15 h 1606"/>
                <a:gd name="T44" fmla="*/ 3 w 1741"/>
                <a:gd name="T45" fmla="*/ 12 h 1606"/>
                <a:gd name="T46" fmla="*/ 5 w 1741"/>
                <a:gd name="T47" fmla="*/ 10 h 1606"/>
                <a:gd name="T48" fmla="*/ 7 w 1741"/>
                <a:gd name="T49" fmla="*/ 7 h 1606"/>
                <a:gd name="T50" fmla="*/ 8 w 1741"/>
                <a:gd name="T51" fmla="*/ 6 h 1606"/>
                <a:gd name="T52" fmla="*/ 11 w 1741"/>
                <a:gd name="T53" fmla="*/ 4 h 1606"/>
                <a:gd name="T54" fmla="*/ 14 w 1741"/>
                <a:gd name="T55" fmla="*/ 3 h 1606"/>
                <a:gd name="T56" fmla="*/ 16 w 1741"/>
                <a:gd name="T57" fmla="*/ 2 h 1606"/>
                <a:gd name="T58" fmla="*/ 20 w 1741"/>
                <a:gd name="T59" fmla="*/ 2 h 1606"/>
                <a:gd name="T60" fmla="*/ 23 w 1741"/>
                <a:gd name="T61" fmla="*/ 2 h 1606"/>
                <a:gd name="T62" fmla="*/ 25 w 1741"/>
                <a:gd name="T63" fmla="*/ 2 h 1606"/>
                <a:gd name="T64" fmla="*/ 27 w 1741"/>
                <a:gd name="T65" fmla="*/ 2 h 1606"/>
                <a:gd name="T66" fmla="*/ 27 w 1741"/>
                <a:gd name="T67" fmla="*/ 2 h 160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741"/>
                <a:gd name="T103" fmla="*/ 0 h 1606"/>
                <a:gd name="T104" fmla="*/ 1741 w 1741"/>
                <a:gd name="T105" fmla="*/ 1606 h 160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741" h="1606">
                  <a:moveTo>
                    <a:pt x="1741" y="85"/>
                  </a:moveTo>
                  <a:lnTo>
                    <a:pt x="1644" y="51"/>
                  </a:lnTo>
                  <a:lnTo>
                    <a:pt x="1532" y="25"/>
                  </a:lnTo>
                  <a:lnTo>
                    <a:pt x="1328" y="0"/>
                  </a:lnTo>
                  <a:lnTo>
                    <a:pt x="1085" y="13"/>
                  </a:lnTo>
                  <a:lnTo>
                    <a:pt x="891" y="57"/>
                  </a:lnTo>
                  <a:lnTo>
                    <a:pt x="722" y="123"/>
                  </a:lnTo>
                  <a:lnTo>
                    <a:pt x="513" y="258"/>
                  </a:lnTo>
                  <a:lnTo>
                    <a:pt x="412" y="336"/>
                  </a:lnTo>
                  <a:lnTo>
                    <a:pt x="262" y="496"/>
                  </a:lnTo>
                  <a:lnTo>
                    <a:pt x="146" y="688"/>
                  </a:lnTo>
                  <a:lnTo>
                    <a:pt x="53" y="888"/>
                  </a:lnTo>
                  <a:lnTo>
                    <a:pt x="7" y="1100"/>
                  </a:lnTo>
                  <a:lnTo>
                    <a:pt x="0" y="1279"/>
                  </a:lnTo>
                  <a:lnTo>
                    <a:pt x="9" y="1406"/>
                  </a:lnTo>
                  <a:lnTo>
                    <a:pt x="53" y="1606"/>
                  </a:lnTo>
                  <a:lnTo>
                    <a:pt x="70" y="1595"/>
                  </a:lnTo>
                  <a:lnTo>
                    <a:pt x="49" y="1397"/>
                  </a:lnTo>
                  <a:lnTo>
                    <a:pt x="47" y="1270"/>
                  </a:lnTo>
                  <a:lnTo>
                    <a:pt x="57" y="1175"/>
                  </a:lnTo>
                  <a:lnTo>
                    <a:pt x="70" y="1100"/>
                  </a:lnTo>
                  <a:lnTo>
                    <a:pt x="135" y="907"/>
                  </a:lnTo>
                  <a:lnTo>
                    <a:pt x="239" y="715"/>
                  </a:lnTo>
                  <a:lnTo>
                    <a:pt x="329" y="578"/>
                  </a:lnTo>
                  <a:lnTo>
                    <a:pt x="469" y="412"/>
                  </a:lnTo>
                  <a:lnTo>
                    <a:pt x="557" y="336"/>
                  </a:lnTo>
                  <a:lnTo>
                    <a:pt x="747" y="226"/>
                  </a:lnTo>
                  <a:lnTo>
                    <a:pt x="914" y="160"/>
                  </a:lnTo>
                  <a:lnTo>
                    <a:pt x="1076" y="112"/>
                  </a:lnTo>
                  <a:lnTo>
                    <a:pt x="1325" y="72"/>
                  </a:lnTo>
                  <a:lnTo>
                    <a:pt x="1532" y="68"/>
                  </a:lnTo>
                  <a:lnTo>
                    <a:pt x="1644" y="74"/>
                  </a:lnTo>
                  <a:lnTo>
                    <a:pt x="1741" y="85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6" name="Freeform 22">
              <a:extLst>
                <a:ext uri="{FF2B5EF4-FFF2-40B4-BE49-F238E27FC236}">
                  <a16:creationId xmlns:a16="http://schemas.microsoft.com/office/drawing/2014/main" id="{82D680C7-0CCA-7C02-94F5-AC027E64F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1996"/>
              <a:ext cx="65" cy="91"/>
            </a:xfrm>
            <a:custGeom>
              <a:avLst/>
              <a:gdLst>
                <a:gd name="T0" fmla="*/ 1 w 130"/>
                <a:gd name="T1" fmla="*/ 0 h 183"/>
                <a:gd name="T2" fmla="*/ 1 w 130"/>
                <a:gd name="T3" fmla="*/ 0 h 183"/>
                <a:gd name="T4" fmla="*/ 1 w 130"/>
                <a:gd name="T5" fmla="*/ 0 h 183"/>
                <a:gd name="T6" fmla="*/ 1 w 130"/>
                <a:gd name="T7" fmla="*/ 0 h 183"/>
                <a:gd name="T8" fmla="*/ 1 w 130"/>
                <a:gd name="T9" fmla="*/ 0 h 183"/>
                <a:gd name="T10" fmla="*/ 2 w 130"/>
                <a:gd name="T11" fmla="*/ 0 h 183"/>
                <a:gd name="T12" fmla="*/ 2 w 130"/>
                <a:gd name="T13" fmla="*/ 0 h 183"/>
                <a:gd name="T14" fmla="*/ 2 w 130"/>
                <a:gd name="T15" fmla="*/ 1 h 183"/>
                <a:gd name="T16" fmla="*/ 2 w 130"/>
                <a:gd name="T17" fmla="*/ 1 h 183"/>
                <a:gd name="T18" fmla="*/ 2 w 130"/>
                <a:gd name="T19" fmla="*/ 1 h 183"/>
                <a:gd name="T20" fmla="*/ 1 w 130"/>
                <a:gd name="T21" fmla="*/ 2 h 183"/>
                <a:gd name="T22" fmla="*/ 2 w 130"/>
                <a:gd name="T23" fmla="*/ 2 h 183"/>
                <a:gd name="T24" fmla="*/ 2 w 130"/>
                <a:gd name="T25" fmla="*/ 2 h 183"/>
                <a:gd name="T26" fmla="*/ 0 w 130"/>
                <a:gd name="T27" fmla="*/ 2 h 183"/>
                <a:gd name="T28" fmla="*/ 1 w 130"/>
                <a:gd name="T29" fmla="*/ 2 h 183"/>
                <a:gd name="T30" fmla="*/ 1 w 130"/>
                <a:gd name="T31" fmla="*/ 1 h 183"/>
                <a:gd name="T32" fmla="*/ 1 w 130"/>
                <a:gd name="T33" fmla="*/ 1 h 183"/>
                <a:gd name="T34" fmla="*/ 2 w 130"/>
                <a:gd name="T35" fmla="*/ 1 h 183"/>
                <a:gd name="T36" fmla="*/ 2 w 130"/>
                <a:gd name="T37" fmla="*/ 0 h 183"/>
                <a:gd name="T38" fmla="*/ 2 w 130"/>
                <a:gd name="T39" fmla="*/ 0 h 183"/>
                <a:gd name="T40" fmla="*/ 1 w 130"/>
                <a:gd name="T41" fmla="*/ 0 h 183"/>
                <a:gd name="T42" fmla="*/ 1 w 130"/>
                <a:gd name="T43" fmla="*/ 0 h 183"/>
                <a:gd name="T44" fmla="*/ 1 w 130"/>
                <a:gd name="T45" fmla="*/ 0 h 18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30"/>
                <a:gd name="T70" fmla="*/ 0 h 183"/>
                <a:gd name="T71" fmla="*/ 130 w 130"/>
                <a:gd name="T72" fmla="*/ 183 h 18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30" h="183">
                  <a:moveTo>
                    <a:pt x="31" y="57"/>
                  </a:moveTo>
                  <a:lnTo>
                    <a:pt x="10" y="44"/>
                  </a:lnTo>
                  <a:lnTo>
                    <a:pt x="23" y="23"/>
                  </a:lnTo>
                  <a:lnTo>
                    <a:pt x="46" y="6"/>
                  </a:lnTo>
                  <a:lnTo>
                    <a:pt x="69" y="0"/>
                  </a:lnTo>
                  <a:lnTo>
                    <a:pt x="97" y="6"/>
                  </a:lnTo>
                  <a:lnTo>
                    <a:pt x="126" y="32"/>
                  </a:lnTo>
                  <a:lnTo>
                    <a:pt x="128" y="70"/>
                  </a:lnTo>
                  <a:lnTo>
                    <a:pt x="112" y="103"/>
                  </a:lnTo>
                  <a:lnTo>
                    <a:pt x="73" y="124"/>
                  </a:lnTo>
                  <a:lnTo>
                    <a:pt x="54" y="139"/>
                  </a:lnTo>
                  <a:lnTo>
                    <a:pt x="130" y="139"/>
                  </a:lnTo>
                  <a:lnTo>
                    <a:pt x="126" y="183"/>
                  </a:lnTo>
                  <a:lnTo>
                    <a:pt x="0" y="183"/>
                  </a:lnTo>
                  <a:lnTo>
                    <a:pt x="6" y="143"/>
                  </a:lnTo>
                  <a:lnTo>
                    <a:pt x="19" y="120"/>
                  </a:lnTo>
                  <a:lnTo>
                    <a:pt x="50" y="105"/>
                  </a:lnTo>
                  <a:lnTo>
                    <a:pt x="82" y="86"/>
                  </a:lnTo>
                  <a:lnTo>
                    <a:pt x="93" y="61"/>
                  </a:lnTo>
                  <a:lnTo>
                    <a:pt x="82" y="34"/>
                  </a:lnTo>
                  <a:lnTo>
                    <a:pt x="61" y="34"/>
                  </a:lnTo>
                  <a:lnTo>
                    <a:pt x="31" y="57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7" name="Freeform 23">
              <a:extLst>
                <a:ext uri="{FF2B5EF4-FFF2-40B4-BE49-F238E27FC236}">
                  <a16:creationId xmlns:a16="http://schemas.microsoft.com/office/drawing/2014/main" id="{262AD26B-9818-C01A-ACAD-07632BB65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8" y="1992"/>
              <a:ext cx="57" cy="90"/>
            </a:xfrm>
            <a:custGeom>
              <a:avLst/>
              <a:gdLst>
                <a:gd name="T0" fmla="*/ 0 w 114"/>
                <a:gd name="T1" fmla="*/ 1 h 180"/>
                <a:gd name="T2" fmla="*/ 0 w 114"/>
                <a:gd name="T3" fmla="*/ 1 h 180"/>
                <a:gd name="T4" fmla="*/ 1 w 114"/>
                <a:gd name="T5" fmla="*/ 1 h 180"/>
                <a:gd name="T6" fmla="*/ 1 w 114"/>
                <a:gd name="T7" fmla="*/ 3 h 180"/>
                <a:gd name="T8" fmla="*/ 1 w 114"/>
                <a:gd name="T9" fmla="*/ 3 h 180"/>
                <a:gd name="T10" fmla="*/ 2 w 114"/>
                <a:gd name="T11" fmla="*/ 1 h 180"/>
                <a:gd name="T12" fmla="*/ 2 w 114"/>
                <a:gd name="T13" fmla="*/ 0 h 180"/>
                <a:gd name="T14" fmla="*/ 0 w 114"/>
                <a:gd name="T15" fmla="*/ 1 h 180"/>
                <a:gd name="T16" fmla="*/ 0 w 114"/>
                <a:gd name="T17" fmla="*/ 1 h 1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4"/>
                <a:gd name="T28" fmla="*/ 0 h 180"/>
                <a:gd name="T29" fmla="*/ 114 w 114"/>
                <a:gd name="T30" fmla="*/ 180 h 1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4" h="180">
                  <a:moveTo>
                    <a:pt x="0" y="5"/>
                  </a:moveTo>
                  <a:lnTo>
                    <a:pt x="0" y="47"/>
                  </a:lnTo>
                  <a:lnTo>
                    <a:pt x="57" y="47"/>
                  </a:lnTo>
                  <a:lnTo>
                    <a:pt x="15" y="165"/>
                  </a:lnTo>
                  <a:lnTo>
                    <a:pt x="55" y="180"/>
                  </a:lnTo>
                  <a:lnTo>
                    <a:pt x="114" y="34"/>
                  </a:lnTo>
                  <a:lnTo>
                    <a:pt x="10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8" name="Freeform 24">
              <a:extLst>
                <a:ext uri="{FF2B5EF4-FFF2-40B4-BE49-F238E27FC236}">
                  <a16:creationId xmlns:a16="http://schemas.microsoft.com/office/drawing/2014/main" id="{613CBDE6-395C-C1C3-7A70-28DEA71AE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1884"/>
              <a:ext cx="68" cy="92"/>
            </a:xfrm>
            <a:custGeom>
              <a:avLst/>
              <a:gdLst>
                <a:gd name="T0" fmla="*/ 1 w 136"/>
                <a:gd name="T1" fmla="*/ 0 h 182"/>
                <a:gd name="T2" fmla="*/ 0 w 136"/>
                <a:gd name="T3" fmla="*/ 1 h 182"/>
                <a:gd name="T4" fmla="*/ 0 w 136"/>
                <a:gd name="T5" fmla="*/ 1 h 182"/>
                <a:gd name="T6" fmla="*/ 2 w 136"/>
                <a:gd name="T7" fmla="*/ 1 h 182"/>
                <a:gd name="T8" fmla="*/ 1 w 136"/>
                <a:gd name="T9" fmla="*/ 2 h 182"/>
                <a:gd name="T10" fmla="*/ 1 w 136"/>
                <a:gd name="T11" fmla="*/ 2 h 182"/>
                <a:gd name="T12" fmla="*/ 2 w 136"/>
                <a:gd name="T13" fmla="*/ 2 h 182"/>
                <a:gd name="T14" fmla="*/ 2 w 136"/>
                <a:gd name="T15" fmla="*/ 2 h 182"/>
                <a:gd name="T16" fmla="*/ 2 w 136"/>
                <a:gd name="T17" fmla="*/ 3 h 182"/>
                <a:gd name="T18" fmla="*/ 1 w 136"/>
                <a:gd name="T19" fmla="*/ 3 h 182"/>
                <a:gd name="T20" fmla="*/ 1 w 136"/>
                <a:gd name="T21" fmla="*/ 3 h 182"/>
                <a:gd name="T22" fmla="*/ 1 w 136"/>
                <a:gd name="T23" fmla="*/ 3 h 182"/>
                <a:gd name="T24" fmla="*/ 1 w 136"/>
                <a:gd name="T25" fmla="*/ 3 h 182"/>
                <a:gd name="T26" fmla="*/ 2 w 136"/>
                <a:gd name="T27" fmla="*/ 3 h 182"/>
                <a:gd name="T28" fmla="*/ 2 w 136"/>
                <a:gd name="T29" fmla="*/ 3 h 182"/>
                <a:gd name="T30" fmla="*/ 2 w 136"/>
                <a:gd name="T31" fmla="*/ 3 h 182"/>
                <a:gd name="T32" fmla="*/ 2 w 136"/>
                <a:gd name="T33" fmla="*/ 2 h 182"/>
                <a:gd name="T34" fmla="*/ 2 w 136"/>
                <a:gd name="T35" fmla="*/ 2 h 182"/>
                <a:gd name="T36" fmla="*/ 3 w 136"/>
                <a:gd name="T37" fmla="*/ 1 h 182"/>
                <a:gd name="T38" fmla="*/ 1 w 136"/>
                <a:gd name="T39" fmla="*/ 0 h 182"/>
                <a:gd name="T40" fmla="*/ 1 w 136"/>
                <a:gd name="T41" fmla="*/ 0 h 18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36"/>
                <a:gd name="T64" fmla="*/ 0 h 182"/>
                <a:gd name="T65" fmla="*/ 136 w 136"/>
                <a:gd name="T66" fmla="*/ 182 h 18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36" h="182">
                  <a:moveTo>
                    <a:pt x="17" y="0"/>
                  </a:moveTo>
                  <a:lnTo>
                    <a:pt x="0" y="15"/>
                  </a:lnTo>
                  <a:lnTo>
                    <a:pt x="0" y="36"/>
                  </a:lnTo>
                  <a:lnTo>
                    <a:pt x="76" y="36"/>
                  </a:lnTo>
                  <a:lnTo>
                    <a:pt x="45" y="70"/>
                  </a:lnTo>
                  <a:lnTo>
                    <a:pt x="45" y="100"/>
                  </a:lnTo>
                  <a:lnTo>
                    <a:pt x="76" y="106"/>
                  </a:lnTo>
                  <a:lnTo>
                    <a:pt x="89" y="119"/>
                  </a:lnTo>
                  <a:lnTo>
                    <a:pt x="85" y="146"/>
                  </a:lnTo>
                  <a:lnTo>
                    <a:pt x="64" y="161"/>
                  </a:lnTo>
                  <a:lnTo>
                    <a:pt x="22" y="142"/>
                  </a:lnTo>
                  <a:lnTo>
                    <a:pt x="3" y="156"/>
                  </a:lnTo>
                  <a:lnTo>
                    <a:pt x="38" y="176"/>
                  </a:lnTo>
                  <a:lnTo>
                    <a:pt x="70" y="182"/>
                  </a:lnTo>
                  <a:lnTo>
                    <a:pt x="106" y="163"/>
                  </a:lnTo>
                  <a:lnTo>
                    <a:pt x="123" y="140"/>
                  </a:lnTo>
                  <a:lnTo>
                    <a:pt x="123" y="106"/>
                  </a:lnTo>
                  <a:lnTo>
                    <a:pt x="95" y="74"/>
                  </a:lnTo>
                  <a:lnTo>
                    <a:pt x="136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79" name="Freeform 25">
              <a:extLst>
                <a:ext uri="{FF2B5EF4-FFF2-40B4-BE49-F238E27FC236}">
                  <a16:creationId xmlns:a16="http://schemas.microsoft.com/office/drawing/2014/main" id="{766DCE8F-21E2-7007-7B46-9964DFAFA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882"/>
              <a:ext cx="71" cy="90"/>
            </a:xfrm>
            <a:custGeom>
              <a:avLst/>
              <a:gdLst>
                <a:gd name="T0" fmla="*/ 2 w 142"/>
                <a:gd name="T1" fmla="*/ 0 h 181"/>
                <a:gd name="T2" fmla="*/ 2 w 142"/>
                <a:gd name="T3" fmla="*/ 0 h 181"/>
                <a:gd name="T4" fmla="*/ 2 w 142"/>
                <a:gd name="T5" fmla="*/ 0 h 181"/>
                <a:gd name="T6" fmla="*/ 1 w 142"/>
                <a:gd name="T7" fmla="*/ 0 h 181"/>
                <a:gd name="T8" fmla="*/ 1 w 142"/>
                <a:gd name="T9" fmla="*/ 1 h 181"/>
                <a:gd name="T10" fmla="*/ 1 w 142"/>
                <a:gd name="T11" fmla="*/ 2 h 181"/>
                <a:gd name="T12" fmla="*/ 2 w 142"/>
                <a:gd name="T13" fmla="*/ 2 h 181"/>
                <a:gd name="T14" fmla="*/ 2 w 142"/>
                <a:gd name="T15" fmla="*/ 2 h 181"/>
                <a:gd name="T16" fmla="*/ 2 w 142"/>
                <a:gd name="T17" fmla="*/ 1 h 181"/>
                <a:gd name="T18" fmla="*/ 2 w 142"/>
                <a:gd name="T19" fmla="*/ 1 h 181"/>
                <a:gd name="T20" fmla="*/ 3 w 142"/>
                <a:gd name="T21" fmla="*/ 1 h 181"/>
                <a:gd name="T22" fmla="*/ 3 w 142"/>
                <a:gd name="T23" fmla="*/ 2 h 181"/>
                <a:gd name="T24" fmla="*/ 2 w 142"/>
                <a:gd name="T25" fmla="*/ 2 h 181"/>
                <a:gd name="T26" fmla="*/ 2 w 142"/>
                <a:gd name="T27" fmla="*/ 2 h 181"/>
                <a:gd name="T28" fmla="*/ 1 w 142"/>
                <a:gd name="T29" fmla="*/ 2 h 181"/>
                <a:gd name="T30" fmla="*/ 1 w 142"/>
                <a:gd name="T31" fmla="*/ 2 h 181"/>
                <a:gd name="T32" fmla="*/ 0 w 142"/>
                <a:gd name="T33" fmla="*/ 1 h 181"/>
                <a:gd name="T34" fmla="*/ 0 w 142"/>
                <a:gd name="T35" fmla="*/ 0 h 181"/>
                <a:gd name="T36" fmla="*/ 1 w 142"/>
                <a:gd name="T37" fmla="*/ 0 h 181"/>
                <a:gd name="T38" fmla="*/ 1 w 142"/>
                <a:gd name="T39" fmla="*/ 0 h 181"/>
                <a:gd name="T40" fmla="*/ 2 w 142"/>
                <a:gd name="T41" fmla="*/ 0 h 181"/>
                <a:gd name="T42" fmla="*/ 2 w 142"/>
                <a:gd name="T43" fmla="*/ 0 h 181"/>
                <a:gd name="T44" fmla="*/ 3 w 142"/>
                <a:gd name="T45" fmla="*/ 0 h 181"/>
                <a:gd name="T46" fmla="*/ 2 w 142"/>
                <a:gd name="T47" fmla="*/ 0 h 181"/>
                <a:gd name="T48" fmla="*/ 2 w 142"/>
                <a:gd name="T49" fmla="*/ 0 h 18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42"/>
                <a:gd name="T76" fmla="*/ 0 h 181"/>
                <a:gd name="T77" fmla="*/ 142 w 142"/>
                <a:gd name="T78" fmla="*/ 181 h 18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42" h="181">
                  <a:moveTo>
                    <a:pt x="93" y="55"/>
                  </a:moveTo>
                  <a:lnTo>
                    <a:pt x="84" y="34"/>
                  </a:lnTo>
                  <a:lnTo>
                    <a:pt x="68" y="23"/>
                  </a:lnTo>
                  <a:lnTo>
                    <a:pt x="51" y="46"/>
                  </a:lnTo>
                  <a:lnTo>
                    <a:pt x="46" y="87"/>
                  </a:lnTo>
                  <a:lnTo>
                    <a:pt x="51" y="135"/>
                  </a:lnTo>
                  <a:lnTo>
                    <a:pt x="68" y="156"/>
                  </a:lnTo>
                  <a:lnTo>
                    <a:pt x="89" y="146"/>
                  </a:lnTo>
                  <a:lnTo>
                    <a:pt x="99" y="120"/>
                  </a:lnTo>
                  <a:lnTo>
                    <a:pt x="99" y="76"/>
                  </a:lnTo>
                  <a:lnTo>
                    <a:pt x="142" y="95"/>
                  </a:lnTo>
                  <a:lnTo>
                    <a:pt x="133" y="141"/>
                  </a:lnTo>
                  <a:lnTo>
                    <a:pt x="120" y="162"/>
                  </a:lnTo>
                  <a:lnTo>
                    <a:pt x="89" y="181"/>
                  </a:lnTo>
                  <a:lnTo>
                    <a:pt x="51" y="181"/>
                  </a:lnTo>
                  <a:lnTo>
                    <a:pt x="9" y="154"/>
                  </a:lnTo>
                  <a:lnTo>
                    <a:pt x="0" y="101"/>
                  </a:lnTo>
                  <a:lnTo>
                    <a:pt x="0" y="53"/>
                  </a:lnTo>
                  <a:lnTo>
                    <a:pt x="19" y="23"/>
                  </a:lnTo>
                  <a:lnTo>
                    <a:pt x="46" y="0"/>
                  </a:lnTo>
                  <a:lnTo>
                    <a:pt x="78" y="0"/>
                  </a:lnTo>
                  <a:lnTo>
                    <a:pt x="104" y="15"/>
                  </a:lnTo>
                  <a:lnTo>
                    <a:pt x="137" y="59"/>
                  </a:lnTo>
                  <a:lnTo>
                    <a:pt x="93" y="55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0" name="Freeform 26">
              <a:extLst>
                <a:ext uri="{FF2B5EF4-FFF2-40B4-BE49-F238E27FC236}">
                  <a16:creationId xmlns:a16="http://schemas.microsoft.com/office/drawing/2014/main" id="{877389CE-CE50-84C8-B8DD-FF693C3FC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959"/>
              <a:ext cx="65" cy="98"/>
            </a:xfrm>
            <a:custGeom>
              <a:avLst/>
              <a:gdLst>
                <a:gd name="T0" fmla="*/ 0 w 129"/>
                <a:gd name="T1" fmla="*/ 0 h 196"/>
                <a:gd name="T2" fmla="*/ 0 w 129"/>
                <a:gd name="T3" fmla="*/ 1 h 196"/>
                <a:gd name="T4" fmla="*/ 2 w 129"/>
                <a:gd name="T5" fmla="*/ 1 h 196"/>
                <a:gd name="T6" fmla="*/ 1 w 129"/>
                <a:gd name="T7" fmla="*/ 2 h 196"/>
                <a:gd name="T8" fmla="*/ 1 w 129"/>
                <a:gd name="T9" fmla="*/ 2 h 196"/>
                <a:gd name="T10" fmla="*/ 1 w 129"/>
                <a:gd name="T11" fmla="*/ 2 h 196"/>
                <a:gd name="T12" fmla="*/ 2 w 129"/>
                <a:gd name="T13" fmla="*/ 2 h 196"/>
                <a:gd name="T14" fmla="*/ 2 w 129"/>
                <a:gd name="T15" fmla="*/ 3 h 196"/>
                <a:gd name="T16" fmla="*/ 2 w 129"/>
                <a:gd name="T17" fmla="*/ 3 h 196"/>
                <a:gd name="T18" fmla="*/ 2 w 129"/>
                <a:gd name="T19" fmla="*/ 3 h 196"/>
                <a:gd name="T20" fmla="*/ 2 w 129"/>
                <a:gd name="T21" fmla="*/ 3 h 196"/>
                <a:gd name="T22" fmla="*/ 1 w 129"/>
                <a:gd name="T23" fmla="*/ 3 h 196"/>
                <a:gd name="T24" fmla="*/ 1 w 129"/>
                <a:gd name="T25" fmla="*/ 3 h 196"/>
                <a:gd name="T26" fmla="*/ 1 w 129"/>
                <a:gd name="T27" fmla="*/ 3 h 196"/>
                <a:gd name="T28" fmla="*/ 1 w 129"/>
                <a:gd name="T29" fmla="*/ 3 h 196"/>
                <a:gd name="T30" fmla="*/ 1 w 129"/>
                <a:gd name="T31" fmla="*/ 3 h 196"/>
                <a:gd name="T32" fmla="*/ 1 w 129"/>
                <a:gd name="T33" fmla="*/ 4 h 196"/>
                <a:gd name="T34" fmla="*/ 2 w 129"/>
                <a:gd name="T35" fmla="*/ 3 h 196"/>
                <a:gd name="T36" fmla="*/ 2 w 129"/>
                <a:gd name="T37" fmla="*/ 3 h 196"/>
                <a:gd name="T38" fmla="*/ 2 w 129"/>
                <a:gd name="T39" fmla="*/ 3 h 196"/>
                <a:gd name="T40" fmla="*/ 3 w 129"/>
                <a:gd name="T41" fmla="*/ 2 h 196"/>
                <a:gd name="T42" fmla="*/ 2 w 129"/>
                <a:gd name="T43" fmla="*/ 2 h 196"/>
                <a:gd name="T44" fmla="*/ 2 w 129"/>
                <a:gd name="T45" fmla="*/ 2 h 196"/>
                <a:gd name="T46" fmla="*/ 2 w 129"/>
                <a:gd name="T47" fmla="*/ 2 h 196"/>
                <a:gd name="T48" fmla="*/ 2 w 129"/>
                <a:gd name="T49" fmla="*/ 1 h 196"/>
                <a:gd name="T50" fmla="*/ 2 w 129"/>
                <a:gd name="T51" fmla="*/ 0 h 196"/>
                <a:gd name="T52" fmla="*/ 0 w 129"/>
                <a:gd name="T53" fmla="*/ 0 h 196"/>
                <a:gd name="T54" fmla="*/ 0 w 129"/>
                <a:gd name="T55" fmla="*/ 0 h 1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9"/>
                <a:gd name="T85" fmla="*/ 0 h 196"/>
                <a:gd name="T86" fmla="*/ 129 w 129"/>
                <a:gd name="T87" fmla="*/ 196 h 1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9" h="196">
                  <a:moveTo>
                    <a:pt x="0" y="0"/>
                  </a:moveTo>
                  <a:lnTo>
                    <a:pt x="0" y="32"/>
                  </a:lnTo>
                  <a:lnTo>
                    <a:pt x="67" y="32"/>
                  </a:lnTo>
                  <a:lnTo>
                    <a:pt x="34" y="80"/>
                  </a:lnTo>
                  <a:lnTo>
                    <a:pt x="34" y="110"/>
                  </a:lnTo>
                  <a:lnTo>
                    <a:pt x="61" y="112"/>
                  </a:lnTo>
                  <a:lnTo>
                    <a:pt x="78" y="116"/>
                  </a:lnTo>
                  <a:lnTo>
                    <a:pt x="89" y="129"/>
                  </a:lnTo>
                  <a:lnTo>
                    <a:pt x="89" y="148"/>
                  </a:lnTo>
                  <a:lnTo>
                    <a:pt x="80" y="161"/>
                  </a:lnTo>
                  <a:lnTo>
                    <a:pt x="65" y="169"/>
                  </a:lnTo>
                  <a:lnTo>
                    <a:pt x="40" y="165"/>
                  </a:lnTo>
                  <a:lnTo>
                    <a:pt x="27" y="154"/>
                  </a:lnTo>
                  <a:lnTo>
                    <a:pt x="12" y="152"/>
                  </a:lnTo>
                  <a:lnTo>
                    <a:pt x="12" y="173"/>
                  </a:lnTo>
                  <a:lnTo>
                    <a:pt x="32" y="188"/>
                  </a:lnTo>
                  <a:lnTo>
                    <a:pt x="59" y="196"/>
                  </a:lnTo>
                  <a:lnTo>
                    <a:pt x="86" y="192"/>
                  </a:lnTo>
                  <a:lnTo>
                    <a:pt x="112" y="173"/>
                  </a:lnTo>
                  <a:lnTo>
                    <a:pt x="128" y="148"/>
                  </a:lnTo>
                  <a:lnTo>
                    <a:pt x="129" y="116"/>
                  </a:lnTo>
                  <a:lnTo>
                    <a:pt x="116" y="89"/>
                  </a:lnTo>
                  <a:lnTo>
                    <a:pt x="97" y="74"/>
                  </a:lnTo>
                  <a:lnTo>
                    <a:pt x="86" y="66"/>
                  </a:lnTo>
                  <a:lnTo>
                    <a:pt x="128" y="19"/>
                  </a:lnTo>
                  <a:lnTo>
                    <a:pt x="1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1" name="Freeform 27">
              <a:extLst>
                <a:ext uri="{FF2B5EF4-FFF2-40B4-BE49-F238E27FC236}">
                  <a16:creationId xmlns:a16="http://schemas.microsoft.com/office/drawing/2014/main" id="{B8D736BE-5E75-3A03-A669-597856859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3" y="1918"/>
              <a:ext cx="33" cy="40"/>
            </a:xfrm>
            <a:custGeom>
              <a:avLst/>
              <a:gdLst>
                <a:gd name="T0" fmla="*/ 2 w 65"/>
                <a:gd name="T1" fmla="*/ 0 h 80"/>
                <a:gd name="T2" fmla="*/ 0 w 65"/>
                <a:gd name="T3" fmla="*/ 1 h 80"/>
                <a:gd name="T4" fmla="*/ 1 w 65"/>
                <a:gd name="T5" fmla="*/ 1 h 80"/>
                <a:gd name="T6" fmla="*/ 1 w 65"/>
                <a:gd name="T7" fmla="*/ 2 h 80"/>
                <a:gd name="T8" fmla="*/ 2 w 65"/>
                <a:gd name="T9" fmla="*/ 0 h 80"/>
                <a:gd name="T10" fmla="*/ 2 w 65"/>
                <a:gd name="T11" fmla="*/ 0 h 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80"/>
                <a:gd name="T20" fmla="*/ 65 w 65"/>
                <a:gd name="T21" fmla="*/ 80 h 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80">
                  <a:moveTo>
                    <a:pt x="65" y="0"/>
                  </a:moveTo>
                  <a:lnTo>
                    <a:pt x="0" y="52"/>
                  </a:lnTo>
                  <a:lnTo>
                    <a:pt x="35" y="53"/>
                  </a:lnTo>
                  <a:lnTo>
                    <a:pt x="48" y="80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2" name="Freeform 28">
              <a:extLst>
                <a:ext uri="{FF2B5EF4-FFF2-40B4-BE49-F238E27FC236}">
                  <a16:creationId xmlns:a16="http://schemas.microsoft.com/office/drawing/2014/main" id="{4DDC7C6C-73C1-8892-1607-23ECE1F3B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1" y="1999"/>
              <a:ext cx="364" cy="390"/>
            </a:xfrm>
            <a:custGeom>
              <a:avLst/>
              <a:gdLst>
                <a:gd name="T0" fmla="*/ 11 w 730"/>
                <a:gd name="T1" fmla="*/ 3 h 779"/>
                <a:gd name="T2" fmla="*/ 10 w 730"/>
                <a:gd name="T3" fmla="*/ 2 h 779"/>
                <a:gd name="T4" fmla="*/ 9 w 730"/>
                <a:gd name="T5" fmla="*/ 1 h 779"/>
                <a:gd name="T6" fmla="*/ 8 w 730"/>
                <a:gd name="T7" fmla="*/ 1 h 779"/>
                <a:gd name="T8" fmla="*/ 7 w 730"/>
                <a:gd name="T9" fmla="*/ 0 h 779"/>
                <a:gd name="T10" fmla="*/ 5 w 730"/>
                <a:gd name="T11" fmla="*/ 0 h 779"/>
                <a:gd name="T12" fmla="*/ 4 w 730"/>
                <a:gd name="T13" fmla="*/ 1 h 779"/>
                <a:gd name="T14" fmla="*/ 3 w 730"/>
                <a:gd name="T15" fmla="*/ 1 h 779"/>
                <a:gd name="T16" fmla="*/ 2 w 730"/>
                <a:gd name="T17" fmla="*/ 2 h 779"/>
                <a:gd name="T18" fmla="*/ 0 w 730"/>
                <a:gd name="T19" fmla="*/ 3 h 779"/>
                <a:gd name="T20" fmla="*/ 0 w 730"/>
                <a:gd name="T21" fmla="*/ 5 h 779"/>
                <a:gd name="T22" fmla="*/ 0 w 730"/>
                <a:gd name="T23" fmla="*/ 6 h 779"/>
                <a:gd name="T24" fmla="*/ 0 w 730"/>
                <a:gd name="T25" fmla="*/ 8 h 779"/>
                <a:gd name="T26" fmla="*/ 0 w 730"/>
                <a:gd name="T27" fmla="*/ 9 h 779"/>
                <a:gd name="T28" fmla="*/ 1 w 730"/>
                <a:gd name="T29" fmla="*/ 10 h 779"/>
                <a:gd name="T30" fmla="*/ 1 w 730"/>
                <a:gd name="T31" fmla="*/ 11 h 779"/>
                <a:gd name="T32" fmla="*/ 2 w 730"/>
                <a:gd name="T33" fmla="*/ 12 h 779"/>
                <a:gd name="T34" fmla="*/ 3 w 730"/>
                <a:gd name="T35" fmla="*/ 12 h 779"/>
                <a:gd name="T36" fmla="*/ 4 w 730"/>
                <a:gd name="T37" fmla="*/ 13 h 779"/>
                <a:gd name="T38" fmla="*/ 4 w 730"/>
                <a:gd name="T39" fmla="*/ 13 h 779"/>
                <a:gd name="T40" fmla="*/ 4 w 730"/>
                <a:gd name="T41" fmla="*/ 12 h 779"/>
                <a:gd name="T42" fmla="*/ 4 w 730"/>
                <a:gd name="T43" fmla="*/ 12 h 779"/>
                <a:gd name="T44" fmla="*/ 3 w 730"/>
                <a:gd name="T45" fmla="*/ 12 h 779"/>
                <a:gd name="T46" fmla="*/ 3 w 730"/>
                <a:gd name="T47" fmla="*/ 12 h 779"/>
                <a:gd name="T48" fmla="*/ 3 w 730"/>
                <a:gd name="T49" fmla="*/ 11 h 779"/>
                <a:gd name="T50" fmla="*/ 3 w 730"/>
                <a:gd name="T51" fmla="*/ 11 h 779"/>
                <a:gd name="T52" fmla="*/ 3 w 730"/>
                <a:gd name="T53" fmla="*/ 11 h 779"/>
                <a:gd name="T54" fmla="*/ 2 w 730"/>
                <a:gd name="T55" fmla="*/ 11 h 779"/>
                <a:gd name="T56" fmla="*/ 2 w 730"/>
                <a:gd name="T57" fmla="*/ 11 h 779"/>
                <a:gd name="T58" fmla="*/ 1 w 730"/>
                <a:gd name="T59" fmla="*/ 10 h 779"/>
                <a:gd name="T60" fmla="*/ 0 w 730"/>
                <a:gd name="T61" fmla="*/ 9 h 779"/>
                <a:gd name="T62" fmla="*/ 0 w 730"/>
                <a:gd name="T63" fmla="*/ 8 h 779"/>
                <a:gd name="T64" fmla="*/ 0 w 730"/>
                <a:gd name="T65" fmla="*/ 6 h 779"/>
                <a:gd name="T66" fmla="*/ 0 w 730"/>
                <a:gd name="T67" fmla="*/ 5 h 779"/>
                <a:gd name="T68" fmla="*/ 1 w 730"/>
                <a:gd name="T69" fmla="*/ 6 h 779"/>
                <a:gd name="T70" fmla="*/ 1 w 730"/>
                <a:gd name="T71" fmla="*/ 5 h 779"/>
                <a:gd name="T72" fmla="*/ 0 w 730"/>
                <a:gd name="T73" fmla="*/ 5 h 779"/>
                <a:gd name="T74" fmla="*/ 1 w 730"/>
                <a:gd name="T75" fmla="*/ 4 h 779"/>
                <a:gd name="T76" fmla="*/ 2 w 730"/>
                <a:gd name="T77" fmla="*/ 2 h 779"/>
                <a:gd name="T78" fmla="*/ 3 w 730"/>
                <a:gd name="T79" fmla="*/ 2 h 779"/>
                <a:gd name="T80" fmla="*/ 4 w 730"/>
                <a:gd name="T81" fmla="*/ 1 h 779"/>
                <a:gd name="T82" fmla="*/ 5 w 730"/>
                <a:gd name="T83" fmla="*/ 1 h 779"/>
                <a:gd name="T84" fmla="*/ 5 w 730"/>
                <a:gd name="T85" fmla="*/ 1 h 779"/>
                <a:gd name="T86" fmla="*/ 6 w 730"/>
                <a:gd name="T87" fmla="*/ 1 h 779"/>
                <a:gd name="T88" fmla="*/ 6 w 730"/>
                <a:gd name="T89" fmla="*/ 1 h 779"/>
                <a:gd name="T90" fmla="*/ 7 w 730"/>
                <a:gd name="T91" fmla="*/ 1 h 779"/>
                <a:gd name="T92" fmla="*/ 8 w 730"/>
                <a:gd name="T93" fmla="*/ 1 h 779"/>
                <a:gd name="T94" fmla="*/ 9 w 730"/>
                <a:gd name="T95" fmla="*/ 2 h 779"/>
                <a:gd name="T96" fmla="*/ 10 w 730"/>
                <a:gd name="T97" fmla="*/ 3 h 779"/>
                <a:gd name="T98" fmla="*/ 10 w 730"/>
                <a:gd name="T99" fmla="*/ 4 h 779"/>
                <a:gd name="T100" fmla="*/ 11 w 730"/>
                <a:gd name="T101" fmla="*/ 3 h 779"/>
                <a:gd name="T102" fmla="*/ 11 w 730"/>
                <a:gd name="T103" fmla="*/ 3 h 77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0"/>
                <a:gd name="T157" fmla="*/ 0 h 779"/>
                <a:gd name="T158" fmla="*/ 730 w 730"/>
                <a:gd name="T159" fmla="*/ 779 h 77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0" h="779">
                  <a:moveTo>
                    <a:pt x="730" y="182"/>
                  </a:moveTo>
                  <a:lnTo>
                    <a:pt x="680" y="112"/>
                  </a:lnTo>
                  <a:lnTo>
                    <a:pt x="622" y="57"/>
                  </a:lnTo>
                  <a:lnTo>
                    <a:pt x="540" y="19"/>
                  </a:lnTo>
                  <a:lnTo>
                    <a:pt x="454" y="0"/>
                  </a:lnTo>
                  <a:lnTo>
                    <a:pt x="361" y="0"/>
                  </a:lnTo>
                  <a:lnTo>
                    <a:pt x="287" y="13"/>
                  </a:lnTo>
                  <a:lnTo>
                    <a:pt x="196" y="45"/>
                  </a:lnTo>
                  <a:lnTo>
                    <a:pt x="129" y="95"/>
                  </a:lnTo>
                  <a:lnTo>
                    <a:pt x="59" y="188"/>
                  </a:lnTo>
                  <a:lnTo>
                    <a:pt x="15" y="302"/>
                  </a:lnTo>
                  <a:lnTo>
                    <a:pt x="0" y="384"/>
                  </a:lnTo>
                  <a:lnTo>
                    <a:pt x="2" y="460"/>
                  </a:lnTo>
                  <a:lnTo>
                    <a:pt x="29" y="545"/>
                  </a:lnTo>
                  <a:lnTo>
                    <a:pt x="69" y="623"/>
                  </a:lnTo>
                  <a:lnTo>
                    <a:pt x="120" y="690"/>
                  </a:lnTo>
                  <a:lnTo>
                    <a:pt x="167" y="733"/>
                  </a:lnTo>
                  <a:lnTo>
                    <a:pt x="209" y="758"/>
                  </a:lnTo>
                  <a:lnTo>
                    <a:pt x="272" y="779"/>
                  </a:lnTo>
                  <a:lnTo>
                    <a:pt x="300" y="777"/>
                  </a:lnTo>
                  <a:lnTo>
                    <a:pt x="317" y="758"/>
                  </a:lnTo>
                  <a:lnTo>
                    <a:pt x="300" y="741"/>
                  </a:lnTo>
                  <a:lnTo>
                    <a:pt x="224" y="730"/>
                  </a:lnTo>
                  <a:lnTo>
                    <a:pt x="205" y="718"/>
                  </a:lnTo>
                  <a:lnTo>
                    <a:pt x="217" y="703"/>
                  </a:lnTo>
                  <a:lnTo>
                    <a:pt x="211" y="686"/>
                  </a:lnTo>
                  <a:lnTo>
                    <a:pt x="192" y="682"/>
                  </a:lnTo>
                  <a:lnTo>
                    <a:pt x="179" y="695"/>
                  </a:lnTo>
                  <a:lnTo>
                    <a:pt x="143" y="671"/>
                  </a:lnTo>
                  <a:lnTo>
                    <a:pt x="95" y="610"/>
                  </a:lnTo>
                  <a:lnTo>
                    <a:pt x="57" y="528"/>
                  </a:lnTo>
                  <a:lnTo>
                    <a:pt x="36" y="454"/>
                  </a:lnTo>
                  <a:lnTo>
                    <a:pt x="34" y="382"/>
                  </a:lnTo>
                  <a:lnTo>
                    <a:pt x="48" y="317"/>
                  </a:lnTo>
                  <a:lnTo>
                    <a:pt x="69" y="321"/>
                  </a:lnTo>
                  <a:lnTo>
                    <a:pt x="80" y="283"/>
                  </a:lnTo>
                  <a:lnTo>
                    <a:pt x="59" y="275"/>
                  </a:lnTo>
                  <a:lnTo>
                    <a:pt x="86" y="207"/>
                  </a:lnTo>
                  <a:lnTo>
                    <a:pt x="148" y="116"/>
                  </a:lnTo>
                  <a:lnTo>
                    <a:pt x="209" y="72"/>
                  </a:lnTo>
                  <a:lnTo>
                    <a:pt x="291" y="42"/>
                  </a:lnTo>
                  <a:lnTo>
                    <a:pt x="361" y="30"/>
                  </a:lnTo>
                  <a:lnTo>
                    <a:pt x="365" y="45"/>
                  </a:lnTo>
                  <a:lnTo>
                    <a:pt x="405" y="45"/>
                  </a:lnTo>
                  <a:lnTo>
                    <a:pt x="405" y="32"/>
                  </a:lnTo>
                  <a:lnTo>
                    <a:pt x="452" y="32"/>
                  </a:lnTo>
                  <a:lnTo>
                    <a:pt x="534" y="47"/>
                  </a:lnTo>
                  <a:lnTo>
                    <a:pt x="601" y="81"/>
                  </a:lnTo>
                  <a:lnTo>
                    <a:pt x="661" y="133"/>
                  </a:lnTo>
                  <a:lnTo>
                    <a:pt x="701" y="194"/>
                  </a:lnTo>
                  <a:lnTo>
                    <a:pt x="730" y="18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3" name="Freeform 29">
              <a:extLst>
                <a:ext uri="{FF2B5EF4-FFF2-40B4-BE49-F238E27FC236}">
                  <a16:creationId xmlns:a16="http://schemas.microsoft.com/office/drawing/2014/main" id="{C97AB9BC-8983-570F-5175-87FB42240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9" y="2113"/>
              <a:ext cx="252" cy="122"/>
            </a:xfrm>
            <a:custGeom>
              <a:avLst/>
              <a:gdLst>
                <a:gd name="T0" fmla="*/ 8 w 503"/>
                <a:gd name="T1" fmla="*/ 0 h 243"/>
                <a:gd name="T2" fmla="*/ 5 w 503"/>
                <a:gd name="T3" fmla="*/ 2 h 243"/>
                <a:gd name="T4" fmla="*/ 4 w 503"/>
                <a:gd name="T5" fmla="*/ 2 h 243"/>
                <a:gd name="T6" fmla="*/ 4 w 503"/>
                <a:gd name="T7" fmla="*/ 2 h 243"/>
                <a:gd name="T8" fmla="*/ 4 w 503"/>
                <a:gd name="T9" fmla="*/ 1 h 243"/>
                <a:gd name="T10" fmla="*/ 3 w 503"/>
                <a:gd name="T11" fmla="*/ 2 h 243"/>
                <a:gd name="T12" fmla="*/ 3 w 503"/>
                <a:gd name="T13" fmla="*/ 2 h 243"/>
                <a:gd name="T14" fmla="*/ 3 w 503"/>
                <a:gd name="T15" fmla="*/ 2 h 243"/>
                <a:gd name="T16" fmla="*/ 3 w 503"/>
                <a:gd name="T17" fmla="*/ 2 h 243"/>
                <a:gd name="T18" fmla="*/ 3 w 503"/>
                <a:gd name="T19" fmla="*/ 2 h 243"/>
                <a:gd name="T20" fmla="*/ 3 w 503"/>
                <a:gd name="T21" fmla="*/ 3 h 243"/>
                <a:gd name="T22" fmla="*/ 3 w 503"/>
                <a:gd name="T23" fmla="*/ 3 h 243"/>
                <a:gd name="T24" fmla="*/ 3 w 503"/>
                <a:gd name="T25" fmla="*/ 3 h 243"/>
                <a:gd name="T26" fmla="*/ 4 w 503"/>
                <a:gd name="T27" fmla="*/ 3 h 243"/>
                <a:gd name="T28" fmla="*/ 4 w 503"/>
                <a:gd name="T29" fmla="*/ 2 h 243"/>
                <a:gd name="T30" fmla="*/ 4 w 503"/>
                <a:gd name="T31" fmla="*/ 3 h 243"/>
                <a:gd name="T32" fmla="*/ 4 w 503"/>
                <a:gd name="T33" fmla="*/ 3 h 243"/>
                <a:gd name="T34" fmla="*/ 4 w 503"/>
                <a:gd name="T35" fmla="*/ 3 h 243"/>
                <a:gd name="T36" fmla="*/ 3 w 503"/>
                <a:gd name="T37" fmla="*/ 4 h 243"/>
                <a:gd name="T38" fmla="*/ 3 w 503"/>
                <a:gd name="T39" fmla="*/ 4 h 243"/>
                <a:gd name="T40" fmla="*/ 3 w 503"/>
                <a:gd name="T41" fmla="*/ 3 h 243"/>
                <a:gd name="T42" fmla="*/ 2 w 503"/>
                <a:gd name="T43" fmla="*/ 3 h 243"/>
                <a:gd name="T44" fmla="*/ 2 w 503"/>
                <a:gd name="T45" fmla="*/ 3 h 243"/>
                <a:gd name="T46" fmla="*/ 3 w 503"/>
                <a:gd name="T47" fmla="*/ 2 h 243"/>
                <a:gd name="T48" fmla="*/ 3 w 503"/>
                <a:gd name="T49" fmla="*/ 2 h 243"/>
                <a:gd name="T50" fmla="*/ 2 w 503"/>
                <a:gd name="T51" fmla="*/ 2 h 243"/>
                <a:gd name="T52" fmla="*/ 2 w 503"/>
                <a:gd name="T53" fmla="*/ 2 h 243"/>
                <a:gd name="T54" fmla="*/ 2 w 503"/>
                <a:gd name="T55" fmla="*/ 3 h 243"/>
                <a:gd name="T56" fmla="*/ 2 w 503"/>
                <a:gd name="T57" fmla="*/ 3 h 243"/>
                <a:gd name="T58" fmla="*/ 2 w 503"/>
                <a:gd name="T59" fmla="*/ 3 h 243"/>
                <a:gd name="T60" fmla="*/ 1 w 503"/>
                <a:gd name="T61" fmla="*/ 3 h 243"/>
                <a:gd name="T62" fmla="*/ 1 w 503"/>
                <a:gd name="T63" fmla="*/ 3 h 243"/>
                <a:gd name="T64" fmla="*/ 1 w 503"/>
                <a:gd name="T65" fmla="*/ 4 h 243"/>
                <a:gd name="T66" fmla="*/ 0 w 503"/>
                <a:gd name="T67" fmla="*/ 4 h 243"/>
                <a:gd name="T68" fmla="*/ 0 w 503"/>
                <a:gd name="T69" fmla="*/ 4 h 243"/>
                <a:gd name="T70" fmla="*/ 1 w 503"/>
                <a:gd name="T71" fmla="*/ 4 h 243"/>
                <a:gd name="T72" fmla="*/ 2 w 503"/>
                <a:gd name="T73" fmla="*/ 4 h 243"/>
                <a:gd name="T74" fmla="*/ 2 w 503"/>
                <a:gd name="T75" fmla="*/ 4 h 243"/>
                <a:gd name="T76" fmla="*/ 3 w 503"/>
                <a:gd name="T77" fmla="*/ 4 h 243"/>
                <a:gd name="T78" fmla="*/ 3 w 503"/>
                <a:gd name="T79" fmla="*/ 4 h 243"/>
                <a:gd name="T80" fmla="*/ 4 w 503"/>
                <a:gd name="T81" fmla="*/ 4 h 243"/>
                <a:gd name="T82" fmla="*/ 4 w 503"/>
                <a:gd name="T83" fmla="*/ 4 h 243"/>
                <a:gd name="T84" fmla="*/ 4 w 503"/>
                <a:gd name="T85" fmla="*/ 3 h 243"/>
                <a:gd name="T86" fmla="*/ 5 w 503"/>
                <a:gd name="T87" fmla="*/ 3 h 243"/>
                <a:gd name="T88" fmla="*/ 5 w 503"/>
                <a:gd name="T89" fmla="*/ 3 h 243"/>
                <a:gd name="T90" fmla="*/ 8 w 503"/>
                <a:gd name="T91" fmla="*/ 1 h 243"/>
                <a:gd name="T92" fmla="*/ 8 w 503"/>
                <a:gd name="T93" fmla="*/ 0 h 243"/>
                <a:gd name="T94" fmla="*/ 8 w 503"/>
                <a:gd name="T95" fmla="*/ 0 h 24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03"/>
                <a:gd name="T145" fmla="*/ 0 h 243"/>
                <a:gd name="T146" fmla="*/ 503 w 503"/>
                <a:gd name="T147" fmla="*/ 243 h 24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03" h="243">
                  <a:moveTo>
                    <a:pt x="500" y="0"/>
                  </a:moveTo>
                  <a:lnTo>
                    <a:pt x="260" y="97"/>
                  </a:lnTo>
                  <a:lnTo>
                    <a:pt x="243" y="83"/>
                  </a:lnTo>
                  <a:lnTo>
                    <a:pt x="222" y="70"/>
                  </a:lnTo>
                  <a:lnTo>
                    <a:pt x="194" y="64"/>
                  </a:lnTo>
                  <a:lnTo>
                    <a:pt x="171" y="66"/>
                  </a:lnTo>
                  <a:lnTo>
                    <a:pt x="154" y="82"/>
                  </a:lnTo>
                  <a:lnTo>
                    <a:pt x="161" y="95"/>
                  </a:lnTo>
                  <a:lnTo>
                    <a:pt x="161" y="110"/>
                  </a:lnTo>
                  <a:lnTo>
                    <a:pt x="154" y="123"/>
                  </a:lnTo>
                  <a:lnTo>
                    <a:pt x="142" y="133"/>
                  </a:lnTo>
                  <a:lnTo>
                    <a:pt x="165" y="163"/>
                  </a:lnTo>
                  <a:lnTo>
                    <a:pt x="184" y="156"/>
                  </a:lnTo>
                  <a:lnTo>
                    <a:pt x="201" y="144"/>
                  </a:lnTo>
                  <a:lnTo>
                    <a:pt x="215" y="123"/>
                  </a:lnTo>
                  <a:lnTo>
                    <a:pt x="220" y="142"/>
                  </a:lnTo>
                  <a:lnTo>
                    <a:pt x="215" y="165"/>
                  </a:lnTo>
                  <a:lnTo>
                    <a:pt x="203" y="182"/>
                  </a:lnTo>
                  <a:lnTo>
                    <a:pt x="180" y="194"/>
                  </a:lnTo>
                  <a:lnTo>
                    <a:pt x="154" y="196"/>
                  </a:lnTo>
                  <a:lnTo>
                    <a:pt x="131" y="184"/>
                  </a:lnTo>
                  <a:lnTo>
                    <a:pt x="112" y="156"/>
                  </a:lnTo>
                  <a:lnTo>
                    <a:pt x="118" y="135"/>
                  </a:lnTo>
                  <a:lnTo>
                    <a:pt x="129" y="120"/>
                  </a:lnTo>
                  <a:lnTo>
                    <a:pt x="131" y="106"/>
                  </a:lnTo>
                  <a:lnTo>
                    <a:pt x="112" y="97"/>
                  </a:lnTo>
                  <a:lnTo>
                    <a:pt x="97" y="110"/>
                  </a:lnTo>
                  <a:lnTo>
                    <a:pt x="87" y="129"/>
                  </a:lnTo>
                  <a:lnTo>
                    <a:pt x="81" y="169"/>
                  </a:lnTo>
                  <a:lnTo>
                    <a:pt x="70" y="182"/>
                  </a:lnTo>
                  <a:lnTo>
                    <a:pt x="47" y="188"/>
                  </a:lnTo>
                  <a:lnTo>
                    <a:pt x="21" y="188"/>
                  </a:lnTo>
                  <a:lnTo>
                    <a:pt x="21" y="203"/>
                  </a:lnTo>
                  <a:lnTo>
                    <a:pt x="0" y="224"/>
                  </a:lnTo>
                  <a:lnTo>
                    <a:pt x="0" y="237"/>
                  </a:lnTo>
                  <a:lnTo>
                    <a:pt x="51" y="243"/>
                  </a:lnTo>
                  <a:lnTo>
                    <a:pt x="70" y="226"/>
                  </a:lnTo>
                  <a:lnTo>
                    <a:pt x="127" y="224"/>
                  </a:lnTo>
                  <a:lnTo>
                    <a:pt x="146" y="234"/>
                  </a:lnTo>
                  <a:lnTo>
                    <a:pt x="182" y="236"/>
                  </a:lnTo>
                  <a:lnTo>
                    <a:pt x="209" y="230"/>
                  </a:lnTo>
                  <a:lnTo>
                    <a:pt x="237" y="217"/>
                  </a:lnTo>
                  <a:lnTo>
                    <a:pt x="254" y="190"/>
                  </a:lnTo>
                  <a:lnTo>
                    <a:pt x="262" y="163"/>
                  </a:lnTo>
                  <a:lnTo>
                    <a:pt x="268" y="133"/>
                  </a:lnTo>
                  <a:lnTo>
                    <a:pt x="503" y="23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4" name="Freeform 30">
              <a:extLst>
                <a:ext uri="{FF2B5EF4-FFF2-40B4-BE49-F238E27FC236}">
                  <a16:creationId xmlns:a16="http://schemas.microsoft.com/office/drawing/2014/main" id="{E550D1F4-D774-A7D8-9DA9-D8273268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3" y="2141"/>
              <a:ext cx="26" cy="25"/>
            </a:xfrm>
            <a:custGeom>
              <a:avLst/>
              <a:gdLst>
                <a:gd name="T0" fmla="*/ 1 w 52"/>
                <a:gd name="T1" fmla="*/ 0 h 49"/>
                <a:gd name="T2" fmla="*/ 1 w 52"/>
                <a:gd name="T3" fmla="*/ 1 h 49"/>
                <a:gd name="T4" fmla="*/ 1 w 52"/>
                <a:gd name="T5" fmla="*/ 1 h 49"/>
                <a:gd name="T6" fmla="*/ 0 w 52"/>
                <a:gd name="T7" fmla="*/ 1 h 49"/>
                <a:gd name="T8" fmla="*/ 1 w 52"/>
                <a:gd name="T9" fmla="*/ 1 h 49"/>
                <a:gd name="T10" fmla="*/ 1 w 52"/>
                <a:gd name="T11" fmla="*/ 1 h 49"/>
                <a:gd name="T12" fmla="*/ 1 w 52"/>
                <a:gd name="T13" fmla="*/ 1 h 49"/>
                <a:gd name="T14" fmla="*/ 1 w 52"/>
                <a:gd name="T15" fmla="*/ 1 h 49"/>
                <a:gd name="T16" fmla="*/ 1 w 52"/>
                <a:gd name="T17" fmla="*/ 1 h 49"/>
                <a:gd name="T18" fmla="*/ 1 w 52"/>
                <a:gd name="T19" fmla="*/ 0 h 49"/>
                <a:gd name="T20" fmla="*/ 1 w 52"/>
                <a:gd name="T21" fmla="*/ 0 h 49"/>
                <a:gd name="T22" fmla="*/ 1 w 52"/>
                <a:gd name="T23" fmla="*/ 0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"/>
                <a:gd name="T37" fmla="*/ 0 h 49"/>
                <a:gd name="T38" fmla="*/ 52 w 52"/>
                <a:gd name="T39" fmla="*/ 49 h 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" h="49">
                  <a:moveTo>
                    <a:pt x="19" y="0"/>
                  </a:moveTo>
                  <a:lnTo>
                    <a:pt x="10" y="4"/>
                  </a:lnTo>
                  <a:lnTo>
                    <a:pt x="2" y="17"/>
                  </a:lnTo>
                  <a:lnTo>
                    <a:pt x="0" y="32"/>
                  </a:lnTo>
                  <a:lnTo>
                    <a:pt x="12" y="46"/>
                  </a:lnTo>
                  <a:lnTo>
                    <a:pt x="31" y="49"/>
                  </a:lnTo>
                  <a:lnTo>
                    <a:pt x="48" y="42"/>
                  </a:lnTo>
                  <a:lnTo>
                    <a:pt x="52" y="23"/>
                  </a:lnTo>
                  <a:lnTo>
                    <a:pt x="48" y="8"/>
                  </a:lnTo>
                  <a:lnTo>
                    <a:pt x="35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5" name="Freeform 31">
              <a:extLst>
                <a:ext uri="{FF2B5EF4-FFF2-40B4-BE49-F238E27FC236}">
                  <a16:creationId xmlns:a16="http://schemas.microsoft.com/office/drawing/2014/main" id="{1323AF09-6F04-346F-6F76-76C4436AA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" y="2036"/>
              <a:ext cx="25" cy="26"/>
            </a:xfrm>
            <a:custGeom>
              <a:avLst/>
              <a:gdLst>
                <a:gd name="T0" fmla="*/ 1 w 50"/>
                <a:gd name="T1" fmla="*/ 1 h 51"/>
                <a:gd name="T2" fmla="*/ 1 w 50"/>
                <a:gd name="T3" fmla="*/ 1 h 51"/>
                <a:gd name="T4" fmla="*/ 0 w 50"/>
                <a:gd name="T5" fmla="*/ 1 h 51"/>
                <a:gd name="T6" fmla="*/ 0 w 50"/>
                <a:gd name="T7" fmla="*/ 1 h 51"/>
                <a:gd name="T8" fmla="*/ 1 w 50"/>
                <a:gd name="T9" fmla="*/ 1 h 51"/>
                <a:gd name="T10" fmla="*/ 1 w 50"/>
                <a:gd name="T11" fmla="*/ 1 h 51"/>
                <a:gd name="T12" fmla="*/ 1 w 50"/>
                <a:gd name="T13" fmla="*/ 1 h 51"/>
                <a:gd name="T14" fmla="*/ 1 w 50"/>
                <a:gd name="T15" fmla="*/ 1 h 51"/>
                <a:gd name="T16" fmla="*/ 1 w 50"/>
                <a:gd name="T17" fmla="*/ 1 h 51"/>
                <a:gd name="T18" fmla="*/ 1 w 50"/>
                <a:gd name="T19" fmla="*/ 0 h 51"/>
                <a:gd name="T20" fmla="*/ 1 w 50"/>
                <a:gd name="T21" fmla="*/ 1 h 51"/>
                <a:gd name="T22" fmla="*/ 1 w 50"/>
                <a:gd name="T23" fmla="*/ 1 h 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"/>
                <a:gd name="T37" fmla="*/ 0 h 51"/>
                <a:gd name="T38" fmla="*/ 50 w 50"/>
                <a:gd name="T39" fmla="*/ 51 h 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" h="51">
                  <a:moveTo>
                    <a:pt x="17" y="2"/>
                  </a:moveTo>
                  <a:lnTo>
                    <a:pt x="8" y="6"/>
                  </a:lnTo>
                  <a:lnTo>
                    <a:pt x="0" y="19"/>
                  </a:lnTo>
                  <a:lnTo>
                    <a:pt x="0" y="32"/>
                  </a:lnTo>
                  <a:lnTo>
                    <a:pt x="10" y="47"/>
                  </a:lnTo>
                  <a:lnTo>
                    <a:pt x="29" y="51"/>
                  </a:lnTo>
                  <a:lnTo>
                    <a:pt x="46" y="44"/>
                  </a:lnTo>
                  <a:lnTo>
                    <a:pt x="50" y="25"/>
                  </a:lnTo>
                  <a:lnTo>
                    <a:pt x="46" y="9"/>
                  </a:lnTo>
                  <a:lnTo>
                    <a:pt x="33" y="0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6" name="Freeform 32">
              <a:extLst>
                <a:ext uri="{FF2B5EF4-FFF2-40B4-BE49-F238E27FC236}">
                  <a16:creationId xmlns:a16="http://schemas.microsoft.com/office/drawing/2014/main" id="{9B416739-03A6-C7F2-9F38-28EB3F4D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146"/>
              <a:ext cx="25" cy="24"/>
            </a:xfrm>
            <a:custGeom>
              <a:avLst/>
              <a:gdLst>
                <a:gd name="T0" fmla="*/ 1 w 49"/>
                <a:gd name="T1" fmla="*/ 0 h 50"/>
                <a:gd name="T2" fmla="*/ 1 w 49"/>
                <a:gd name="T3" fmla="*/ 0 h 50"/>
                <a:gd name="T4" fmla="*/ 1 w 49"/>
                <a:gd name="T5" fmla="*/ 0 h 50"/>
                <a:gd name="T6" fmla="*/ 0 w 49"/>
                <a:gd name="T7" fmla="*/ 0 h 50"/>
                <a:gd name="T8" fmla="*/ 1 w 49"/>
                <a:gd name="T9" fmla="*/ 0 h 50"/>
                <a:gd name="T10" fmla="*/ 1 w 49"/>
                <a:gd name="T11" fmla="*/ 0 h 50"/>
                <a:gd name="T12" fmla="*/ 1 w 49"/>
                <a:gd name="T13" fmla="*/ 0 h 50"/>
                <a:gd name="T14" fmla="*/ 1 w 49"/>
                <a:gd name="T15" fmla="*/ 0 h 50"/>
                <a:gd name="T16" fmla="*/ 1 w 49"/>
                <a:gd name="T17" fmla="*/ 0 h 50"/>
                <a:gd name="T18" fmla="*/ 1 w 49"/>
                <a:gd name="T19" fmla="*/ 0 h 50"/>
                <a:gd name="T20" fmla="*/ 1 w 49"/>
                <a:gd name="T21" fmla="*/ 0 h 50"/>
                <a:gd name="T22" fmla="*/ 1 w 49"/>
                <a:gd name="T23" fmla="*/ 0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50"/>
                <a:gd name="T38" fmla="*/ 49 w 49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50">
                  <a:moveTo>
                    <a:pt x="19" y="0"/>
                  </a:moveTo>
                  <a:lnTo>
                    <a:pt x="9" y="4"/>
                  </a:lnTo>
                  <a:lnTo>
                    <a:pt x="2" y="18"/>
                  </a:lnTo>
                  <a:lnTo>
                    <a:pt x="0" y="31"/>
                  </a:lnTo>
                  <a:lnTo>
                    <a:pt x="9" y="46"/>
                  </a:lnTo>
                  <a:lnTo>
                    <a:pt x="30" y="50"/>
                  </a:lnTo>
                  <a:lnTo>
                    <a:pt x="47" y="42"/>
                  </a:lnTo>
                  <a:lnTo>
                    <a:pt x="49" y="23"/>
                  </a:lnTo>
                  <a:lnTo>
                    <a:pt x="47" y="8"/>
                  </a:lnTo>
                  <a:lnTo>
                    <a:pt x="34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7" name="Freeform 33">
              <a:extLst>
                <a:ext uri="{FF2B5EF4-FFF2-40B4-BE49-F238E27FC236}">
                  <a16:creationId xmlns:a16="http://schemas.microsoft.com/office/drawing/2014/main" id="{E10A1A0D-0A57-F29D-C4CD-FF3FB28F7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2296"/>
              <a:ext cx="25" cy="25"/>
            </a:xfrm>
            <a:custGeom>
              <a:avLst/>
              <a:gdLst>
                <a:gd name="T0" fmla="*/ 1 w 49"/>
                <a:gd name="T1" fmla="*/ 0 h 49"/>
                <a:gd name="T2" fmla="*/ 1 w 49"/>
                <a:gd name="T3" fmla="*/ 1 h 49"/>
                <a:gd name="T4" fmla="*/ 0 w 49"/>
                <a:gd name="T5" fmla="*/ 1 h 49"/>
                <a:gd name="T6" fmla="*/ 0 w 49"/>
                <a:gd name="T7" fmla="*/ 1 h 49"/>
                <a:gd name="T8" fmla="*/ 1 w 49"/>
                <a:gd name="T9" fmla="*/ 1 h 49"/>
                <a:gd name="T10" fmla="*/ 1 w 49"/>
                <a:gd name="T11" fmla="*/ 1 h 49"/>
                <a:gd name="T12" fmla="*/ 1 w 49"/>
                <a:gd name="T13" fmla="*/ 1 h 49"/>
                <a:gd name="T14" fmla="*/ 1 w 49"/>
                <a:gd name="T15" fmla="*/ 1 h 49"/>
                <a:gd name="T16" fmla="*/ 1 w 49"/>
                <a:gd name="T17" fmla="*/ 1 h 49"/>
                <a:gd name="T18" fmla="*/ 1 w 49"/>
                <a:gd name="T19" fmla="*/ 0 h 49"/>
                <a:gd name="T20" fmla="*/ 1 w 49"/>
                <a:gd name="T21" fmla="*/ 0 h 49"/>
                <a:gd name="T22" fmla="*/ 1 w 49"/>
                <a:gd name="T23" fmla="*/ 0 h 4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49"/>
                <a:gd name="T38" fmla="*/ 49 w 49"/>
                <a:gd name="T39" fmla="*/ 49 h 4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49">
                  <a:moveTo>
                    <a:pt x="17" y="0"/>
                  </a:moveTo>
                  <a:lnTo>
                    <a:pt x="8" y="4"/>
                  </a:lnTo>
                  <a:lnTo>
                    <a:pt x="0" y="17"/>
                  </a:lnTo>
                  <a:lnTo>
                    <a:pt x="0" y="32"/>
                  </a:lnTo>
                  <a:lnTo>
                    <a:pt x="10" y="47"/>
                  </a:lnTo>
                  <a:lnTo>
                    <a:pt x="29" y="49"/>
                  </a:lnTo>
                  <a:lnTo>
                    <a:pt x="46" y="42"/>
                  </a:lnTo>
                  <a:lnTo>
                    <a:pt x="49" y="23"/>
                  </a:lnTo>
                  <a:lnTo>
                    <a:pt x="46" y="9"/>
                  </a:lnTo>
                  <a:lnTo>
                    <a:pt x="3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8" name="Freeform 34">
              <a:extLst>
                <a:ext uri="{FF2B5EF4-FFF2-40B4-BE49-F238E27FC236}">
                  <a16:creationId xmlns:a16="http://schemas.microsoft.com/office/drawing/2014/main" id="{BA8D32A7-3657-0B02-3AC5-F23116C44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8" y="2310"/>
              <a:ext cx="25" cy="26"/>
            </a:xfrm>
            <a:custGeom>
              <a:avLst/>
              <a:gdLst>
                <a:gd name="T0" fmla="*/ 1 w 49"/>
                <a:gd name="T1" fmla="*/ 1 h 52"/>
                <a:gd name="T2" fmla="*/ 1 w 49"/>
                <a:gd name="T3" fmla="*/ 1 h 52"/>
                <a:gd name="T4" fmla="*/ 0 w 49"/>
                <a:gd name="T5" fmla="*/ 1 h 52"/>
                <a:gd name="T6" fmla="*/ 0 w 49"/>
                <a:gd name="T7" fmla="*/ 1 h 52"/>
                <a:gd name="T8" fmla="*/ 1 w 49"/>
                <a:gd name="T9" fmla="*/ 1 h 52"/>
                <a:gd name="T10" fmla="*/ 1 w 49"/>
                <a:gd name="T11" fmla="*/ 1 h 52"/>
                <a:gd name="T12" fmla="*/ 1 w 49"/>
                <a:gd name="T13" fmla="*/ 1 h 52"/>
                <a:gd name="T14" fmla="*/ 1 w 49"/>
                <a:gd name="T15" fmla="*/ 1 h 52"/>
                <a:gd name="T16" fmla="*/ 1 w 49"/>
                <a:gd name="T17" fmla="*/ 1 h 52"/>
                <a:gd name="T18" fmla="*/ 1 w 49"/>
                <a:gd name="T19" fmla="*/ 0 h 52"/>
                <a:gd name="T20" fmla="*/ 1 w 49"/>
                <a:gd name="T21" fmla="*/ 1 h 52"/>
                <a:gd name="T22" fmla="*/ 1 w 49"/>
                <a:gd name="T23" fmla="*/ 1 h 5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9"/>
                <a:gd name="T37" fmla="*/ 0 h 52"/>
                <a:gd name="T38" fmla="*/ 49 w 49"/>
                <a:gd name="T39" fmla="*/ 52 h 5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9" h="52">
                  <a:moveTo>
                    <a:pt x="19" y="2"/>
                  </a:moveTo>
                  <a:lnTo>
                    <a:pt x="9" y="6"/>
                  </a:lnTo>
                  <a:lnTo>
                    <a:pt x="0" y="19"/>
                  </a:lnTo>
                  <a:lnTo>
                    <a:pt x="0" y="33"/>
                  </a:lnTo>
                  <a:lnTo>
                    <a:pt x="9" y="48"/>
                  </a:lnTo>
                  <a:lnTo>
                    <a:pt x="30" y="52"/>
                  </a:lnTo>
                  <a:lnTo>
                    <a:pt x="45" y="44"/>
                  </a:lnTo>
                  <a:lnTo>
                    <a:pt x="49" y="25"/>
                  </a:lnTo>
                  <a:lnTo>
                    <a:pt x="45" y="10"/>
                  </a:lnTo>
                  <a:lnTo>
                    <a:pt x="34" y="0"/>
                  </a:lnTo>
                  <a:lnTo>
                    <a:pt x="19" y="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89" name="Freeform 35">
              <a:extLst>
                <a:ext uri="{FF2B5EF4-FFF2-40B4-BE49-F238E27FC236}">
                  <a16:creationId xmlns:a16="http://schemas.microsoft.com/office/drawing/2014/main" id="{A5D6B5B7-F45A-ADD7-77F4-7CD3E0743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5" y="2143"/>
              <a:ext cx="38" cy="134"/>
            </a:xfrm>
            <a:custGeom>
              <a:avLst/>
              <a:gdLst>
                <a:gd name="T0" fmla="*/ 1 w 76"/>
                <a:gd name="T1" fmla="*/ 1 h 268"/>
                <a:gd name="T2" fmla="*/ 1 w 76"/>
                <a:gd name="T3" fmla="*/ 1 h 268"/>
                <a:gd name="T4" fmla="*/ 1 w 76"/>
                <a:gd name="T5" fmla="*/ 2 h 268"/>
                <a:gd name="T6" fmla="*/ 1 w 76"/>
                <a:gd name="T7" fmla="*/ 3 h 268"/>
                <a:gd name="T8" fmla="*/ 1 w 76"/>
                <a:gd name="T9" fmla="*/ 4 h 268"/>
                <a:gd name="T10" fmla="*/ 0 w 76"/>
                <a:gd name="T11" fmla="*/ 5 h 268"/>
                <a:gd name="T12" fmla="*/ 1 w 76"/>
                <a:gd name="T13" fmla="*/ 5 h 268"/>
                <a:gd name="T14" fmla="*/ 1 w 76"/>
                <a:gd name="T15" fmla="*/ 4 h 268"/>
                <a:gd name="T16" fmla="*/ 2 w 76"/>
                <a:gd name="T17" fmla="*/ 3 h 268"/>
                <a:gd name="T18" fmla="*/ 2 w 76"/>
                <a:gd name="T19" fmla="*/ 2 h 268"/>
                <a:gd name="T20" fmla="*/ 2 w 76"/>
                <a:gd name="T21" fmla="*/ 1 h 268"/>
                <a:gd name="T22" fmla="*/ 1 w 76"/>
                <a:gd name="T23" fmla="*/ 0 h 268"/>
                <a:gd name="T24" fmla="*/ 1 w 76"/>
                <a:gd name="T25" fmla="*/ 1 h 268"/>
                <a:gd name="T26" fmla="*/ 1 w 76"/>
                <a:gd name="T27" fmla="*/ 1 h 26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6"/>
                <a:gd name="T43" fmla="*/ 0 h 268"/>
                <a:gd name="T44" fmla="*/ 76 w 76"/>
                <a:gd name="T45" fmla="*/ 268 h 26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6" h="268">
                  <a:moveTo>
                    <a:pt x="30" y="2"/>
                  </a:moveTo>
                  <a:lnTo>
                    <a:pt x="42" y="38"/>
                  </a:lnTo>
                  <a:lnTo>
                    <a:pt x="46" y="89"/>
                  </a:lnTo>
                  <a:lnTo>
                    <a:pt x="44" y="158"/>
                  </a:lnTo>
                  <a:lnTo>
                    <a:pt x="30" y="211"/>
                  </a:lnTo>
                  <a:lnTo>
                    <a:pt x="0" y="260"/>
                  </a:lnTo>
                  <a:lnTo>
                    <a:pt x="38" y="268"/>
                  </a:lnTo>
                  <a:lnTo>
                    <a:pt x="63" y="216"/>
                  </a:lnTo>
                  <a:lnTo>
                    <a:pt x="74" y="161"/>
                  </a:lnTo>
                  <a:lnTo>
                    <a:pt x="76" y="78"/>
                  </a:lnTo>
                  <a:lnTo>
                    <a:pt x="70" y="30"/>
                  </a:lnTo>
                  <a:lnTo>
                    <a:pt x="59" y="0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0" name="Freeform 36">
              <a:extLst>
                <a:ext uri="{FF2B5EF4-FFF2-40B4-BE49-F238E27FC236}">
                  <a16:creationId xmlns:a16="http://schemas.microsoft.com/office/drawing/2014/main" id="{847AA4D5-3166-4600-48F7-B846CB4B7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292"/>
              <a:ext cx="636" cy="475"/>
            </a:xfrm>
            <a:custGeom>
              <a:avLst/>
              <a:gdLst>
                <a:gd name="T0" fmla="*/ 20 w 1271"/>
                <a:gd name="T1" fmla="*/ 0 h 951"/>
                <a:gd name="T2" fmla="*/ 20 w 1271"/>
                <a:gd name="T3" fmla="*/ 0 h 951"/>
                <a:gd name="T4" fmla="*/ 19 w 1271"/>
                <a:gd name="T5" fmla="*/ 0 h 951"/>
                <a:gd name="T6" fmla="*/ 19 w 1271"/>
                <a:gd name="T7" fmla="*/ 0 h 951"/>
                <a:gd name="T8" fmla="*/ 16 w 1271"/>
                <a:gd name="T9" fmla="*/ 2 h 951"/>
                <a:gd name="T10" fmla="*/ 15 w 1271"/>
                <a:gd name="T11" fmla="*/ 2 h 951"/>
                <a:gd name="T12" fmla="*/ 15 w 1271"/>
                <a:gd name="T13" fmla="*/ 2 h 951"/>
                <a:gd name="T14" fmla="*/ 15 w 1271"/>
                <a:gd name="T15" fmla="*/ 2 h 951"/>
                <a:gd name="T16" fmla="*/ 14 w 1271"/>
                <a:gd name="T17" fmla="*/ 2 h 951"/>
                <a:gd name="T18" fmla="*/ 14 w 1271"/>
                <a:gd name="T19" fmla="*/ 3 h 951"/>
                <a:gd name="T20" fmla="*/ 14 w 1271"/>
                <a:gd name="T21" fmla="*/ 3 h 951"/>
                <a:gd name="T22" fmla="*/ 14 w 1271"/>
                <a:gd name="T23" fmla="*/ 3 h 951"/>
                <a:gd name="T24" fmla="*/ 15 w 1271"/>
                <a:gd name="T25" fmla="*/ 3 h 951"/>
                <a:gd name="T26" fmla="*/ 15 w 1271"/>
                <a:gd name="T27" fmla="*/ 3 h 951"/>
                <a:gd name="T28" fmla="*/ 15 w 1271"/>
                <a:gd name="T29" fmla="*/ 3 h 951"/>
                <a:gd name="T30" fmla="*/ 16 w 1271"/>
                <a:gd name="T31" fmla="*/ 3 h 951"/>
                <a:gd name="T32" fmla="*/ 16 w 1271"/>
                <a:gd name="T33" fmla="*/ 4 h 951"/>
                <a:gd name="T34" fmla="*/ 15 w 1271"/>
                <a:gd name="T35" fmla="*/ 4 h 951"/>
                <a:gd name="T36" fmla="*/ 15 w 1271"/>
                <a:gd name="T37" fmla="*/ 5 h 951"/>
                <a:gd name="T38" fmla="*/ 15 w 1271"/>
                <a:gd name="T39" fmla="*/ 5 h 951"/>
                <a:gd name="T40" fmla="*/ 14 w 1271"/>
                <a:gd name="T41" fmla="*/ 5 h 951"/>
                <a:gd name="T42" fmla="*/ 14 w 1271"/>
                <a:gd name="T43" fmla="*/ 4 h 951"/>
                <a:gd name="T44" fmla="*/ 14 w 1271"/>
                <a:gd name="T45" fmla="*/ 4 h 951"/>
                <a:gd name="T46" fmla="*/ 13 w 1271"/>
                <a:gd name="T47" fmla="*/ 4 h 951"/>
                <a:gd name="T48" fmla="*/ 13 w 1271"/>
                <a:gd name="T49" fmla="*/ 4 h 951"/>
                <a:gd name="T50" fmla="*/ 13 w 1271"/>
                <a:gd name="T51" fmla="*/ 5 h 951"/>
                <a:gd name="T52" fmla="*/ 1 w 1271"/>
                <a:gd name="T53" fmla="*/ 14 h 951"/>
                <a:gd name="T54" fmla="*/ 0 w 1271"/>
                <a:gd name="T55" fmla="*/ 14 h 951"/>
                <a:gd name="T56" fmla="*/ 1 w 1271"/>
                <a:gd name="T57" fmla="*/ 14 h 951"/>
                <a:gd name="T58" fmla="*/ 14 w 1271"/>
                <a:gd name="T59" fmla="*/ 5 h 951"/>
                <a:gd name="T60" fmla="*/ 14 w 1271"/>
                <a:gd name="T61" fmla="*/ 5 h 951"/>
                <a:gd name="T62" fmla="*/ 15 w 1271"/>
                <a:gd name="T63" fmla="*/ 5 h 951"/>
                <a:gd name="T64" fmla="*/ 15 w 1271"/>
                <a:gd name="T65" fmla="*/ 5 h 951"/>
                <a:gd name="T66" fmla="*/ 16 w 1271"/>
                <a:gd name="T67" fmla="*/ 5 h 951"/>
                <a:gd name="T68" fmla="*/ 16 w 1271"/>
                <a:gd name="T69" fmla="*/ 5 h 951"/>
                <a:gd name="T70" fmla="*/ 16 w 1271"/>
                <a:gd name="T71" fmla="*/ 4 h 951"/>
                <a:gd name="T72" fmla="*/ 16 w 1271"/>
                <a:gd name="T73" fmla="*/ 4 h 951"/>
                <a:gd name="T74" fmla="*/ 16 w 1271"/>
                <a:gd name="T75" fmla="*/ 3 h 951"/>
                <a:gd name="T76" fmla="*/ 20 w 1271"/>
                <a:gd name="T77" fmla="*/ 1 h 951"/>
                <a:gd name="T78" fmla="*/ 20 w 1271"/>
                <a:gd name="T79" fmla="*/ 1 h 951"/>
                <a:gd name="T80" fmla="*/ 20 w 1271"/>
                <a:gd name="T81" fmla="*/ 0 h 951"/>
                <a:gd name="T82" fmla="*/ 20 w 1271"/>
                <a:gd name="T83" fmla="*/ 0 h 95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71"/>
                <a:gd name="T127" fmla="*/ 0 h 951"/>
                <a:gd name="T128" fmla="*/ 1271 w 1271"/>
                <a:gd name="T129" fmla="*/ 951 h 95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71" h="951">
                  <a:moveTo>
                    <a:pt x="1271" y="12"/>
                  </a:moveTo>
                  <a:lnTo>
                    <a:pt x="1226" y="0"/>
                  </a:lnTo>
                  <a:lnTo>
                    <a:pt x="1209" y="6"/>
                  </a:lnTo>
                  <a:lnTo>
                    <a:pt x="1201" y="42"/>
                  </a:lnTo>
                  <a:lnTo>
                    <a:pt x="1001" y="185"/>
                  </a:lnTo>
                  <a:lnTo>
                    <a:pt x="954" y="181"/>
                  </a:lnTo>
                  <a:lnTo>
                    <a:pt x="927" y="177"/>
                  </a:lnTo>
                  <a:lnTo>
                    <a:pt x="901" y="181"/>
                  </a:lnTo>
                  <a:lnTo>
                    <a:pt x="870" y="190"/>
                  </a:lnTo>
                  <a:lnTo>
                    <a:pt x="849" y="211"/>
                  </a:lnTo>
                  <a:lnTo>
                    <a:pt x="874" y="230"/>
                  </a:lnTo>
                  <a:lnTo>
                    <a:pt x="889" y="226"/>
                  </a:lnTo>
                  <a:lnTo>
                    <a:pt x="906" y="224"/>
                  </a:lnTo>
                  <a:lnTo>
                    <a:pt x="929" y="224"/>
                  </a:lnTo>
                  <a:lnTo>
                    <a:pt x="946" y="230"/>
                  </a:lnTo>
                  <a:lnTo>
                    <a:pt x="961" y="251"/>
                  </a:lnTo>
                  <a:lnTo>
                    <a:pt x="963" y="280"/>
                  </a:lnTo>
                  <a:lnTo>
                    <a:pt x="952" y="306"/>
                  </a:lnTo>
                  <a:lnTo>
                    <a:pt x="931" y="327"/>
                  </a:lnTo>
                  <a:lnTo>
                    <a:pt x="901" y="335"/>
                  </a:lnTo>
                  <a:lnTo>
                    <a:pt x="874" y="327"/>
                  </a:lnTo>
                  <a:lnTo>
                    <a:pt x="861" y="304"/>
                  </a:lnTo>
                  <a:lnTo>
                    <a:pt x="861" y="276"/>
                  </a:lnTo>
                  <a:lnTo>
                    <a:pt x="821" y="274"/>
                  </a:lnTo>
                  <a:lnTo>
                    <a:pt x="817" y="304"/>
                  </a:lnTo>
                  <a:lnTo>
                    <a:pt x="802" y="321"/>
                  </a:lnTo>
                  <a:lnTo>
                    <a:pt x="5" y="928"/>
                  </a:lnTo>
                  <a:lnTo>
                    <a:pt x="0" y="951"/>
                  </a:lnTo>
                  <a:lnTo>
                    <a:pt x="24" y="949"/>
                  </a:lnTo>
                  <a:lnTo>
                    <a:pt x="851" y="363"/>
                  </a:lnTo>
                  <a:lnTo>
                    <a:pt x="870" y="373"/>
                  </a:lnTo>
                  <a:lnTo>
                    <a:pt x="903" y="380"/>
                  </a:lnTo>
                  <a:lnTo>
                    <a:pt x="935" y="380"/>
                  </a:lnTo>
                  <a:lnTo>
                    <a:pt x="967" y="367"/>
                  </a:lnTo>
                  <a:lnTo>
                    <a:pt x="992" y="340"/>
                  </a:lnTo>
                  <a:lnTo>
                    <a:pt x="1013" y="299"/>
                  </a:lnTo>
                  <a:lnTo>
                    <a:pt x="1015" y="261"/>
                  </a:lnTo>
                  <a:lnTo>
                    <a:pt x="1022" y="234"/>
                  </a:lnTo>
                  <a:lnTo>
                    <a:pt x="1228" y="74"/>
                  </a:lnTo>
                  <a:lnTo>
                    <a:pt x="1271" y="72"/>
                  </a:lnTo>
                  <a:lnTo>
                    <a:pt x="1271" y="1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1" name="Freeform 37">
              <a:extLst>
                <a:ext uri="{FF2B5EF4-FFF2-40B4-BE49-F238E27FC236}">
                  <a16:creationId xmlns:a16="http://schemas.microsoft.com/office/drawing/2014/main" id="{5E017FA9-649F-622B-6EAA-CB1E5C8D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3" y="2423"/>
              <a:ext cx="216" cy="148"/>
            </a:xfrm>
            <a:custGeom>
              <a:avLst/>
              <a:gdLst>
                <a:gd name="T0" fmla="*/ 7 w 431"/>
                <a:gd name="T1" fmla="*/ 0 h 295"/>
                <a:gd name="T2" fmla="*/ 7 w 431"/>
                <a:gd name="T3" fmla="*/ 1 h 295"/>
                <a:gd name="T4" fmla="*/ 7 w 431"/>
                <a:gd name="T5" fmla="*/ 2 h 295"/>
                <a:gd name="T6" fmla="*/ 6 w 431"/>
                <a:gd name="T7" fmla="*/ 2 h 295"/>
                <a:gd name="T8" fmla="*/ 6 w 431"/>
                <a:gd name="T9" fmla="*/ 3 h 295"/>
                <a:gd name="T10" fmla="*/ 5 w 431"/>
                <a:gd name="T11" fmla="*/ 3 h 295"/>
                <a:gd name="T12" fmla="*/ 4 w 431"/>
                <a:gd name="T13" fmla="*/ 3 h 295"/>
                <a:gd name="T14" fmla="*/ 4 w 431"/>
                <a:gd name="T15" fmla="*/ 2 h 295"/>
                <a:gd name="T16" fmla="*/ 1 w 431"/>
                <a:gd name="T17" fmla="*/ 5 h 295"/>
                <a:gd name="T18" fmla="*/ 0 w 431"/>
                <a:gd name="T19" fmla="*/ 5 h 295"/>
                <a:gd name="T20" fmla="*/ 4 w 431"/>
                <a:gd name="T21" fmla="*/ 3 h 295"/>
                <a:gd name="T22" fmla="*/ 4 w 431"/>
                <a:gd name="T23" fmla="*/ 3 h 295"/>
                <a:gd name="T24" fmla="*/ 5 w 431"/>
                <a:gd name="T25" fmla="*/ 3 h 295"/>
                <a:gd name="T26" fmla="*/ 6 w 431"/>
                <a:gd name="T27" fmla="*/ 3 h 295"/>
                <a:gd name="T28" fmla="*/ 7 w 431"/>
                <a:gd name="T29" fmla="*/ 3 h 295"/>
                <a:gd name="T30" fmla="*/ 7 w 431"/>
                <a:gd name="T31" fmla="*/ 2 h 295"/>
                <a:gd name="T32" fmla="*/ 7 w 431"/>
                <a:gd name="T33" fmla="*/ 1 h 295"/>
                <a:gd name="T34" fmla="*/ 7 w 431"/>
                <a:gd name="T35" fmla="*/ 0 h 295"/>
                <a:gd name="T36" fmla="*/ 7 w 431"/>
                <a:gd name="T37" fmla="*/ 0 h 295"/>
                <a:gd name="T38" fmla="*/ 7 w 431"/>
                <a:gd name="T39" fmla="*/ 0 h 2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31"/>
                <a:gd name="T61" fmla="*/ 0 h 295"/>
                <a:gd name="T62" fmla="*/ 431 w 431"/>
                <a:gd name="T63" fmla="*/ 295 h 29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31" h="295">
                  <a:moveTo>
                    <a:pt x="397" y="0"/>
                  </a:moveTo>
                  <a:lnTo>
                    <a:pt x="406" y="38"/>
                  </a:lnTo>
                  <a:lnTo>
                    <a:pt x="399" y="92"/>
                  </a:lnTo>
                  <a:lnTo>
                    <a:pt x="372" y="124"/>
                  </a:lnTo>
                  <a:lnTo>
                    <a:pt x="334" y="151"/>
                  </a:lnTo>
                  <a:lnTo>
                    <a:pt x="292" y="156"/>
                  </a:lnTo>
                  <a:lnTo>
                    <a:pt x="252" y="149"/>
                  </a:lnTo>
                  <a:lnTo>
                    <a:pt x="218" y="124"/>
                  </a:lnTo>
                  <a:lnTo>
                    <a:pt x="1" y="280"/>
                  </a:lnTo>
                  <a:lnTo>
                    <a:pt x="0" y="295"/>
                  </a:lnTo>
                  <a:lnTo>
                    <a:pt x="222" y="168"/>
                  </a:lnTo>
                  <a:lnTo>
                    <a:pt x="245" y="177"/>
                  </a:lnTo>
                  <a:lnTo>
                    <a:pt x="290" y="185"/>
                  </a:lnTo>
                  <a:lnTo>
                    <a:pt x="340" y="175"/>
                  </a:lnTo>
                  <a:lnTo>
                    <a:pt x="385" y="149"/>
                  </a:lnTo>
                  <a:lnTo>
                    <a:pt x="420" y="113"/>
                  </a:lnTo>
                  <a:lnTo>
                    <a:pt x="431" y="42"/>
                  </a:lnTo>
                  <a:lnTo>
                    <a:pt x="412" y="0"/>
                  </a:lnTo>
                  <a:lnTo>
                    <a:pt x="397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2" name="Freeform 38">
              <a:extLst>
                <a:ext uri="{FF2B5EF4-FFF2-40B4-BE49-F238E27FC236}">
                  <a16:creationId xmlns:a16="http://schemas.microsoft.com/office/drawing/2014/main" id="{C947EC10-C75B-B3FC-2719-13A1E7AC8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8" y="2245"/>
              <a:ext cx="66" cy="101"/>
            </a:xfrm>
            <a:custGeom>
              <a:avLst/>
              <a:gdLst>
                <a:gd name="T0" fmla="*/ 0 w 133"/>
                <a:gd name="T1" fmla="*/ 0 h 204"/>
                <a:gd name="T2" fmla="*/ 0 w 133"/>
                <a:gd name="T3" fmla="*/ 0 h 204"/>
                <a:gd name="T4" fmla="*/ 0 w 133"/>
                <a:gd name="T5" fmla="*/ 0 h 204"/>
                <a:gd name="T6" fmla="*/ 0 w 133"/>
                <a:gd name="T7" fmla="*/ 0 h 204"/>
                <a:gd name="T8" fmla="*/ 1 w 133"/>
                <a:gd name="T9" fmla="*/ 0 h 204"/>
                <a:gd name="T10" fmla="*/ 1 w 133"/>
                <a:gd name="T11" fmla="*/ 0 h 204"/>
                <a:gd name="T12" fmla="*/ 1 w 133"/>
                <a:gd name="T13" fmla="*/ 0 h 204"/>
                <a:gd name="T14" fmla="*/ 2 w 133"/>
                <a:gd name="T15" fmla="*/ 0 h 204"/>
                <a:gd name="T16" fmla="*/ 2 w 133"/>
                <a:gd name="T17" fmla="*/ 1 h 204"/>
                <a:gd name="T18" fmla="*/ 1 w 133"/>
                <a:gd name="T19" fmla="*/ 1 h 204"/>
                <a:gd name="T20" fmla="*/ 1 w 133"/>
                <a:gd name="T21" fmla="*/ 2 h 204"/>
                <a:gd name="T22" fmla="*/ 0 w 133"/>
                <a:gd name="T23" fmla="*/ 2 h 204"/>
                <a:gd name="T24" fmla="*/ 1 w 133"/>
                <a:gd name="T25" fmla="*/ 2 h 204"/>
                <a:gd name="T26" fmla="*/ 1 w 133"/>
                <a:gd name="T27" fmla="*/ 2 h 204"/>
                <a:gd name="T28" fmla="*/ 1 w 133"/>
                <a:gd name="T29" fmla="*/ 2 h 204"/>
                <a:gd name="T30" fmla="*/ 1 w 133"/>
                <a:gd name="T31" fmla="*/ 3 h 204"/>
                <a:gd name="T32" fmla="*/ 1 w 133"/>
                <a:gd name="T33" fmla="*/ 3 h 204"/>
                <a:gd name="T34" fmla="*/ 1 w 133"/>
                <a:gd name="T35" fmla="*/ 2 h 204"/>
                <a:gd name="T36" fmla="*/ 0 w 133"/>
                <a:gd name="T37" fmla="*/ 3 h 204"/>
                <a:gd name="T38" fmla="*/ 0 w 133"/>
                <a:gd name="T39" fmla="*/ 3 h 204"/>
                <a:gd name="T40" fmla="*/ 0 w 133"/>
                <a:gd name="T41" fmla="*/ 2 h 204"/>
                <a:gd name="T42" fmla="*/ 0 w 133"/>
                <a:gd name="T43" fmla="*/ 2 h 204"/>
                <a:gd name="T44" fmla="*/ 0 w 133"/>
                <a:gd name="T45" fmla="*/ 1 h 204"/>
                <a:gd name="T46" fmla="*/ 1 w 133"/>
                <a:gd name="T47" fmla="*/ 1 h 204"/>
                <a:gd name="T48" fmla="*/ 1 w 133"/>
                <a:gd name="T49" fmla="*/ 0 h 204"/>
                <a:gd name="T50" fmla="*/ 1 w 133"/>
                <a:gd name="T51" fmla="*/ 0 h 204"/>
                <a:gd name="T52" fmla="*/ 1 w 133"/>
                <a:gd name="T53" fmla="*/ 0 h 204"/>
                <a:gd name="T54" fmla="*/ 0 w 133"/>
                <a:gd name="T55" fmla="*/ 0 h 204"/>
                <a:gd name="T56" fmla="*/ 0 w 133"/>
                <a:gd name="T57" fmla="*/ 0 h 204"/>
                <a:gd name="T58" fmla="*/ 0 w 133"/>
                <a:gd name="T59" fmla="*/ 0 h 204"/>
                <a:gd name="T60" fmla="*/ 0 w 133"/>
                <a:gd name="T61" fmla="*/ 0 h 204"/>
                <a:gd name="T62" fmla="*/ 0 w 133"/>
                <a:gd name="T63" fmla="*/ 0 h 204"/>
                <a:gd name="T64" fmla="*/ 0 w 133"/>
                <a:gd name="T65" fmla="*/ 0 h 2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33"/>
                <a:gd name="T100" fmla="*/ 0 h 204"/>
                <a:gd name="T101" fmla="*/ 133 w 133"/>
                <a:gd name="T102" fmla="*/ 204 h 2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33" h="204">
                  <a:moveTo>
                    <a:pt x="0" y="44"/>
                  </a:moveTo>
                  <a:lnTo>
                    <a:pt x="15" y="23"/>
                  </a:lnTo>
                  <a:lnTo>
                    <a:pt x="32" y="8"/>
                  </a:lnTo>
                  <a:lnTo>
                    <a:pt x="53" y="0"/>
                  </a:lnTo>
                  <a:lnTo>
                    <a:pt x="76" y="0"/>
                  </a:lnTo>
                  <a:lnTo>
                    <a:pt x="102" y="8"/>
                  </a:lnTo>
                  <a:lnTo>
                    <a:pt x="125" y="29"/>
                  </a:lnTo>
                  <a:lnTo>
                    <a:pt x="133" y="55"/>
                  </a:lnTo>
                  <a:lnTo>
                    <a:pt x="129" y="88"/>
                  </a:lnTo>
                  <a:lnTo>
                    <a:pt x="106" y="118"/>
                  </a:lnTo>
                  <a:lnTo>
                    <a:pt x="70" y="150"/>
                  </a:lnTo>
                  <a:lnTo>
                    <a:pt x="51" y="165"/>
                  </a:lnTo>
                  <a:lnTo>
                    <a:pt x="95" y="165"/>
                  </a:lnTo>
                  <a:lnTo>
                    <a:pt x="104" y="150"/>
                  </a:lnTo>
                  <a:lnTo>
                    <a:pt x="125" y="150"/>
                  </a:lnTo>
                  <a:lnTo>
                    <a:pt x="108" y="204"/>
                  </a:lnTo>
                  <a:lnTo>
                    <a:pt x="83" y="204"/>
                  </a:lnTo>
                  <a:lnTo>
                    <a:pt x="85" y="192"/>
                  </a:lnTo>
                  <a:lnTo>
                    <a:pt x="45" y="194"/>
                  </a:lnTo>
                  <a:lnTo>
                    <a:pt x="2" y="202"/>
                  </a:lnTo>
                  <a:lnTo>
                    <a:pt x="0" y="162"/>
                  </a:lnTo>
                  <a:lnTo>
                    <a:pt x="38" y="137"/>
                  </a:lnTo>
                  <a:lnTo>
                    <a:pt x="59" y="114"/>
                  </a:lnTo>
                  <a:lnTo>
                    <a:pt x="74" y="93"/>
                  </a:lnTo>
                  <a:lnTo>
                    <a:pt x="89" y="61"/>
                  </a:lnTo>
                  <a:lnTo>
                    <a:pt x="85" y="38"/>
                  </a:lnTo>
                  <a:lnTo>
                    <a:pt x="70" y="29"/>
                  </a:lnTo>
                  <a:lnTo>
                    <a:pt x="53" y="29"/>
                  </a:lnTo>
                  <a:lnTo>
                    <a:pt x="40" y="40"/>
                  </a:lnTo>
                  <a:lnTo>
                    <a:pt x="30" y="55"/>
                  </a:lnTo>
                  <a:lnTo>
                    <a:pt x="9" y="55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3" name="Freeform 39">
              <a:extLst>
                <a:ext uri="{FF2B5EF4-FFF2-40B4-BE49-F238E27FC236}">
                  <a16:creationId xmlns:a16="http://schemas.microsoft.com/office/drawing/2014/main" id="{D8E39766-F50B-F970-8010-6714CCB98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2249"/>
              <a:ext cx="75" cy="95"/>
            </a:xfrm>
            <a:custGeom>
              <a:avLst/>
              <a:gdLst>
                <a:gd name="T0" fmla="*/ 2 w 150"/>
                <a:gd name="T1" fmla="*/ 0 h 190"/>
                <a:gd name="T2" fmla="*/ 1 w 150"/>
                <a:gd name="T3" fmla="*/ 2 h 190"/>
                <a:gd name="T4" fmla="*/ 0 w 150"/>
                <a:gd name="T5" fmla="*/ 3 h 190"/>
                <a:gd name="T6" fmla="*/ 0 w 150"/>
                <a:gd name="T7" fmla="*/ 3 h 190"/>
                <a:gd name="T8" fmla="*/ 1 w 150"/>
                <a:gd name="T9" fmla="*/ 3 h 190"/>
                <a:gd name="T10" fmla="*/ 1 w 150"/>
                <a:gd name="T11" fmla="*/ 3 h 190"/>
                <a:gd name="T12" fmla="*/ 2 w 150"/>
                <a:gd name="T13" fmla="*/ 3 h 190"/>
                <a:gd name="T14" fmla="*/ 2 w 150"/>
                <a:gd name="T15" fmla="*/ 2 h 190"/>
                <a:gd name="T16" fmla="*/ 1 w 150"/>
                <a:gd name="T17" fmla="*/ 2 h 190"/>
                <a:gd name="T18" fmla="*/ 1 w 150"/>
                <a:gd name="T19" fmla="*/ 2 h 190"/>
                <a:gd name="T20" fmla="*/ 2 w 150"/>
                <a:gd name="T21" fmla="*/ 1 h 190"/>
                <a:gd name="T22" fmla="*/ 2 w 150"/>
                <a:gd name="T23" fmla="*/ 3 h 190"/>
                <a:gd name="T24" fmla="*/ 2 w 150"/>
                <a:gd name="T25" fmla="*/ 3 h 190"/>
                <a:gd name="T26" fmla="*/ 2 w 150"/>
                <a:gd name="T27" fmla="*/ 3 h 190"/>
                <a:gd name="T28" fmla="*/ 2 w 150"/>
                <a:gd name="T29" fmla="*/ 3 h 190"/>
                <a:gd name="T30" fmla="*/ 3 w 150"/>
                <a:gd name="T31" fmla="*/ 3 h 190"/>
                <a:gd name="T32" fmla="*/ 3 w 150"/>
                <a:gd name="T33" fmla="*/ 3 h 190"/>
                <a:gd name="T34" fmla="*/ 3 w 150"/>
                <a:gd name="T35" fmla="*/ 2 h 190"/>
                <a:gd name="T36" fmla="*/ 2 w 150"/>
                <a:gd name="T37" fmla="*/ 2 h 190"/>
                <a:gd name="T38" fmla="*/ 2 w 150"/>
                <a:gd name="T39" fmla="*/ 1 h 190"/>
                <a:gd name="T40" fmla="*/ 2 w 150"/>
                <a:gd name="T41" fmla="*/ 0 h 190"/>
                <a:gd name="T42" fmla="*/ 2 w 150"/>
                <a:gd name="T43" fmla="*/ 0 h 1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0"/>
                <a:gd name="T67" fmla="*/ 0 h 190"/>
                <a:gd name="T68" fmla="*/ 150 w 150"/>
                <a:gd name="T69" fmla="*/ 190 h 1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0" h="190">
                  <a:moveTo>
                    <a:pt x="98" y="0"/>
                  </a:moveTo>
                  <a:lnTo>
                    <a:pt x="24" y="108"/>
                  </a:lnTo>
                  <a:lnTo>
                    <a:pt x="0" y="131"/>
                  </a:lnTo>
                  <a:lnTo>
                    <a:pt x="0" y="144"/>
                  </a:lnTo>
                  <a:lnTo>
                    <a:pt x="20" y="146"/>
                  </a:lnTo>
                  <a:lnTo>
                    <a:pt x="28" y="138"/>
                  </a:lnTo>
                  <a:lnTo>
                    <a:pt x="74" y="138"/>
                  </a:lnTo>
                  <a:lnTo>
                    <a:pt x="72" y="123"/>
                  </a:lnTo>
                  <a:lnTo>
                    <a:pt x="64" y="117"/>
                  </a:lnTo>
                  <a:lnTo>
                    <a:pt x="49" y="114"/>
                  </a:lnTo>
                  <a:lnTo>
                    <a:pt x="89" y="62"/>
                  </a:lnTo>
                  <a:lnTo>
                    <a:pt x="89" y="171"/>
                  </a:lnTo>
                  <a:lnTo>
                    <a:pt x="102" y="190"/>
                  </a:lnTo>
                  <a:lnTo>
                    <a:pt x="119" y="190"/>
                  </a:lnTo>
                  <a:lnTo>
                    <a:pt x="119" y="152"/>
                  </a:lnTo>
                  <a:lnTo>
                    <a:pt x="135" y="152"/>
                  </a:lnTo>
                  <a:lnTo>
                    <a:pt x="150" y="135"/>
                  </a:lnTo>
                  <a:lnTo>
                    <a:pt x="148" y="116"/>
                  </a:lnTo>
                  <a:lnTo>
                    <a:pt x="123" y="116"/>
                  </a:lnTo>
                  <a:lnTo>
                    <a:pt x="123" y="5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4" name="Freeform 40">
              <a:extLst>
                <a:ext uri="{FF2B5EF4-FFF2-40B4-BE49-F238E27FC236}">
                  <a16:creationId xmlns:a16="http://schemas.microsoft.com/office/drawing/2014/main" id="{195BDCDA-0633-CDE6-F73D-A7B4E730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0" y="2613"/>
              <a:ext cx="45" cy="29"/>
            </a:xfrm>
            <a:custGeom>
              <a:avLst/>
              <a:gdLst>
                <a:gd name="T0" fmla="*/ 2 w 89"/>
                <a:gd name="T1" fmla="*/ 0 h 57"/>
                <a:gd name="T2" fmla="*/ 0 w 89"/>
                <a:gd name="T3" fmla="*/ 1 h 57"/>
                <a:gd name="T4" fmla="*/ 2 w 89"/>
                <a:gd name="T5" fmla="*/ 1 h 57"/>
                <a:gd name="T6" fmla="*/ 1 w 89"/>
                <a:gd name="T7" fmla="*/ 1 h 57"/>
                <a:gd name="T8" fmla="*/ 2 w 89"/>
                <a:gd name="T9" fmla="*/ 0 h 57"/>
                <a:gd name="T10" fmla="*/ 2 w 89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57"/>
                <a:gd name="T20" fmla="*/ 89 w 89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57">
                  <a:moveTo>
                    <a:pt x="65" y="0"/>
                  </a:moveTo>
                  <a:lnTo>
                    <a:pt x="0" y="57"/>
                  </a:lnTo>
                  <a:lnTo>
                    <a:pt x="89" y="57"/>
                  </a:lnTo>
                  <a:lnTo>
                    <a:pt x="57" y="34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5" name="Freeform 41">
              <a:extLst>
                <a:ext uri="{FF2B5EF4-FFF2-40B4-BE49-F238E27FC236}">
                  <a16:creationId xmlns:a16="http://schemas.microsoft.com/office/drawing/2014/main" id="{706B53F2-5DD0-BCF5-BCF0-48B54D95D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" y="2561"/>
              <a:ext cx="62" cy="100"/>
            </a:xfrm>
            <a:custGeom>
              <a:avLst/>
              <a:gdLst>
                <a:gd name="T0" fmla="*/ 0 w 125"/>
                <a:gd name="T1" fmla="*/ 1 h 200"/>
                <a:gd name="T2" fmla="*/ 0 w 125"/>
                <a:gd name="T3" fmla="*/ 1 h 200"/>
                <a:gd name="T4" fmla="*/ 0 w 125"/>
                <a:gd name="T5" fmla="*/ 1 h 200"/>
                <a:gd name="T6" fmla="*/ 0 w 125"/>
                <a:gd name="T7" fmla="*/ 0 h 200"/>
                <a:gd name="T8" fmla="*/ 1 w 125"/>
                <a:gd name="T9" fmla="*/ 1 h 200"/>
                <a:gd name="T10" fmla="*/ 1 w 125"/>
                <a:gd name="T11" fmla="*/ 1 h 200"/>
                <a:gd name="T12" fmla="*/ 1 w 125"/>
                <a:gd name="T13" fmla="*/ 1 h 200"/>
                <a:gd name="T14" fmla="*/ 1 w 125"/>
                <a:gd name="T15" fmla="*/ 2 h 200"/>
                <a:gd name="T16" fmla="*/ 1 w 125"/>
                <a:gd name="T17" fmla="*/ 2 h 200"/>
                <a:gd name="T18" fmla="*/ 0 w 125"/>
                <a:gd name="T19" fmla="*/ 3 h 200"/>
                <a:gd name="T20" fmla="*/ 0 w 125"/>
                <a:gd name="T21" fmla="*/ 3 h 200"/>
                <a:gd name="T22" fmla="*/ 1 w 125"/>
                <a:gd name="T23" fmla="*/ 3 h 200"/>
                <a:gd name="T24" fmla="*/ 1 w 125"/>
                <a:gd name="T25" fmla="*/ 3 h 200"/>
                <a:gd name="T26" fmla="*/ 1 w 125"/>
                <a:gd name="T27" fmla="*/ 3 h 200"/>
                <a:gd name="T28" fmla="*/ 1 w 125"/>
                <a:gd name="T29" fmla="*/ 4 h 200"/>
                <a:gd name="T30" fmla="*/ 1 w 125"/>
                <a:gd name="T31" fmla="*/ 4 h 200"/>
                <a:gd name="T32" fmla="*/ 1 w 125"/>
                <a:gd name="T33" fmla="*/ 3 h 200"/>
                <a:gd name="T34" fmla="*/ 0 w 125"/>
                <a:gd name="T35" fmla="*/ 3 h 200"/>
                <a:gd name="T36" fmla="*/ 0 w 125"/>
                <a:gd name="T37" fmla="*/ 4 h 200"/>
                <a:gd name="T38" fmla="*/ 0 w 125"/>
                <a:gd name="T39" fmla="*/ 3 h 200"/>
                <a:gd name="T40" fmla="*/ 0 w 125"/>
                <a:gd name="T41" fmla="*/ 3 h 200"/>
                <a:gd name="T42" fmla="*/ 0 w 125"/>
                <a:gd name="T43" fmla="*/ 3 h 200"/>
                <a:gd name="T44" fmla="*/ 1 w 125"/>
                <a:gd name="T45" fmla="*/ 2 h 200"/>
                <a:gd name="T46" fmla="*/ 1 w 125"/>
                <a:gd name="T47" fmla="*/ 2 h 200"/>
                <a:gd name="T48" fmla="*/ 1 w 125"/>
                <a:gd name="T49" fmla="*/ 1 h 200"/>
                <a:gd name="T50" fmla="*/ 1 w 125"/>
                <a:gd name="T51" fmla="*/ 1 h 200"/>
                <a:gd name="T52" fmla="*/ 0 w 125"/>
                <a:gd name="T53" fmla="*/ 1 h 200"/>
                <a:gd name="T54" fmla="*/ 0 w 125"/>
                <a:gd name="T55" fmla="*/ 1 h 200"/>
                <a:gd name="T56" fmla="*/ 0 w 125"/>
                <a:gd name="T57" fmla="*/ 1 h 200"/>
                <a:gd name="T58" fmla="*/ 0 w 125"/>
                <a:gd name="T59" fmla="*/ 2 h 200"/>
                <a:gd name="T60" fmla="*/ 0 w 125"/>
                <a:gd name="T61" fmla="*/ 2 h 200"/>
                <a:gd name="T62" fmla="*/ 0 w 125"/>
                <a:gd name="T63" fmla="*/ 1 h 200"/>
                <a:gd name="T64" fmla="*/ 0 w 125"/>
                <a:gd name="T65" fmla="*/ 1 h 20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5"/>
                <a:gd name="T100" fmla="*/ 0 h 200"/>
                <a:gd name="T101" fmla="*/ 125 w 125"/>
                <a:gd name="T102" fmla="*/ 200 h 20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5" h="200">
                  <a:moveTo>
                    <a:pt x="0" y="55"/>
                  </a:moveTo>
                  <a:lnTo>
                    <a:pt x="4" y="34"/>
                  </a:lnTo>
                  <a:lnTo>
                    <a:pt x="30" y="12"/>
                  </a:lnTo>
                  <a:lnTo>
                    <a:pt x="53" y="0"/>
                  </a:lnTo>
                  <a:lnTo>
                    <a:pt x="89" y="2"/>
                  </a:lnTo>
                  <a:lnTo>
                    <a:pt x="114" y="19"/>
                  </a:lnTo>
                  <a:lnTo>
                    <a:pt x="125" y="48"/>
                  </a:lnTo>
                  <a:lnTo>
                    <a:pt x="124" y="82"/>
                  </a:lnTo>
                  <a:lnTo>
                    <a:pt x="110" y="108"/>
                  </a:lnTo>
                  <a:lnTo>
                    <a:pt x="57" y="156"/>
                  </a:lnTo>
                  <a:lnTo>
                    <a:pt x="57" y="169"/>
                  </a:lnTo>
                  <a:lnTo>
                    <a:pt x="93" y="169"/>
                  </a:lnTo>
                  <a:lnTo>
                    <a:pt x="95" y="158"/>
                  </a:lnTo>
                  <a:lnTo>
                    <a:pt x="118" y="158"/>
                  </a:lnTo>
                  <a:lnTo>
                    <a:pt x="114" y="200"/>
                  </a:lnTo>
                  <a:lnTo>
                    <a:pt x="87" y="200"/>
                  </a:lnTo>
                  <a:lnTo>
                    <a:pt x="76" y="192"/>
                  </a:lnTo>
                  <a:lnTo>
                    <a:pt x="42" y="192"/>
                  </a:lnTo>
                  <a:lnTo>
                    <a:pt x="13" y="196"/>
                  </a:lnTo>
                  <a:lnTo>
                    <a:pt x="8" y="179"/>
                  </a:lnTo>
                  <a:lnTo>
                    <a:pt x="11" y="156"/>
                  </a:lnTo>
                  <a:lnTo>
                    <a:pt x="32" y="135"/>
                  </a:lnTo>
                  <a:lnTo>
                    <a:pt x="72" y="95"/>
                  </a:lnTo>
                  <a:lnTo>
                    <a:pt x="84" y="74"/>
                  </a:lnTo>
                  <a:lnTo>
                    <a:pt x="84" y="51"/>
                  </a:lnTo>
                  <a:lnTo>
                    <a:pt x="76" y="34"/>
                  </a:lnTo>
                  <a:lnTo>
                    <a:pt x="55" y="32"/>
                  </a:lnTo>
                  <a:lnTo>
                    <a:pt x="42" y="38"/>
                  </a:lnTo>
                  <a:lnTo>
                    <a:pt x="30" y="51"/>
                  </a:lnTo>
                  <a:lnTo>
                    <a:pt x="27" y="70"/>
                  </a:lnTo>
                  <a:lnTo>
                    <a:pt x="8" y="69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6" name="Freeform 42">
              <a:extLst>
                <a:ext uri="{FF2B5EF4-FFF2-40B4-BE49-F238E27FC236}">
                  <a16:creationId xmlns:a16="http://schemas.microsoft.com/office/drawing/2014/main" id="{D3BB100C-5EE9-3F49-54A7-9EECCF9D0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2569"/>
              <a:ext cx="35" cy="92"/>
            </a:xfrm>
            <a:custGeom>
              <a:avLst/>
              <a:gdLst>
                <a:gd name="T0" fmla="*/ 1 w 70"/>
                <a:gd name="T1" fmla="*/ 0 h 185"/>
                <a:gd name="T2" fmla="*/ 0 w 70"/>
                <a:gd name="T3" fmla="*/ 0 h 185"/>
                <a:gd name="T4" fmla="*/ 0 w 70"/>
                <a:gd name="T5" fmla="*/ 1 h 185"/>
                <a:gd name="T6" fmla="*/ 1 w 70"/>
                <a:gd name="T7" fmla="*/ 1 h 185"/>
                <a:gd name="T8" fmla="*/ 1 w 70"/>
                <a:gd name="T9" fmla="*/ 1 h 185"/>
                <a:gd name="T10" fmla="*/ 1 w 70"/>
                <a:gd name="T11" fmla="*/ 2 h 185"/>
                <a:gd name="T12" fmla="*/ 1 w 70"/>
                <a:gd name="T13" fmla="*/ 2 h 185"/>
                <a:gd name="T14" fmla="*/ 1 w 70"/>
                <a:gd name="T15" fmla="*/ 2 h 185"/>
                <a:gd name="T16" fmla="*/ 2 w 70"/>
                <a:gd name="T17" fmla="*/ 2 h 185"/>
                <a:gd name="T18" fmla="*/ 2 w 70"/>
                <a:gd name="T19" fmla="*/ 2 h 185"/>
                <a:gd name="T20" fmla="*/ 1 w 70"/>
                <a:gd name="T21" fmla="*/ 2 h 185"/>
                <a:gd name="T22" fmla="*/ 1 w 70"/>
                <a:gd name="T23" fmla="*/ 0 h 185"/>
                <a:gd name="T24" fmla="*/ 2 w 70"/>
                <a:gd name="T25" fmla="*/ 0 h 185"/>
                <a:gd name="T26" fmla="*/ 1 w 70"/>
                <a:gd name="T27" fmla="*/ 0 h 185"/>
                <a:gd name="T28" fmla="*/ 1 w 70"/>
                <a:gd name="T29" fmla="*/ 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0"/>
                <a:gd name="T46" fmla="*/ 0 h 185"/>
                <a:gd name="T47" fmla="*/ 70 w 70"/>
                <a:gd name="T48" fmla="*/ 185 h 18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0" h="185">
                  <a:moveTo>
                    <a:pt x="46" y="0"/>
                  </a:moveTo>
                  <a:lnTo>
                    <a:pt x="0" y="5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107"/>
                  </a:lnTo>
                  <a:lnTo>
                    <a:pt x="15" y="135"/>
                  </a:lnTo>
                  <a:lnTo>
                    <a:pt x="2" y="168"/>
                  </a:lnTo>
                  <a:lnTo>
                    <a:pt x="10" y="185"/>
                  </a:lnTo>
                  <a:lnTo>
                    <a:pt x="69" y="183"/>
                  </a:lnTo>
                  <a:lnTo>
                    <a:pt x="70" y="168"/>
                  </a:lnTo>
                  <a:lnTo>
                    <a:pt x="61" y="160"/>
                  </a:lnTo>
                  <a:lnTo>
                    <a:pt x="59" y="42"/>
                  </a:lnTo>
                  <a:lnTo>
                    <a:pt x="67" y="27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7" name="Freeform 43">
              <a:extLst>
                <a:ext uri="{FF2B5EF4-FFF2-40B4-BE49-F238E27FC236}">
                  <a16:creationId xmlns:a16="http://schemas.microsoft.com/office/drawing/2014/main" id="{48B9F6CA-19E6-C02F-E5A8-D6F0945F1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2889"/>
              <a:ext cx="35" cy="46"/>
            </a:xfrm>
            <a:custGeom>
              <a:avLst/>
              <a:gdLst>
                <a:gd name="T0" fmla="*/ 0 w 71"/>
                <a:gd name="T1" fmla="*/ 0 h 91"/>
                <a:gd name="T2" fmla="*/ 0 w 71"/>
                <a:gd name="T3" fmla="*/ 2 h 91"/>
                <a:gd name="T4" fmla="*/ 1 w 71"/>
                <a:gd name="T5" fmla="*/ 1 h 91"/>
                <a:gd name="T6" fmla="*/ 0 w 71"/>
                <a:gd name="T7" fmla="*/ 1 h 91"/>
                <a:gd name="T8" fmla="*/ 0 w 71"/>
                <a:gd name="T9" fmla="*/ 0 h 91"/>
                <a:gd name="T10" fmla="*/ 0 w 71"/>
                <a:gd name="T11" fmla="*/ 0 h 9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91"/>
                <a:gd name="T20" fmla="*/ 71 w 71"/>
                <a:gd name="T21" fmla="*/ 91 h 9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91">
                  <a:moveTo>
                    <a:pt x="19" y="0"/>
                  </a:moveTo>
                  <a:lnTo>
                    <a:pt x="0" y="91"/>
                  </a:lnTo>
                  <a:lnTo>
                    <a:pt x="71" y="38"/>
                  </a:lnTo>
                  <a:lnTo>
                    <a:pt x="29" y="47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8" name="Freeform 44">
              <a:extLst>
                <a:ext uri="{FF2B5EF4-FFF2-40B4-BE49-F238E27FC236}">
                  <a16:creationId xmlns:a16="http://schemas.microsoft.com/office/drawing/2014/main" id="{9190B927-FFA9-9197-41CC-5D32DE7D8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" y="2796"/>
              <a:ext cx="21" cy="86"/>
            </a:xfrm>
            <a:custGeom>
              <a:avLst/>
              <a:gdLst>
                <a:gd name="T0" fmla="*/ 1 w 42"/>
                <a:gd name="T1" fmla="*/ 0 h 173"/>
                <a:gd name="T2" fmla="*/ 0 w 42"/>
                <a:gd name="T3" fmla="*/ 0 h 173"/>
                <a:gd name="T4" fmla="*/ 0 w 42"/>
                <a:gd name="T5" fmla="*/ 2 h 173"/>
                <a:gd name="T6" fmla="*/ 1 w 42"/>
                <a:gd name="T7" fmla="*/ 2 h 173"/>
                <a:gd name="T8" fmla="*/ 1 w 42"/>
                <a:gd name="T9" fmla="*/ 0 h 173"/>
                <a:gd name="T10" fmla="*/ 1 w 42"/>
                <a:gd name="T11" fmla="*/ 0 h 173"/>
                <a:gd name="T12" fmla="*/ 1 w 42"/>
                <a:gd name="T13" fmla="*/ 0 h 1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"/>
                <a:gd name="T22" fmla="*/ 0 h 173"/>
                <a:gd name="T23" fmla="*/ 42 w 42"/>
                <a:gd name="T24" fmla="*/ 173 h 17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" h="173">
                  <a:moveTo>
                    <a:pt x="26" y="0"/>
                  </a:moveTo>
                  <a:lnTo>
                    <a:pt x="0" y="34"/>
                  </a:lnTo>
                  <a:lnTo>
                    <a:pt x="0" y="173"/>
                  </a:lnTo>
                  <a:lnTo>
                    <a:pt x="42" y="173"/>
                  </a:lnTo>
                  <a:lnTo>
                    <a:pt x="42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499" name="Freeform 45">
              <a:extLst>
                <a:ext uri="{FF2B5EF4-FFF2-40B4-BE49-F238E27FC236}">
                  <a16:creationId xmlns:a16="http://schemas.microsoft.com/office/drawing/2014/main" id="{8310939E-621E-ECEC-05F4-B615B57D0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5" y="2789"/>
              <a:ext cx="68" cy="101"/>
            </a:xfrm>
            <a:custGeom>
              <a:avLst/>
              <a:gdLst>
                <a:gd name="T0" fmla="*/ 1 w 137"/>
                <a:gd name="T1" fmla="*/ 0 h 202"/>
                <a:gd name="T2" fmla="*/ 0 w 137"/>
                <a:gd name="T3" fmla="*/ 1 h 202"/>
                <a:gd name="T4" fmla="*/ 0 w 137"/>
                <a:gd name="T5" fmla="*/ 1 h 202"/>
                <a:gd name="T6" fmla="*/ 0 w 137"/>
                <a:gd name="T7" fmla="*/ 1 h 202"/>
                <a:gd name="T8" fmla="*/ 0 w 137"/>
                <a:gd name="T9" fmla="*/ 2 h 202"/>
                <a:gd name="T10" fmla="*/ 0 w 137"/>
                <a:gd name="T11" fmla="*/ 2 h 202"/>
                <a:gd name="T12" fmla="*/ 0 w 137"/>
                <a:gd name="T13" fmla="*/ 2 h 202"/>
                <a:gd name="T14" fmla="*/ 0 w 137"/>
                <a:gd name="T15" fmla="*/ 2 h 202"/>
                <a:gd name="T16" fmla="*/ 0 w 137"/>
                <a:gd name="T17" fmla="*/ 3 h 202"/>
                <a:gd name="T18" fmla="*/ 0 w 137"/>
                <a:gd name="T19" fmla="*/ 3 h 202"/>
                <a:gd name="T20" fmla="*/ 0 w 137"/>
                <a:gd name="T21" fmla="*/ 3 h 202"/>
                <a:gd name="T22" fmla="*/ 0 w 137"/>
                <a:gd name="T23" fmla="*/ 4 h 202"/>
                <a:gd name="T24" fmla="*/ 0 w 137"/>
                <a:gd name="T25" fmla="*/ 4 h 202"/>
                <a:gd name="T26" fmla="*/ 0 w 137"/>
                <a:gd name="T27" fmla="*/ 3 h 202"/>
                <a:gd name="T28" fmla="*/ 0 w 137"/>
                <a:gd name="T29" fmla="*/ 3 h 202"/>
                <a:gd name="T30" fmla="*/ 0 w 137"/>
                <a:gd name="T31" fmla="*/ 3 h 202"/>
                <a:gd name="T32" fmla="*/ 0 w 137"/>
                <a:gd name="T33" fmla="*/ 3 h 202"/>
                <a:gd name="T34" fmla="*/ 0 w 137"/>
                <a:gd name="T35" fmla="*/ 2 h 202"/>
                <a:gd name="T36" fmla="*/ 1 w 137"/>
                <a:gd name="T37" fmla="*/ 2 h 202"/>
                <a:gd name="T38" fmla="*/ 1 w 137"/>
                <a:gd name="T39" fmla="*/ 3 h 202"/>
                <a:gd name="T40" fmla="*/ 1 w 137"/>
                <a:gd name="T41" fmla="*/ 3 h 202"/>
                <a:gd name="T42" fmla="*/ 1 w 137"/>
                <a:gd name="T43" fmla="*/ 3 h 202"/>
                <a:gd name="T44" fmla="*/ 1 w 137"/>
                <a:gd name="T45" fmla="*/ 3 h 202"/>
                <a:gd name="T46" fmla="*/ 1 w 137"/>
                <a:gd name="T47" fmla="*/ 3 h 202"/>
                <a:gd name="T48" fmla="*/ 1 w 137"/>
                <a:gd name="T49" fmla="*/ 4 h 202"/>
                <a:gd name="T50" fmla="*/ 1 w 137"/>
                <a:gd name="T51" fmla="*/ 4 h 202"/>
                <a:gd name="T52" fmla="*/ 1 w 137"/>
                <a:gd name="T53" fmla="*/ 3 h 202"/>
                <a:gd name="T54" fmla="*/ 2 w 137"/>
                <a:gd name="T55" fmla="*/ 3 h 202"/>
                <a:gd name="T56" fmla="*/ 2 w 137"/>
                <a:gd name="T57" fmla="*/ 3 h 202"/>
                <a:gd name="T58" fmla="*/ 1 w 137"/>
                <a:gd name="T59" fmla="*/ 2 h 202"/>
                <a:gd name="T60" fmla="*/ 1 w 137"/>
                <a:gd name="T61" fmla="*/ 2 h 202"/>
                <a:gd name="T62" fmla="*/ 0 w 137"/>
                <a:gd name="T63" fmla="*/ 2 h 202"/>
                <a:gd name="T64" fmla="*/ 0 w 137"/>
                <a:gd name="T65" fmla="*/ 1 h 202"/>
                <a:gd name="T66" fmla="*/ 0 w 137"/>
                <a:gd name="T67" fmla="*/ 1 h 202"/>
                <a:gd name="T68" fmla="*/ 1 w 137"/>
                <a:gd name="T69" fmla="*/ 1 h 202"/>
                <a:gd name="T70" fmla="*/ 1 w 137"/>
                <a:gd name="T71" fmla="*/ 1 h 202"/>
                <a:gd name="T72" fmla="*/ 1 w 137"/>
                <a:gd name="T73" fmla="*/ 1 h 202"/>
                <a:gd name="T74" fmla="*/ 1 w 137"/>
                <a:gd name="T75" fmla="*/ 1 h 202"/>
                <a:gd name="T76" fmla="*/ 1 w 137"/>
                <a:gd name="T77" fmla="*/ 2 h 202"/>
                <a:gd name="T78" fmla="*/ 1 w 137"/>
                <a:gd name="T79" fmla="*/ 2 h 202"/>
                <a:gd name="T80" fmla="*/ 1 w 137"/>
                <a:gd name="T81" fmla="*/ 2 h 202"/>
                <a:gd name="T82" fmla="*/ 2 w 137"/>
                <a:gd name="T83" fmla="*/ 2 h 202"/>
                <a:gd name="T84" fmla="*/ 2 w 137"/>
                <a:gd name="T85" fmla="*/ 1 h 202"/>
                <a:gd name="T86" fmla="*/ 1 w 137"/>
                <a:gd name="T87" fmla="*/ 1 h 202"/>
                <a:gd name="T88" fmla="*/ 1 w 137"/>
                <a:gd name="T89" fmla="*/ 1 h 202"/>
                <a:gd name="T90" fmla="*/ 1 w 137"/>
                <a:gd name="T91" fmla="*/ 0 h 202"/>
                <a:gd name="T92" fmla="*/ 1 w 137"/>
                <a:gd name="T93" fmla="*/ 0 h 20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37"/>
                <a:gd name="T142" fmla="*/ 0 h 202"/>
                <a:gd name="T143" fmla="*/ 137 w 137"/>
                <a:gd name="T144" fmla="*/ 202 h 20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37" h="202">
                  <a:moveTo>
                    <a:pt x="68" y="0"/>
                  </a:moveTo>
                  <a:lnTo>
                    <a:pt x="38" y="8"/>
                  </a:lnTo>
                  <a:lnTo>
                    <a:pt x="15" y="25"/>
                  </a:lnTo>
                  <a:lnTo>
                    <a:pt x="0" y="54"/>
                  </a:lnTo>
                  <a:lnTo>
                    <a:pt x="0" y="78"/>
                  </a:lnTo>
                  <a:lnTo>
                    <a:pt x="13" y="101"/>
                  </a:lnTo>
                  <a:lnTo>
                    <a:pt x="29" y="112"/>
                  </a:lnTo>
                  <a:lnTo>
                    <a:pt x="10" y="126"/>
                  </a:lnTo>
                  <a:lnTo>
                    <a:pt x="2" y="147"/>
                  </a:lnTo>
                  <a:lnTo>
                    <a:pt x="2" y="173"/>
                  </a:lnTo>
                  <a:lnTo>
                    <a:pt x="13" y="192"/>
                  </a:lnTo>
                  <a:lnTo>
                    <a:pt x="38" y="202"/>
                  </a:lnTo>
                  <a:lnTo>
                    <a:pt x="53" y="196"/>
                  </a:lnTo>
                  <a:lnTo>
                    <a:pt x="53" y="181"/>
                  </a:lnTo>
                  <a:lnTo>
                    <a:pt x="42" y="173"/>
                  </a:lnTo>
                  <a:lnTo>
                    <a:pt x="36" y="152"/>
                  </a:lnTo>
                  <a:lnTo>
                    <a:pt x="40" y="130"/>
                  </a:lnTo>
                  <a:lnTo>
                    <a:pt x="55" y="116"/>
                  </a:lnTo>
                  <a:lnTo>
                    <a:pt x="68" y="120"/>
                  </a:lnTo>
                  <a:lnTo>
                    <a:pt x="91" y="131"/>
                  </a:lnTo>
                  <a:lnTo>
                    <a:pt x="101" y="147"/>
                  </a:lnTo>
                  <a:lnTo>
                    <a:pt x="101" y="162"/>
                  </a:lnTo>
                  <a:lnTo>
                    <a:pt x="95" y="173"/>
                  </a:lnTo>
                  <a:lnTo>
                    <a:pt x="87" y="187"/>
                  </a:lnTo>
                  <a:lnTo>
                    <a:pt x="87" y="198"/>
                  </a:lnTo>
                  <a:lnTo>
                    <a:pt x="101" y="202"/>
                  </a:lnTo>
                  <a:lnTo>
                    <a:pt x="120" y="188"/>
                  </a:lnTo>
                  <a:lnTo>
                    <a:pt x="133" y="160"/>
                  </a:lnTo>
                  <a:lnTo>
                    <a:pt x="137" y="130"/>
                  </a:lnTo>
                  <a:lnTo>
                    <a:pt x="120" y="109"/>
                  </a:lnTo>
                  <a:lnTo>
                    <a:pt x="91" y="95"/>
                  </a:lnTo>
                  <a:lnTo>
                    <a:pt x="59" y="80"/>
                  </a:lnTo>
                  <a:lnTo>
                    <a:pt x="46" y="59"/>
                  </a:lnTo>
                  <a:lnTo>
                    <a:pt x="51" y="44"/>
                  </a:lnTo>
                  <a:lnTo>
                    <a:pt x="65" y="36"/>
                  </a:lnTo>
                  <a:lnTo>
                    <a:pt x="84" y="36"/>
                  </a:lnTo>
                  <a:lnTo>
                    <a:pt x="97" y="44"/>
                  </a:lnTo>
                  <a:lnTo>
                    <a:pt x="105" y="55"/>
                  </a:lnTo>
                  <a:lnTo>
                    <a:pt x="101" y="69"/>
                  </a:lnTo>
                  <a:lnTo>
                    <a:pt x="106" y="82"/>
                  </a:lnTo>
                  <a:lnTo>
                    <a:pt x="122" y="80"/>
                  </a:lnTo>
                  <a:lnTo>
                    <a:pt x="131" y="67"/>
                  </a:lnTo>
                  <a:lnTo>
                    <a:pt x="133" y="46"/>
                  </a:lnTo>
                  <a:lnTo>
                    <a:pt x="122" y="27"/>
                  </a:lnTo>
                  <a:lnTo>
                    <a:pt x="97" y="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0" name="Freeform 46">
              <a:extLst>
                <a:ext uri="{FF2B5EF4-FFF2-40B4-BE49-F238E27FC236}">
                  <a16:creationId xmlns:a16="http://schemas.microsoft.com/office/drawing/2014/main" id="{BFFA0197-DFE8-CCC9-83AC-39314AFCE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9" y="2902"/>
              <a:ext cx="25" cy="84"/>
            </a:xfrm>
            <a:custGeom>
              <a:avLst/>
              <a:gdLst>
                <a:gd name="T0" fmla="*/ 1 w 50"/>
                <a:gd name="T1" fmla="*/ 0 h 168"/>
                <a:gd name="T2" fmla="*/ 1 w 50"/>
                <a:gd name="T3" fmla="*/ 1 h 168"/>
                <a:gd name="T4" fmla="*/ 1 w 50"/>
                <a:gd name="T5" fmla="*/ 3 h 168"/>
                <a:gd name="T6" fmla="*/ 0 w 50"/>
                <a:gd name="T7" fmla="*/ 3 h 168"/>
                <a:gd name="T8" fmla="*/ 0 w 50"/>
                <a:gd name="T9" fmla="*/ 3 h 168"/>
                <a:gd name="T10" fmla="*/ 1 w 50"/>
                <a:gd name="T11" fmla="*/ 3 h 168"/>
                <a:gd name="T12" fmla="*/ 1 w 50"/>
                <a:gd name="T13" fmla="*/ 0 h 168"/>
                <a:gd name="T14" fmla="*/ 1 w 50"/>
                <a:gd name="T15" fmla="*/ 0 h 168"/>
                <a:gd name="T16" fmla="*/ 1 w 50"/>
                <a:gd name="T17" fmla="*/ 0 h 16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168"/>
                <a:gd name="T29" fmla="*/ 50 w 50"/>
                <a:gd name="T30" fmla="*/ 168 h 16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168">
                  <a:moveTo>
                    <a:pt x="35" y="0"/>
                  </a:moveTo>
                  <a:lnTo>
                    <a:pt x="10" y="33"/>
                  </a:lnTo>
                  <a:lnTo>
                    <a:pt x="10" y="143"/>
                  </a:lnTo>
                  <a:lnTo>
                    <a:pt x="0" y="158"/>
                  </a:lnTo>
                  <a:lnTo>
                    <a:pt x="0" y="168"/>
                  </a:lnTo>
                  <a:lnTo>
                    <a:pt x="50" y="168"/>
                  </a:lnTo>
                  <a:lnTo>
                    <a:pt x="5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1" name="Freeform 47">
              <a:extLst>
                <a:ext uri="{FF2B5EF4-FFF2-40B4-BE49-F238E27FC236}">
                  <a16:creationId xmlns:a16="http://schemas.microsoft.com/office/drawing/2014/main" id="{4958D5BE-96F7-84A8-380D-2B56E74F2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8" y="2894"/>
              <a:ext cx="52" cy="15"/>
            </a:xfrm>
            <a:custGeom>
              <a:avLst/>
              <a:gdLst>
                <a:gd name="T0" fmla="*/ 0 w 105"/>
                <a:gd name="T1" fmla="*/ 0 h 31"/>
                <a:gd name="T2" fmla="*/ 0 w 105"/>
                <a:gd name="T3" fmla="*/ 0 h 31"/>
                <a:gd name="T4" fmla="*/ 0 w 105"/>
                <a:gd name="T5" fmla="*/ 0 h 31"/>
                <a:gd name="T6" fmla="*/ 1 w 105"/>
                <a:gd name="T7" fmla="*/ 0 h 31"/>
                <a:gd name="T8" fmla="*/ 1 w 105"/>
                <a:gd name="T9" fmla="*/ 0 h 31"/>
                <a:gd name="T10" fmla="*/ 1 w 105"/>
                <a:gd name="T11" fmla="*/ 0 h 31"/>
                <a:gd name="T12" fmla="*/ 1 w 105"/>
                <a:gd name="T13" fmla="*/ 0 h 31"/>
                <a:gd name="T14" fmla="*/ 0 w 105"/>
                <a:gd name="T15" fmla="*/ 0 h 31"/>
                <a:gd name="T16" fmla="*/ 0 w 105"/>
                <a:gd name="T17" fmla="*/ 0 h 3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5"/>
                <a:gd name="T28" fmla="*/ 0 h 31"/>
                <a:gd name="T29" fmla="*/ 105 w 105"/>
                <a:gd name="T30" fmla="*/ 31 h 3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5" h="31">
                  <a:moveTo>
                    <a:pt x="10" y="4"/>
                  </a:moveTo>
                  <a:lnTo>
                    <a:pt x="0" y="19"/>
                  </a:lnTo>
                  <a:lnTo>
                    <a:pt x="0" y="31"/>
                  </a:lnTo>
                  <a:lnTo>
                    <a:pt x="105" y="31"/>
                  </a:lnTo>
                  <a:lnTo>
                    <a:pt x="105" y="10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10" y="4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2" name="Freeform 48">
              <a:extLst>
                <a:ext uri="{FF2B5EF4-FFF2-40B4-BE49-F238E27FC236}">
                  <a16:creationId xmlns:a16="http://schemas.microsoft.com/office/drawing/2014/main" id="{DC38695B-E387-33C3-E9DD-D283476F1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" y="2919"/>
              <a:ext cx="63" cy="71"/>
            </a:xfrm>
            <a:custGeom>
              <a:avLst/>
              <a:gdLst>
                <a:gd name="T0" fmla="*/ 1 w 125"/>
                <a:gd name="T1" fmla="*/ 0 h 140"/>
                <a:gd name="T2" fmla="*/ 0 w 125"/>
                <a:gd name="T3" fmla="*/ 1 h 140"/>
                <a:gd name="T4" fmla="*/ 0 w 125"/>
                <a:gd name="T5" fmla="*/ 1 h 140"/>
                <a:gd name="T6" fmla="*/ 1 w 125"/>
                <a:gd name="T7" fmla="*/ 1 h 140"/>
                <a:gd name="T8" fmla="*/ 1 w 125"/>
                <a:gd name="T9" fmla="*/ 1 h 140"/>
                <a:gd name="T10" fmla="*/ 1 w 125"/>
                <a:gd name="T11" fmla="*/ 1 h 140"/>
                <a:gd name="T12" fmla="*/ 2 w 125"/>
                <a:gd name="T13" fmla="*/ 1 h 140"/>
                <a:gd name="T14" fmla="*/ 2 w 125"/>
                <a:gd name="T15" fmla="*/ 1 h 140"/>
                <a:gd name="T16" fmla="*/ 2 w 125"/>
                <a:gd name="T17" fmla="*/ 2 h 140"/>
                <a:gd name="T18" fmla="*/ 2 w 125"/>
                <a:gd name="T19" fmla="*/ 2 h 140"/>
                <a:gd name="T20" fmla="*/ 2 w 125"/>
                <a:gd name="T21" fmla="*/ 2 h 140"/>
                <a:gd name="T22" fmla="*/ 2 w 125"/>
                <a:gd name="T23" fmla="*/ 2 h 140"/>
                <a:gd name="T24" fmla="*/ 1 w 125"/>
                <a:gd name="T25" fmla="*/ 2 h 140"/>
                <a:gd name="T26" fmla="*/ 1 w 125"/>
                <a:gd name="T27" fmla="*/ 2 h 140"/>
                <a:gd name="T28" fmla="*/ 1 w 125"/>
                <a:gd name="T29" fmla="*/ 2 h 140"/>
                <a:gd name="T30" fmla="*/ 1 w 125"/>
                <a:gd name="T31" fmla="*/ 2 h 140"/>
                <a:gd name="T32" fmla="*/ 1 w 125"/>
                <a:gd name="T33" fmla="*/ 2 h 140"/>
                <a:gd name="T34" fmla="*/ 1 w 125"/>
                <a:gd name="T35" fmla="*/ 2 h 140"/>
                <a:gd name="T36" fmla="*/ 1 w 125"/>
                <a:gd name="T37" fmla="*/ 3 h 140"/>
                <a:gd name="T38" fmla="*/ 1 w 125"/>
                <a:gd name="T39" fmla="*/ 3 h 140"/>
                <a:gd name="T40" fmla="*/ 2 w 125"/>
                <a:gd name="T41" fmla="*/ 3 h 140"/>
                <a:gd name="T42" fmla="*/ 2 w 125"/>
                <a:gd name="T43" fmla="*/ 2 h 140"/>
                <a:gd name="T44" fmla="*/ 2 w 125"/>
                <a:gd name="T45" fmla="*/ 2 h 140"/>
                <a:gd name="T46" fmla="*/ 2 w 125"/>
                <a:gd name="T47" fmla="*/ 1 h 140"/>
                <a:gd name="T48" fmla="*/ 2 w 125"/>
                <a:gd name="T49" fmla="*/ 1 h 140"/>
                <a:gd name="T50" fmla="*/ 2 w 125"/>
                <a:gd name="T51" fmla="*/ 1 h 140"/>
                <a:gd name="T52" fmla="*/ 1 w 125"/>
                <a:gd name="T53" fmla="*/ 1 h 140"/>
                <a:gd name="T54" fmla="*/ 1 w 125"/>
                <a:gd name="T55" fmla="*/ 1 h 140"/>
                <a:gd name="T56" fmla="*/ 1 w 125"/>
                <a:gd name="T57" fmla="*/ 0 h 140"/>
                <a:gd name="T58" fmla="*/ 1 w 125"/>
                <a:gd name="T59" fmla="*/ 0 h 140"/>
                <a:gd name="T60" fmla="*/ 1 w 125"/>
                <a:gd name="T61" fmla="*/ 0 h 14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25"/>
                <a:gd name="T94" fmla="*/ 0 h 140"/>
                <a:gd name="T95" fmla="*/ 125 w 125"/>
                <a:gd name="T96" fmla="*/ 140 h 140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25" h="140">
                  <a:moveTo>
                    <a:pt x="11" y="0"/>
                  </a:moveTo>
                  <a:lnTo>
                    <a:pt x="0" y="38"/>
                  </a:lnTo>
                  <a:lnTo>
                    <a:pt x="0" y="55"/>
                  </a:lnTo>
                  <a:lnTo>
                    <a:pt x="19" y="55"/>
                  </a:lnTo>
                  <a:lnTo>
                    <a:pt x="29" y="47"/>
                  </a:lnTo>
                  <a:lnTo>
                    <a:pt x="49" y="45"/>
                  </a:lnTo>
                  <a:lnTo>
                    <a:pt x="68" y="45"/>
                  </a:lnTo>
                  <a:lnTo>
                    <a:pt x="80" y="55"/>
                  </a:lnTo>
                  <a:lnTo>
                    <a:pt x="89" y="72"/>
                  </a:lnTo>
                  <a:lnTo>
                    <a:pt x="89" y="87"/>
                  </a:lnTo>
                  <a:lnTo>
                    <a:pt x="82" y="97"/>
                  </a:lnTo>
                  <a:lnTo>
                    <a:pt x="68" y="104"/>
                  </a:lnTo>
                  <a:lnTo>
                    <a:pt x="48" y="104"/>
                  </a:lnTo>
                  <a:lnTo>
                    <a:pt x="32" y="97"/>
                  </a:lnTo>
                  <a:lnTo>
                    <a:pt x="17" y="91"/>
                  </a:lnTo>
                  <a:lnTo>
                    <a:pt x="10" y="95"/>
                  </a:lnTo>
                  <a:lnTo>
                    <a:pt x="8" y="106"/>
                  </a:lnTo>
                  <a:lnTo>
                    <a:pt x="17" y="121"/>
                  </a:lnTo>
                  <a:lnTo>
                    <a:pt x="36" y="135"/>
                  </a:lnTo>
                  <a:lnTo>
                    <a:pt x="61" y="140"/>
                  </a:lnTo>
                  <a:lnTo>
                    <a:pt x="93" y="133"/>
                  </a:lnTo>
                  <a:lnTo>
                    <a:pt x="112" y="114"/>
                  </a:lnTo>
                  <a:lnTo>
                    <a:pt x="125" y="81"/>
                  </a:lnTo>
                  <a:lnTo>
                    <a:pt x="122" y="55"/>
                  </a:lnTo>
                  <a:lnTo>
                    <a:pt x="105" y="30"/>
                  </a:lnTo>
                  <a:lnTo>
                    <a:pt x="80" y="17"/>
                  </a:lnTo>
                  <a:lnTo>
                    <a:pt x="51" y="15"/>
                  </a:lnTo>
                  <a:lnTo>
                    <a:pt x="30" y="21"/>
                  </a:lnTo>
                  <a:lnTo>
                    <a:pt x="32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3" name="Freeform 49">
              <a:extLst>
                <a:ext uri="{FF2B5EF4-FFF2-40B4-BE49-F238E27FC236}">
                  <a16:creationId xmlns:a16="http://schemas.microsoft.com/office/drawing/2014/main" id="{BEA348D5-EAC5-79E6-622C-F014DE275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1" y="3002"/>
              <a:ext cx="27" cy="44"/>
            </a:xfrm>
            <a:custGeom>
              <a:avLst/>
              <a:gdLst>
                <a:gd name="T0" fmla="*/ 0 w 53"/>
                <a:gd name="T1" fmla="*/ 0 h 88"/>
                <a:gd name="T2" fmla="*/ 1 w 53"/>
                <a:gd name="T3" fmla="*/ 2 h 88"/>
                <a:gd name="T4" fmla="*/ 1 w 53"/>
                <a:gd name="T5" fmla="*/ 1 h 88"/>
                <a:gd name="T6" fmla="*/ 1 w 53"/>
                <a:gd name="T7" fmla="*/ 1 h 88"/>
                <a:gd name="T8" fmla="*/ 0 w 53"/>
                <a:gd name="T9" fmla="*/ 0 h 88"/>
                <a:gd name="T10" fmla="*/ 0 w 53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"/>
                <a:gd name="T19" fmla="*/ 0 h 88"/>
                <a:gd name="T20" fmla="*/ 53 w 53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" h="88">
                  <a:moveTo>
                    <a:pt x="0" y="0"/>
                  </a:moveTo>
                  <a:lnTo>
                    <a:pt x="21" y="88"/>
                  </a:lnTo>
                  <a:lnTo>
                    <a:pt x="53" y="2"/>
                  </a:lnTo>
                  <a:lnTo>
                    <a:pt x="25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4" name="Freeform 50">
              <a:extLst>
                <a:ext uri="{FF2B5EF4-FFF2-40B4-BE49-F238E27FC236}">
                  <a16:creationId xmlns:a16="http://schemas.microsoft.com/office/drawing/2014/main" id="{61C48E4F-742A-D702-F1BA-6ACDC8C13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0" y="2783"/>
              <a:ext cx="17" cy="92"/>
            </a:xfrm>
            <a:custGeom>
              <a:avLst/>
              <a:gdLst>
                <a:gd name="T0" fmla="*/ 1 w 34"/>
                <a:gd name="T1" fmla="*/ 0 h 182"/>
                <a:gd name="T2" fmla="*/ 0 w 34"/>
                <a:gd name="T3" fmla="*/ 1 h 182"/>
                <a:gd name="T4" fmla="*/ 0 w 34"/>
                <a:gd name="T5" fmla="*/ 3 h 182"/>
                <a:gd name="T6" fmla="*/ 1 w 34"/>
                <a:gd name="T7" fmla="*/ 3 h 182"/>
                <a:gd name="T8" fmla="*/ 1 w 34"/>
                <a:gd name="T9" fmla="*/ 3 h 182"/>
                <a:gd name="T10" fmla="*/ 1 w 34"/>
                <a:gd name="T11" fmla="*/ 1 h 182"/>
                <a:gd name="T12" fmla="*/ 1 w 34"/>
                <a:gd name="T13" fmla="*/ 0 h 182"/>
                <a:gd name="T14" fmla="*/ 1 w 34"/>
                <a:gd name="T15" fmla="*/ 0 h 18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182"/>
                <a:gd name="T26" fmla="*/ 34 w 34"/>
                <a:gd name="T27" fmla="*/ 182 h 18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182">
                  <a:moveTo>
                    <a:pt x="25" y="0"/>
                  </a:moveTo>
                  <a:lnTo>
                    <a:pt x="0" y="25"/>
                  </a:lnTo>
                  <a:lnTo>
                    <a:pt x="0" y="165"/>
                  </a:lnTo>
                  <a:lnTo>
                    <a:pt x="17" y="182"/>
                  </a:lnTo>
                  <a:lnTo>
                    <a:pt x="30" y="180"/>
                  </a:lnTo>
                  <a:lnTo>
                    <a:pt x="34" y="7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5" name="Freeform 51">
              <a:extLst>
                <a:ext uri="{FF2B5EF4-FFF2-40B4-BE49-F238E27FC236}">
                  <a16:creationId xmlns:a16="http://schemas.microsoft.com/office/drawing/2014/main" id="{711A18DA-A14B-6948-C2DE-F87B1882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" y="2778"/>
              <a:ext cx="66" cy="97"/>
            </a:xfrm>
            <a:custGeom>
              <a:avLst/>
              <a:gdLst>
                <a:gd name="T0" fmla="*/ 1 w 132"/>
                <a:gd name="T1" fmla="*/ 1 h 194"/>
                <a:gd name="T2" fmla="*/ 1 w 132"/>
                <a:gd name="T3" fmla="*/ 1 h 194"/>
                <a:gd name="T4" fmla="*/ 1 w 132"/>
                <a:gd name="T5" fmla="*/ 1 h 194"/>
                <a:gd name="T6" fmla="*/ 1 w 132"/>
                <a:gd name="T7" fmla="*/ 1 h 194"/>
                <a:gd name="T8" fmla="*/ 2 w 132"/>
                <a:gd name="T9" fmla="*/ 0 h 194"/>
                <a:gd name="T10" fmla="*/ 2 w 132"/>
                <a:gd name="T11" fmla="*/ 1 h 194"/>
                <a:gd name="T12" fmla="*/ 2 w 132"/>
                <a:gd name="T13" fmla="*/ 1 h 194"/>
                <a:gd name="T14" fmla="*/ 3 w 132"/>
                <a:gd name="T15" fmla="*/ 1 h 194"/>
                <a:gd name="T16" fmla="*/ 3 w 132"/>
                <a:gd name="T17" fmla="*/ 2 h 194"/>
                <a:gd name="T18" fmla="*/ 2 w 132"/>
                <a:gd name="T19" fmla="*/ 2 h 194"/>
                <a:gd name="T20" fmla="*/ 2 w 132"/>
                <a:gd name="T21" fmla="*/ 2 h 194"/>
                <a:gd name="T22" fmla="*/ 1 w 132"/>
                <a:gd name="T23" fmla="*/ 3 h 194"/>
                <a:gd name="T24" fmla="*/ 1 w 132"/>
                <a:gd name="T25" fmla="*/ 3 h 194"/>
                <a:gd name="T26" fmla="*/ 2 w 132"/>
                <a:gd name="T27" fmla="*/ 3 h 194"/>
                <a:gd name="T28" fmla="*/ 2 w 132"/>
                <a:gd name="T29" fmla="*/ 3 h 194"/>
                <a:gd name="T30" fmla="*/ 2 w 132"/>
                <a:gd name="T31" fmla="*/ 3 h 194"/>
                <a:gd name="T32" fmla="*/ 0 w 132"/>
                <a:gd name="T33" fmla="*/ 3 h 194"/>
                <a:gd name="T34" fmla="*/ 0 w 132"/>
                <a:gd name="T35" fmla="*/ 3 h 194"/>
                <a:gd name="T36" fmla="*/ 1 w 132"/>
                <a:gd name="T37" fmla="*/ 3 h 194"/>
                <a:gd name="T38" fmla="*/ 1 w 132"/>
                <a:gd name="T39" fmla="*/ 2 h 194"/>
                <a:gd name="T40" fmla="*/ 2 w 132"/>
                <a:gd name="T41" fmla="*/ 2 h 194"/>
                <a:gd name="T42" fmla="*/ 2 w 132"/>
                <a:gd name="T43" fmla="*/ 2 h 194"/>
                <a:gd name="T44" fmla="*/ 2 w 132"/>
                <a:gd name="T45" fmla="*/ 1 h 194"/>
                <a:gd name="T46" fmla="*/ 2 w 132"/>
                <a:gd name="T47" fmla="*/ 1 h 194"/>
                <a:gd name="T48" fmla="*/ 1 w 132"/>
                <a:gd name="T49" fmla="*/ 1 h 194"/>
                <a:gd name="T50" fmla="*/ 1 w 132"/>
                <a:gd name="T51" fmla="*/ 1 h 194"/>
                <a:gd name="T52" fmla="*/ 1 w 132"/>
                <a:gd name="T53" fmla="*/ 1 h 194"/>
                <a:gd name="T54" fmla="*/ 1 w 132"/>
                <a:gd name="T55" fmla="*/ 1 h 194"/>
                <a:gd name="T56" fmla="*/ 1 w 132"/>
                <a:gd name="T57" fmla="*/ 1 h 194"/>
                <a:gd name="T58" fmla="*/ 1 w 132"/>
                <a:gd name="T59" fmla="*/ 1 h 19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32"/>
                <a:gd name="T91" fmla="*/ 0 h 194"/>
                <a:gd name="T92" fmla="*/ 132 w 132"/>
                <a:gd name="T93" fmla="*/ 194 h 19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32" h="194">
                  <a:moveTo>
                    <a:pt x="4" y="48"/>
                  </a:moveTo>
                  <a:lnTo>
                    <a:pt x="12" y="29"/>
                  </a:lnTo>
                  <a:lnTo>
                    <a:pt x="25" y="16"/>
                  </a:lnTo>
                  <a:lnTo>
                    <a:pt x="52" y="4"/>
                  </a:lnTo>
                  <a:lnTo>
                    <a:pt x="77" y="0"/>
                  </a:lnTo>
                  <a:lnTo>
                    <a:pt x="97" y="4"/>
                  </a:lnTo>
                  <a:lnTo>
                    <a:pt x="122" y="19"/>
                  </a:lnTo>
                  <a:lnTo>
                    <a:pt x="132" y="40"/>
                  </a:lnTo>
                  <a:lnTo>
                    <a:pt x="132" y="67"/>
                  </a:lnTo>
                  <a:lnTo>
                    <a:pt x="118" y="99"/>
                  </a:lnTo>
                  <a:lnTo>
                    <a:pt x="88" y="122"/>
                  </a:lnTo>
                  <a:lnTo>
                    <a:pt x="54" y="145"/>
                  </a:lnTo>
                  <a:lnTo>
                    <a:pt x="50" y="156"/>
                  </a:lnTo>
                  <a:lnTo>
                    <a:pt x="115" y="156"/>
                  </a:lnTo>
                  <a:lnTo>
                    <a:pt x="126" y="166"/>
                  </a:lnTo>
                  <a:lnTo>
                    <a:pt x="115" y="194"/>
                  </a:lnTo>
                  <a:lnTo>
                    <a:pt x="0" y="194"/>
                  </a:lnTo>
                  <a:lnTo>
                    <a:pt x="0" y="175"/>
                  </a:lnTo>
                  <a:lnTo>
                    <a:pt x="12" y="149"/>
                  </a:lnTo>
                  <a:lnTo>
                    <a:pt x="33" y="126"/>
                  </a:lnTo>
                  <a:lnTo>
                    <a:pt x="73" y="99"/>
                  </a:lnTo>
                  <a:lnTo>
                    <a:pt x="96" y="71"/>
                  </a:lnTo>
                  <a:lnTo>
                    <a:pt x="96" y="48"/>
                  </a:lnTo>
                  <a:lnTo>
                    <a:pt x="84" y="37"/>
                  </a:lnTo>
                  <a:lnTo>
                    <a:pt x="67" y="33"/>
                  </a:lnTo>
                  <a:lnTo>
                    <a:pt x="48" y="35"/>
                  </a:lnTo>
                  <a:lnTo>
                    <a:pt x="31" y="40"/>
                  </a:lnTo>
                  <a:lnTo>
                    <a:pt x="27" y="52"/>
                  </a:lnTo>
                  <a:lnTo>
                    <a:pt x="4" y="48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6" name="Freeform 52">
              <a:extLst>
                <a:ext uri="{FF2B5EF4-FFF2-40B4-BE49-F238E27FC236}">
                  <a16:creationId xmlns:a16="http://schemas.microsoft.com/office/drawing/2014/main" id="{7317490E-0E6E-CD72-2972-69E589733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2881"/>
              <a:ext cx="42" cy="38"/>
            </a:xfrm>
            <a:custGeom>
              <a:avLst/>
              <a:gdLst>
                <a:gd name="T0" fmla="*/ 0 w 83"/>
                <a:gd name="T1" fmla="*/ 1 h 76"/>
                <a:gd name="T2" fmla="*/ 2 w 83"/>
                <a:gd name="T3" fmla="*/ 2 h 76"/>
                <a:gd name="T4" fmla="*/ 1 w 83"/>
                <a:gd name="T5" fmla="*/ 0 h 76"/>
                <a:gd name="T6" fmla="*/ 1 w 83"/>
                <a:gd name="T7" fmla="*/ 1 h 76"/>
                <a:gd name="T8" fmla="*/ 0 w 83"/>
                <a:gd name="T9" fmla="*/ 1 h 76"/>
                <a:gd name="T10" fmla="*/ 0 w 83"/>
                <a:gd name="T11" fmla="*/ 1 h 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"/>
                <a:gd name="T19" fmla="*/ 0 h 76"/>
                <a:gd name="T20" fmla="*/ 83 w 83"/>
                <a:gd name="T21" fmla="*/ 76 h 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" h="76">
                  <a:moveTo>
                    <a:pt x="0" y="36"/>
                  </a:moveTo>
                  <a:lnTo>
                    <a:pt x="83" y="76"/>
                  </a:lnTo>
                  <a:lnTo>
                    <a:pt x="47" y="0"/>
                  </a:lnTo>
                  <a:lnTo>
                    <a:pt x="47" y="3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7" name="Freeform 53">
              <a:extLst>
                <a:ext uri="{FF2B5EF4-FFF2-40B4-BE49-F238E27FC236}">
                  <a16:creationId xmlns:a16="http://schemas.microsoft.com/office/drawing/2014/main" id="{940697B8-EC82-3ABB-2FF2-9E4A0FCB3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528"/>
              <a:ext cx="72" cy="101"/>
            </a:xfrm>
            <a:custGeom>
              <a:avLst/>
              <a:gdLst>
                <a:gd name="T0" fmla="*/ 2 w 143"/>
                <a:gd name="T1" fmla="*/ 1 h 203"/>
                <a:gd name="T2" fmla="*/ 2 w 143"/>
                <a:gd name="T3" fmla="*/ 1 h 203"/>
                <a:gd name="T4" fmla="*/ 1 w 143"/>
                <a:gd name="T5" fmla="*/ 1 h 203"/>
                <a:gd name="T6" fmla="*/ 1 w 143"/>
                <a:gd name="T7" fmla="*/ 1 h 203"/>
                <a:gd name="T8" fmla="*/ 1 w 143"/>
                <a:gd name="T9" fmla="*/ 1 h 203"/>
                <a:gd name="T10" fmla="*/ 1 w 143"/>
                <a:gd name="T11" fmla="*/ 1 h 203"/>
                <a:gd name="T12" fmla="*/ 1 w 143"/>
                <a:gd name="T13" fmla="*/ 0 h 203"/>
                <a:gd name="T14" fmla="*/ 1 w 143"/>
                <a:gd name="T15" fmla="*/ 0 h 203"/>
                <a:gd name="T16" fmla="*/ 2 w 143"/>
                <a:gd name="T17" fmla="*/ 0 h 203"/>
                <a:gd name="T18" fmla="*/ 2 w 143"/>
                <a:gd name="T19" fmla="*/ 0 h 203"/>
                <a:gd name="T20" fmla="*/ 2 w 143"/>
                <a:gd name="T21" fmla="*/ 1 h 203"/>
                <a:gd name="T22" fmla="*/ 2 w 143"/>
                <a:gd name="T23" fmla="*/ 1 h 203"/>
                <a:gd name="T24" fmla="*/ 2 w 143"/>
                <a:gd name="T25" fmla="*/ 1 h 203"/>
                <a:gd name="T26" fmla="*/ 2 w 143"/>
                <a:gd name="T27" fmla="*/ 2 h 203"/>
                <a:gd name="T28" fmla="*/ 2 w 143"/>
                <a:gd name="T29" fmla="*/ 2 h 203"/>
                <a:gd name="T30" fmla="*/ 2 w 143"/>
                <a:gd name="T31" fmla="*/ 2 h 203"/>
                <a:gd name="T32" fmla="*/ 1 w 143"/>
                <a:gd name="T33" fmla="*/ 2 h 203"/>
                <a:gd name="T34" fmla="*/ 1 w 143"/>
                <a:gd name="T35" fmla="*/ 2 h 203"/>
                <a:gd name="T36" fmla="*/ 1 w 143"/>
                <a:gd name="T37" fmla="*/ 2 h 203"/>
                <a:gd name="T38" fmla="*/ 0 w 143"/>
                <a:gd name="T39" fmla="*/ 2 h 203"/>
                <a:gd name="T40" fmla="*/ 1 w 143"/>
                <a:gd name="T41" fmla="*/ 2 h 203"/>
                <a:gd name="T42" fmla="*/ 1 w 143"/>
                <a:gd name="T43" fmla="*/ 3 h 203"/>
                <a:gd name="T44" fmla="*/ 1 w 143"/>
                <a:gd name="T45" fmla="*/ 3 h 203"/>
                <a:gd name="T46" fmla="*/ 2 w 143"/>
                <a:gd name="T47" fmla="*/ 3 h 203"/>
                <a:gd name="T48" fmla="*/ 2 w 143"/>
                <a:gd name="T49" fmla="*/ 2 h 203"/>
                <a:gd name="T50" fmla="*/ 3 w 143"/>
                <a:gd name="T51" fmla="*/ 2 h 203"/>
                <a:gd name="T52" fmla="*/ 3 w 143"/>
                <a:gd name="T53" fmla="*/ 1 h 203"/>
                <a:gd name="T54" fmla="*/ 3 w 143"/>
                <a:gd name="T55" fmla="*/ 1 h 203"/>
                <a:gd name="T56" fmla="*/ 3 w 143"/>
                <a:gd name="T57" fmla="*/ 0 h 203"/>
                <a:gd name="T58" fmla="*/ 2 w 143"/>
                <a:gd name="T59" fmla="*/ 0 h 203"/>
                <a:gd name="T60" fmla="*/ 2 w 143"/>
                <a:gd name="T61" fmla="*/ 0 h 203"/>
                <a:gd name="T62" fmla="*/ 1 w 143"/>
                <a:gd name="T63" fmla="*/ 0 h 203"/>
                <a:gd name="T64" fmla="*/ 1 w 143"/>
                <a:gd name="T65" fmla="*/ 0 h 203"/>
                <a:gd name="T66" fmla="*/ 1 w 143"/>
                <a:gd name="T67" fmla="*/ 0 h 203"/>
                <a:gd name="T68" fmla="*/ 1 w 143"/>
                <a:gd name="T69" fmla="*/ 0 h 203"/>
                <a:gd name="T70" fmla="*/ 1 w 143"/>
                <a:gd name="T71" fmla="*/ 1 h 203"/>
                <a:gd name="T72" fmla="*/ 1 w 143"/>
                <a:gd name="T73" fmla="*/ 1 h 203"/>
                <a:gd name="T74" fmla="*/ 1 w 143"/>
                <a:gd name="T75" fmla="*/ 2 h 203"/>
                <a:gd name="T76" fmla="*/ 1 w 143"/>
                <a:gd name="T77" fmla="*/ 2 h 203"/>
                <a:gd name="T78" fmla="*/ 2 w 143"/>
                <a:gd name="T79" fmla="*/ 2 h 203"/>
                <a:gd name="T80" fmla="*/ 2 w 143"/>
                <a:gd name="T81" fmla="*/ 1 h 203"/>
                <a:gd name="T82" fmla="*/ 2 w 143"/>
                <a:gd name="T83" fmla="*/ 1 h 203"/>
                <a:gd name="T84" fmla="*/ 2 w 143"/>
                <a:gd name="T85" fmla="*/ 1 h 203"/>
                <a:gd name="T86" fmla="*/ 2 w 143"/>
                <a:gd name="T87" fmla="*/ 1 h 2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203"/>
                <a:gd name="T134" fmla="*/ 143 w 143"/>
                <a:gd name="T135" fmla="*/ 203 h 20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203">
                  <a:moveTo>
                    <a:pt x="89" y="89"/>
                  </a:moveTo>
                  <a:lnTo>
                    <a:pt x="72" y="100"/>
                  </a:lnTo>
                  <a:lnTo>
                    <a:pt x="59" y="104"/>
                  </a:lnTo>
                  <a:lnTo>
                    <a:pt x="47" y="98"/>
                  </a:lnTo>
                  <a:lnTo>
                    <a:pt x="32" y="79"/>
                  </a:lnTo>
                  <a:lnTo>
                    <a:pt x="32" y="64"/>
                  </a:lnTo>
                  <a:lnTo>
                    <a:pt x="38" y="47"/>
                  </a:lnTo>
                  <a:lnTo>
                    <a:pt x="53" y="38"/>
                  </a:lnTo>
                  <a:lnTo>
                    <a:pt x="72" y="39"/>
                  </a:lnTo>
                  <a:lnTo>
                    <a:pt x="87" y="49"/>
                  </a:lnTo>
                  <a:lnTo>
                    <a:pt x="105" y="68"/>
                  </a:lnTo>
                  <a:lnTo>
                    <a:pt x="114" y="89"/>
                  </a:lnTo>
                  <a:lnTo>
                    <a:pt x="116" y="112"/>
                  </a:lnTo>
                  <a:lnTo>
                    <a:pt x="112" y="144"/>
                  </a:lnTo>
                  <a:lnTo>
                    <a:pt x="95" y="165"/>
                  </a:lnTo>
                  <a:lnTo>
                    <a:pt x="70" y="176"/>
                  </a:lnTo>
                  <a:lnTo>
                    <a:pt x="47" y="178"/>
                  </a:lnTo>
                  <a:lnTo>
                    <a:pt x="30" y="173"/>
                  </a:lnTo>
                  <a:lnTo>
                    <a:pt x="11" y="165"/>
                  </a:lnTo>
                  <a:lnTo>
                    <a:pt x="0" y="171"/>
                  </a:lnTo>
                  <a:lnTo>
                    <a:pt x="2" y="182"/>
                  </a:lnTo>
                  <a:lnTo>
                    <a:pt x="19" y="197"/>
                  </a:lnTo>
                  <a:lnTo>
                    <a:pt x="46" y="203"/>
                  </a:lnTo>
                  <a:lnTo>
                    <a:pt x="74" y="201"/>
                  </a:lnTo>
                  <a:lnTo>
                    <a:pt x="106" y="186"/>
                  </a:lnTo>
                  <a:lnTo>
                    <a:pt x="133" y="155"/>
                  </a:lnTo>
                  <a:lnTo>
                    <a:pt x="143" y="123"/>
                  </a:lnTo>
                  <a:lnTo>
                    <a:pt x="143" y="95"/>
                  </a:lnTo>
                  <a:lnTo>
                    <a:pt x="133" y="53"/>
                  </a:lnTo>
                  <a:lnTo>
                    <a:pt x="110" y="20"/>
                  </a:lnTo>
                  <a:lnTo>
                    <a:pt x="80" y="3"/>
                  </a:lnTo>
                  <a:lnTo>
                    <a:pt x="51" y="0"/>
                  </a:lnTo>
                  <a:lnTo>
                    <a:pt x="27" y="9"/>
                  </a:lnTo>
                  <a:lnTo>
                    <a:pt x="9" y="30"/>
                  </a:lnTo>
                  <a:lnTo>
                    <a:pt x="4" y="57"/>
                  </a:lnTo>
                  <a:lnTo>
                    <a:pt x="4" y="87"/>
                  </a:lnTo>
                  <a:lnTo>
                    <a:pt x="17" y="116"/>
                  </a:lnTo>
                  <a:lnTo>
                    <a:pt x="32" y="129"/>
                  </a:lnTo>
                  <a:lnTo>
                    <a:pt x="63" y="140"/>
                  </a:lnTo>
                  <a:lnTo>
                    <a:pt x="87" y="133"/>
                  </a:lnTo>
                  <a:lnTo>
                    <a:pt x="105" y="116"/>
                  </a:lnTo>
                  <a:lnTo>
                    <a:pt x="105" y="91"/>
                  </a:lnTo>
                  <a:lnTo>
                    <a:pt x="89" y="89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8" name="Freeform 54">
              <a:extLst>
                <a:ext uri="{FF2B5EF4-FFF2-40B4-BE49-F238E27FC236}">
                  <a16:creationId xmlns:a16="http://schemas.microsoft.com/office/drawing/2014/main" id="{E2DD8212-3011-1AE3-B8AA-FA8D9A5D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8" y="2581"/>
              <a:ext cx="44" cy="29"/>
            </a:xfrm>
            <a:custGeom>
              <a:avLst/>
              <a:gdLst>
                <a:gd name="T0" fmla="*/ 1 w 87"/>
                <a:gd name="T1" fmla="*/ 0 h 57"/>
                <a:gd name="T2" fmla="*/ 2 w 87"/>
                <a:gd name="T3" fmla="*/ 1 h 57"/>
                <a:gd name="T4" fmla="*/ 0 w 87"/>
                <a:gd name="T5" fmla="*/ 1 h 57"/>
                <a:gd name="T6" fmla="*/ 1 w 87"/>
                <a:gd name="T7" fmla="*/ 1 h 57"/>
                <a:gd name="T8" fmla="*/ 1 w 87"/>
                <a:gd name="T9" fmla="*/ 0 h 57"/>
                <a:gd name="T10" fmla="*/ 1 w 87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7"/>
                <a:gd name="T19" fmla="*/ 0 h 57"/>
                <a:gd name="T20" fmla="*/ 87 w 87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7" h="57">
                  <a:moveTo>
                    <a:pt x="23" y="0"/>
                  </a:moveTo>
                  <a:lnTo>
                    <a:pt x="87" y="57"/>
                  </a:lnTo>
                  <a:lnTo>
                    <a:pt x="0" y="55"/>
                  </a:lnTo>
                  <a:lnTo>
                    <a:pt x="45" y="4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09" name="Freeform 55">
              <a:extLst>
                <a:ext uri="{FF2B5EF4-FFF2-40B4-BE49-F238E27FC236}">
                  <a16:creationId xmlns:a16="http://schemas.microsoft.com/office/drawing/2014/main" id="{E2BE9618-D809-09DA-EEBF-92AC727C3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198"/>
              <a:ext cx="67" cy="104"/>
            </a:xfrm>
            <a:custGeom>
              <a:avLst/>
              <a:gdLst>
                <a:gd name="T0" fmla="*/ 2 w 135"/>
                <a:gd name="T1" fmla="*/ 1 h 207"/>
                <a:gd name="T2" fmla="*/ 1 w 135"/>
                <a:gd name="T3" fmla="*/ 1 h 207"/>
                <a:gd name="T4" fmla="*/ 1 w 135"/>
                <a:gd name="T5" fmla="*/ 1 h 207"/>
                <a:gd name="T6" fmla="*/ 1 w 135"/>
                <a:gd name="T7" fmla="*/ 1 h 207"/>
                <a:gd name="T8" fmla="*/ 1 w 135"/>
                <a:gd name="T9" fmla="*/ 1 h 207"/>
                <a:gd name="T10" fmla="*/ 0 w 135"/>
                <a:gd name="T11" fmla="*/ 1 h 207"/>
                <a:gd name="T12" fmla="*/ 0 w 135"/>
                <a:gd name="T13" fmla="*/ 2 h 207"/>
                <a:gd name="T14" fmla="*/ 0 w 135"/>
                <a:gd name="T15" fmla="*/ 2 h 207"/>
                <a:gd name="T16" fmla="*/ 0 w 135"/>
                <a:gd name="T17" fmla="*/ 3 h 207"/>
                <a:gd name="T18" fmla="*/ 0 w 135"/>
                <a:gd name="T19" fmla="*/ 3 h 207"/>
                <a:gd name="T20" fmla="*/ 1 w 135"/>
                <a:gd name="T21" fmla="*/ 3 h 207"/>
                <a:gd name="T22" fmla="*/ 1 w 135"/>
                <a:gd name="T23" fmla="*/ 3 h 207"/>
                <a:gd name="T24" fmla="*/ 1 w 135"/>
                <a:gd name="T25" fmla="*/ 3 h 207"/>
                <a:gd name="T26" fmla="*/ 1 w 135"/>
                <a:gd name="T27" fmla="*/ 3 h 207"/>
                <a:gd name="T28" fmla="*/ 1 w 135"/>
                <a:gd name="T29" fmla="*/ 2 h 207"/>
                <a:gd name="T30" fmla="*/ 1 w 135"/>
                <a:gd name="T31" fmla="*/ 2 h 207"/>
                <a:gd name="T32" fmla="*/ 1 w 135"/>
                <a:gd name="T33" fmla="*/ 2 h 207"/>
                <a:gd name="T34" fmla="*/ 1 w 135"/>
                <a:gd name="T35" fmla="*/ 2 h 207"/>
                <a:gd name="T36" fmla="*/ 1 w 135"/>
                <a:gd name="T37" fmla="*/ 2 h 207"/>
                <a:gd name="T38" fmla="*/ 1 w 135"/>
                <a:gd name="T39" fmla="*/ 2 h 207"/>
                <a:gd name="T40" fmla="*/ 1 w 135"/>
                <a:gd name="T41" fmla="*/ 2 h 207"/>
                <a:gd name="T42" fmla="*/ 2 w 135"/>
                <a:gd name="T43" fmla="*/ 2 h 207"/>
                <a:gd name="T44" fmla="*/ 2 w 135"/>
                <a:gd name="T45" fmla="*/ 3 h 207"/>
                <a:gd name="T46" fmla="*/ 1 w 135"/>
                <a:gd name="T47" fmla="*/ 3 h 207"/>
                <a:gd name="T48" fmla="*/ 1 w 135"/>
                <a:gd name="T49" fmla="*/ 4 h 207"/>
                <a:gd name="T50" fmla="*/ 1 w 135"/>
                <a:gd name="T51" fmla="*/ 4 h 207"/>
                <a:gd name="T52" fmla="*/ 0 w 135"/>
                <a:gd name="T53" fmla="*/ 4 h 207"/>
                <a:gd name="T54" fmla="*/ 0 w 135"/>
                <a:gd name="T55" fmla="*/ 4 h 207"/>
                <a:gd name="T56" fmla="*/ 0 w 135"/>
                <a:gd name="T57" fmla="*/ 3 h 207"/>
                <a:gd name="T58" fmla="*/ 0 w 135"/>
                <a:gd name="T59" fmla="*/ 3 h 207"/>
                <a:gd name="T60" fmla="*/ 0 w 135"/>
                <a:gd name="T61" fmla="*/ 2 h 207"/>
                <a:gd name="T62" fmla="*/ 0 w 135"/>
                <a:gd name="T63" fmla="*/ 1 h 207"/>
                <a:gd name="T64" fmla="*/ 0 w 135"/>
                <a:gd name="T65" fmla="*/ 1 h 207"/>
                <a:gd name="T66" fmla="*/ 0 w 135"/>
                <a:gd name="T67" fmla="*/ 1 h 207"/>
                <a:gd name="T68" fmla="*/ 1 w 135"/>
                <a:gd name="T69" fmla="*/ 0 h 207"/>
                <a:gd name="T70" fmla="*/ 1 w 135"/>
                <a:gd name="T71" fmla="*/ 1 h 207"/>
                <a:gd name="T72" fmla="*/ 1 w 135"/>
                <a:gd name="T73" fmla="*/ 1 h 207"/>
                <a:gd name="T74" fmla="*/ 2 w 135"/>
                <a:gd name="T75" fmla="*/ 1 h 207"/>
                <a:gd name="T76" fmla="*/ 2 w 135"/>
                <a:gd name="T77" fmla="*/ 1 h 20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5"/>
                <a:gd name="T118" fmla="*/ 0 h 207"/>
                <a:gd name="T119" fmla="*/ 135 w 135"/>
                <a:gd name="T120" fmla="*/ 207 h 20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5" h="207">
                  <a:moveTo>
                    <a:pt x="131" y="32"/>
                  </a:moveTo>
                  <a:lnTo>
                    <a:pt x="114" y="53"/>
                  </a:lnTo>
                  <a:lnTo>
                    <a:pt x="101" y="38"/>
                  </a:lnTo>
                  <a:lnTo>
                    <a:pt x="87" y="32"/>
                  </a:lnTo>
                  <a:lnTo>
                    <a:pt x="66" y="34"/>
                  </a:lnTo>
                  <a:lnTo>
                    <a:pt x="47" y="49"/>
                  </a:lnTo>
                  <a:lnTo>
                    <a:pt x="38" y="72"/>
                  </a:lnTo>
                  <a:lnTo>
                    <a:pt x="32" y="108"/>
                  </a:lnTo>
                  <a:lnTo>
                    <a:pt x="34" y="144"/>
                  </a:lnTo>
                  <a:lnTo>
                    <a:pt x="45" y="167"/>
                  </a:lnTo>
                  <a:lnTo>
                    <a:pt x="66" y="179"/>
                  </a:lnTo>
                  <a:lnTo>
                    <a:pt x="89" y="175"/>
                  </a:lnTo>
                  <a:lnTo>
                    <a:pt x="108" y="158"/>
                  </a:lnTo>
                  <a:lnTo>
                    <a:pt x="112" y="133"/>
                  </a:lnTo>
                  <a:lnTo>
                    <a:pt x="108" y="114"/>
                  </a:lnTo>
                  <a:lnTo>
                    <a:pt x="93" y="103"/>
                  </a:lnTo>
                  <a:lnTo>
                    <a:pt x="70" y="97"/>
                  </a:lnTo>
                  <a:lnTo>
                    <a:pt x="68" y="76"/>
                  </a:lnTo>
                  <a:lnTo>
                    <a:pt x="95" y="78"/>
                  </a:lnTo>
                  <a:lnTo>
                    <a:pt x="114" y="87"/>
                  </a:lnTo>
                  <a:lnTo>
                    <a:pt x="127" y="103"/>
                  </a:lnTo>
                  <a:lnTo>
                    <a:pt x="135" y="125"/>
                  </a:lnTo>
                  <a:lnTo>
                    <a:pt x="135" y="154"/>
                  </a:lnTo>
                  <a:lnTo>
                    <a:pt x="125" y="177"/>
                  </a:lnTo>
                  <a:lnTo>
                    <a:pt x="106" y="196"/>
                  </a:lnTo>
                  <a:lnTo>
                    <a:pt x="83" y="207"/>
                  </a:lnTo>
                  <a:lnTo>
                    <a:pt x="59" y="207"/>
                  </a:lnTo>
                  <a:lnTo>
                    <a:pt x="28" y="196"/>
                  </a:lnTo>
                  <a:lnTo>
                    <a:pt x="11" y="167"/>
                  </a:lnTo>
                  <a:lnTo>
                    <a:pt x="2" y="131"/>
                  </a:lnTo>
                  <a:lnTo>
                    <a:pt x="0" y="91"/>
                  </a:lnTo>
                  <a:lnTo>
                    <a:pt x="5" y="55"/>
                  </a:lnTo>
                  <a:lnTo>
                    <a:pt x="23" y="28"/>
                  </a:lnTo>
                  <a:lnTo>
                    <a:pt x="43" y="8"/>
                  </a:lnTo>
                  <a:lnTo>
                    <a:pt x="70" y="0"/>
                  </a:lnTo>
                  <a:lnTo>
                    <a:pt x="95" y="4"/>
                  </a:lnTo>
                  <a:lnTo>
                    <a:pt x="116" y="15"/>
                  </a:lnTo>
                  <a:lnTo>
                    <a:pt x="131" y="32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0" name="Freeform 56">
              <a:extLst>
                <a:ext uri="{FF2B5EF4-FFF2-40B4-BE49-F238E27FC236}">
                  <a16:creationId xmlns:a16="http://schemas.microsoft.com/office/drawing/2014/main" id="{EA6F7592-6741-A813-4FDA-C6AE57AAF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2215"/>
              <a:ext cx="45" cy="28"/>
            </a:xfrm>
            <a:custGeom>
              <a:avLst/>
              <a:gdLst>
                <a:gd name="T0" fmla="*/ 0 w 89"/>
                <a:gd name="T1" fmla="*/ 0 h 55"/>
                <a:gd name="T2" fmla="*/ 2 w 89"/>
                <a:gd name="T3" fmla="*/ 1 h 55"/>
                <a:gd name="T4" fmla="*/ 1 w 89"/>
                <a:gd name="T5" fmla="*/ 1 h 55"/>
                <a:gd name="T6" fmla="*/ 1 w 89"/>
                <a:gd name="T7" fmla="*/ 1 h 55"/>
                <a:gd name="T8" fmla="*/ 0 w 89"/>
                <a:gd name="T9" fmla="*/ 0 h 55"/>
                <a:gd name="T10" fmla="*/ 0 w 89"/>
                <a:gd name="T11" fmla="*/ 0 h 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9"/>
                <a:gd name="T19" fmla="*/ 0 h 55"/>
                <a:gd name="T20" fmla="*/ 89 w 89"/>
                <a:gd name="T21" fmla="*/ 55 h 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9" h="55">
                  <a:moveTo>
                    <a:pt x="0" y="0"/>
                  </a:moveTo>
                  <a:lnTo>
                    <a:pt x="89" y="6"/>
                  </a:lnTo>
                  <a:lnTo>
                    <a:pt x="13" y="55"/>
                  </a:lnTo>
                  <a:lnTo>
                    <a:pt x="34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1" name="Freeform 57">
              <a:extLst>
                <a:ext uri="{FF2B5EF4-FFF2-40B4-BE49-F238E27FC236}">
                  <a16:creationId xmlns:a16="http://schemas.microsoft.com/office/drawing/2014/main" id="{07B586C2-87C0-9DFC-6439-6B3F4B38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1821"/>
              <a:ext cx="321" cy="872"/>
            </a:xfrm>
            <a:custGeom>
              <a:avLst/>
              <a:gdLst>
                <a:gd name="T0" fmla="*/ 1 w 642"/>
                <a:gd name="T1" fmla="*/ 0 h 1745"/>
                <a:gd name="T2" fmla="*/ 2 w 642"/>
                <a:gd name="T3" fmla="*/ 0 h 1745"/>
                <a:gd name="T4" fmla="*/ 4 w 642"/>
                <a:gd name="T5" fmla="*/ 2 h 1745"/>
                <a:gd name="T6" fmla="*/ 6 w 642"/>
                <a:gd name="T7" fmla="*/ 4 h 1745"/>
                <a:gd name="T8" fmla="*/ 7 w 642"/>
                <a:gd name="T9" fmla="*/ 6 h 1745"/>
                <a:gd name="T10" fmla="*/ 9 w 642"/>
                <a:gd name="T11" fmla="*/ 9 h 1745"/>
                <a:gd name="T12" fmla="*/ 10 w 642"/>
                <a:gd name="T13" fmla="*/ 13 h 1745"/>
                <a:gd name="T14" fmla="*/ 10 w 642"/>
                <a:gd name="T15" fmla="*/ 17 h 1745"/>
                <a:gd name="T16" fmla="*/ 10 w 642"/>
                <a:gd name="T17" fmla="*/ 20 h 1745"/>
                <a:gd name="T18" fmla="*/ 10 w 642"/>
                <a:gd name="T19" fmla="*/ 23 h 1745"/>
                <a:gd name="T20" fmla="*/ 10 w 642"/>
                <a:gd name="T21" fmla="*/ 25 h 1745"/>
                <a:gd name="T22" fmla="*/ 9 w 642"/>
                <a:gd name="T23" fmla="*/ 27 h 1745"/>
                <a:gd name="T24" fmla="*/ 9 w 642"/>
                <a:gd name="T25" fmla="*/ 26 h 1745"/>
                <a:gd name="T26" fmla="*/ 9 w 642"/>
                <a:gd name="T27" fmla="*/ 24 h 1745"/>
                <a:gd name="T28" fmla="*/ 9 w 642"/>
                <a:gd name="T29" fmla="*/ 24 h 1745"/>
                <a:gd name="T30" fmla="*/ 9 w 642"/>
                <a:gd name="T31" fmla="*/ 22 h 1745"/>
                <a:gd name="T32" fmla="*/ 10 w 642"/>
                <a:gd name="T33" fmla="*/ 20 h 1745"/>
                <a:gd name="T34" fmla="*/ 9 w 642"/>
                <a:gd name="T35" fmla="*/ 16 h 1745"/>
                <a:gd name="T36" fmla="*/ 9 w 642"/>
                <a:gd name="T37" fmla="*/ 13 h 1745"/>
                <a:gd name="T38" fmla="*/ 8 w 642"/>
                <a:gd name="T39" fmla="*/ 10 h 1745"/>
                <a:gd name="T40" fmla="*/ 6 w 642"/>
                <a:gd name="T41" fmla="*/ 7 h 1745"/>
                <a:gd name="T42" fmla="*/ 5 w 642"/>
                <a:gd name="T43" fmla="*/ 5 h 1745"/>
                <a:gd name="T44" fmla="*/ 5 w 642"/>
                <a:gd name="T45" fmla="*/ 4 h 1745"/>
                <a:gd name="T46" fmla="*/ 5 w 642"/>
                <a:gd name="T47" fmla="*/ 3 h 1745"/>
                <a:gd name="T48" fmla="*/ 3 w 642"/>
                <a:gd name="T49" fmla="*/ 2 h 1745"/>
                <a:gd name="T50" fmla="*/ 2 w 642"/>
                <a:gd name="T51" fmla="*/ 1 h 1745"/>
                <a:gd name="T52" fmla="*/ 0 w 642"/>
                <a:gd name="T53" fmla="*/ 0 h 1745"/>
                <a:gd name="T54" fmla="*/ 1 w 642"/>
                <a:gd name="T55" fmla="*/ 0 h 1745"/>
                <a:gd name="T56" fmla="*/ 1 w 642"/>
                <a:gd name="T57" fmla="*/ 0 h 17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642"/>
                <a:gd name="T88" fmla="*/ 0 h 1745"/>
                <a:gd name="T89" fmla="*/ 642 w 642"/>
                <a:gd name="T90" fmla="*/ 1745 h 17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642" h="1745">
                  <a:moveTo>
                    <a:pt x="3" y="0"/>
                  </a:moveTo>
                  <a:lnTo>
                    <a:pt x="91" y="59"/>
                  </a:lnTo>
                  <a:lnTo>
                    <a:pt x="203" y="162"/>
                  </a:lnTo>
                  <a:lnTo>
                    <a:pt x="328" y="289"/>
                  </a:lnTo>
                  <a:lnTo>
                    <a:pt x="442" y="443"/>
                  </a:lnTo>
                  <a:lnTo>
                    <a:pt x="534" y="637"/>
                  </a:lnTo>
                  <a:lnTo>
                    <a:pt x="600" y="865"/>
                  </a:lnTo>
                  <a:lnTo>
                    <a:pt x="638" y="1101"/>
                  </a:lnTo>
                  <a:lnTo>
                    <a:pt x="642" y="1302"/>
                  </a:lnTo>
                  <a:lnTo>
                    <a:pt x="625" y="1485"/>
                  </a:lnTo>
                  <a:lnTo>
                    <a:pt x="596" y="1610"/>
                  </a:lnTo>
                  <a:lnTo>
                    <a:pt x="551" y="1745"/>
                  </a:lnTo>
                  <a:lnTo>
                    <a:pt x="536" y="1721"/>
                  </a:lnTo>
                  <a:lnTo>
                    <a:pt x="560" y="1589"/>
                  </a:lnTo>
                  <a:lnTo>
                    <a:pt x="536" y="1551"/>
                  </a:lnTo>
                  <a:lnTo>
                    <a:pt x="555" y="1456"/>
                  </a:lnTo>
                  <a:lnTo>
                    <a:pt x="579" y="1287"/>
                  </a:lnTo>
                  <a:lnTo>
                    <a:pt x="575" y="1076"/>
                  </a:lnTo>
                  <a:lnTo>
                    <a:pt x="539" y="865"/>
                  </a:lnTo>
                  <a:lnTo>
                    <a:pt x="477" y="645"/>
                  </a:lnTo>
                  <a:lnTo>
                    <a:pt x="389" y="455"/>
                  </a:lnTo>
                  <a:lnTo>
                    <a:pt x="294" y="327"/>
                  </a:lnTo>
                  <a:lnTo>
                    <a:pt x="258" y="274"/>
                  </a:lnTo>
                  <a:lnTo>
                    <a:pt x="262" y="247"/>
                  </a:lnTo>
                  <a:lnTo>
                    <a:pt x="186" y="166"/>
                  </a:lnTo>
                  <a:lnTo>
                    <a:pt x="87" y="82"/>
                  </a:lnTo>
                  <a:lnTo>
                    <a:pt x="0" y="1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2" name="Freeform 58">
              <a:extLst>
                <a:ext uri="{FF2B5EF4-FFF2-40B4-BE49-F238E27FC236}">
                  <a16:creationId xmlns:a16="http://schemas.microsoft.com/office/drawing/2014/main" id="{2368C9D6-6C13-7A10-D141-09DEBA580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2609"/>
              <a:ext cx="216" cy="339"/>
            </a:xfrm>
            <a:custGeom>
              <a:avLst/>
              <a:gdLst>
                <a:gd name="T0" fmla="*/ 7 w 431"/>
                <a:gd name="T1" fmla="*/ 0 h 679"/>
                <a:gd name="T2" fmla="*/ 6 w 431"/>
                <a:gd name="T3" fmla="*/ 3 h 679"/>
                <a:gd name="T4" fmla="*/ 4 w 431"/>
                <a:gd name="T5" fmla="*/ 6 h 679"/>
                <a:gd name="T6" fmla="*/ 3 w 431"/>
                <a:gd name="T7" fmla="*/ 7 h 679"/>
                <a:gd name="T8" fmla="*/ 0 w 431"/>
                <a:gd name="T9" fmla="*/ 10 h 679"/>
                <a:gd name="T10" fmla="*/ 1 w 431"/>
                <a:gd name="T11" fmla="*/ 10 h 679"/>
                <a:gd name="T12" fmla="*/ 4 w 431"/>
                <a:gd name="T13" fmla="*/ 8 h 679"/>
                <a:gd name="T14" fmla="*/ 5 w 431"/>
                <a:gd name="T15" fmla="*/ 7 h 679"/>
                <a:gd name="T16" fmla="*/ 5 w 431"/>
                <a:gd name="T17" fmla="*/ 6 h 679"/>
                <a:gd name="T18" fmla="*/ 6 w 431"/>
                <a:gd name="T19" fmla="*/ 4 h 679"/>
                <a:gd name="T20" fmla="*/ 6 w 431"/>
                <a:gd name="T21" fmla="*/ 3 h 679"/>
                <a:gd name="T22" fmla="*/ 7 w 431"/>
                <a:gd name="T23" fmla="*/ 2 h 679"/>
                <a:gd name="T24" fmla="*/ 7 w 431"/>
                <a:gd name="T25" fmla="*/ 0 h 679"/>
                <a:gd name="T26" fmla="*/ 7 w 431"/>
                <a:gd name="T27" fmla="*/ 0 h 679"/>
                <a:gd name="T28" fmla="*/ 7 w 431"/>
                <a:gd name="T29" fmla="*/ 0 h 67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31"/>
                <a:gd name="T46" fmla="*/ 0 h 679"/>
                <a:gd name="T47" fmla="*/ 431 w 431"/>
                <a:gd name="T48" fmla="*/ 679 h 67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31" h="679">
                  <a:moveTo>
                    <a:pt x="414" y="0"/>
                  </a:moveTo>
                  <a:lnTo>
                    <a:pt x="334" y="215"/>
                  </a:lnTo>
                  <a:lnTo>
                    <a:pt x="239" y="386"/>
                  </a:lnTo>
                  <a:lnTo>
                    <a:pt x="153" y="510"/>
                  </a:lnTo>
                  <a:lnTo>
                    <a:pt x="0" y="679"/>
                  </a:lnTo>
                  <a:lnTo>
                    <a:pt x="45" y="662"/>
                  </a:lnTo>
                  <a:lnTo>
                    <a:pt x="199" y="517"/>
                  </a:lnTo>
                  <a:lnTo>
                    <a:pt x="264" y="456"/>
                  </a:lnTo>
                  <a:lnTo>
                    <a:pt x="288" y="411"/>
                  </a:lnTo>
                  <a:lnTo>
                    <a:pt x="376" y="261"/>
                  </a:lnTo>
                  <a:lnTo>
                    <a:pt x="376" y="219"/>
                  </a:lnTo>
                  <a:lnTo>
                    <a:pt x="397" y="137"/>
                  </a:lnTo>
                  <a:lnTo>
                    <a:pt x="431" y="50"/>
                  </a:lnTo>
                  <a:lnTo>
                    <a:pt x="414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3" name="Freeform 59">
              <a:extLst>
                <a:ext uri="{FF2B5EF4-FFF2-40B4-BE49-F238E27FC236}">
                  <a16:creationId xmlns:a16="http://schemas.microsoft.com/office/drawing/2014/main" id="{70F92B92-F098-E03A-926E-4E0F885D3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" y="2782"/>
              <a:ext cx="813" cy="451"/>
            </a:xfrm>
            <a:custGeom>
              <a:avLst/>
              <a:gdLst>
                <a:gd name="T0" fmla="*/ 26 w 1625"/>
                <a:gd name="T1" fmla="*/ 0 h 901"/>
                <a:gd name="T2" fmla="*/ 24 w 1625"/>
                <a:gd name="T3" fmla="*/ 3 h 901"/>
                <a:gd name="T4" fmla="*/ 22 w 1625"/>
                <a:gd name="T5" fmla="*/ 5 h 901"/>
                <a:gd name="T6" fmla="*/ 18 w 1625"/>
                <a:gd name="T7" fmla="*/ 8 h 901"/>
                <a:gd name="T8" fmla="*/ 15 w 1625"/>
                <a:gd name="T9" fmla="*/ 11 h 901"/>
                <a:gd name="T10" fmla="*/ 11 w 1625"/>
                <a:gd name="T11" fmla="*/ 12 h 901"/>
                <a:gd name="T12" fmla="*/ 6 w 1625"/>
                <a:gd name="T13" fmla="*/ 13 h 901"/>
                <a:gd name="T14" fmla="*/ 6 w 1625"/>
                <a:gd name="T15" fmla="*/ 14 h 901"/>
                <a:gd name="T16" fmla="*/ 4 w 1625"/>
                <a:gd name="T17" fmla="*/ 14 h 901"/>
                <a:gd name="T18" fmla="*/ 2 w 1625"/>
                <a:gd name="T19" fmla="*/ 14 h 901"/>
                <a:gd name="T20" fmla="*/ 0 w 1625"/>
                <a:gd name="T21" fmla="*/ 14 h 901"/>
                <a:gd name="T22" fmla="*/ 2 w 1625"/>
                <a:gd name="T23" fmla="*/ 14 h 901"/>
                <a:gd name="T24" fmla="*/ 4 w 1625"/>
                <a:gd name="T25" fmla="*/ 15 h 901"/>
                <a:gd name="T26" fmla="*/ 6 w 1625"/>
                <a:gd name="T27" fmla="*/ 15 h 901"/>
                <a:gd name="T28" fmla="*/ 9 w 1625"/>
                <a:gd name="T29" fmla="*/ 14 h 901"/>
                <a:gd name="T30" fmla="*/ 12 w 1625"/>
                <a:gd name="T31" fmla="*/ 13 h 901"/>
                <a:gd name="T32" fmla="*/ 16 w 1625"/>
                <a:gd name="T33" fmla="*/ 11 h 901"/>
                <a:gd name="T34" fmla="*/ 19 w 1625"/>
                <a:gd name="T35" fmla="*/ 9 h 901"/>
                <a:gd name="T36" fmla="*/ 22 w 1625"/>
                <a:gd name="T37" fmla="*/ 6 h 901"/>
                <a:gd name="T38" fmla="*/ 25 w 1625"/>
                <a:gd name="T39" fmla="*/ 3 h 901"/>
                <a:gd name="T40" fmla="*/ 26 w 1625"/>
                <a:gd name="T41" fmla="*/ 1 h 901"/>
                <a:gd name="T42" fmla="*/ 26 w 1625"/>
                <a:gd name="T43" fmla="*/ 0 h 901"/>
                <a:gd name="T44" fmla="*/ 26 w 1625"/>
                <a:gd name="T45" fmla="*/ 0 h 90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625"/>
                <a:gd name="T70" fmla="*/ 0 h 901"/>
                <a:gd name="T71" fmla="*/ 1625 w 1625"/>
                <a:gd name="T72" fmla="*/ 901 h 90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625" h="901">
                  <a:moveTo>
                    <a:pt x="1616" y="0"/>
                  </a:moveTo>
                  <a:lnTo>
                    <a:pt x="1507" y="144"/>
                  </a:lnTo>
                  <a:lnTo>
                    <a:pt x="1355" y="314"/>
                  </a:lnTo>
                  <a:lnTo>
                    <a:pt x="1127" y="500"/>
                  </a:lnTo>
                  <a:lnTo>
                    <a:pt x="903" y="644"/>
                  </a:lnTo>
                  <a:lnTo>
                    <a:pt x="684" y="739"/>
                  </a:lnTo>
                  <a:lnTo>
                    <a:pt x="348" y="823"/>
                  </a:lnTo>
                  <a:lnTo>
                    <a:pt x="331" y="852"/>
                  </a:lnTo>
                  <a:lnTo>
                    <a:pt x="221" y="876"/>
                  </a:lnTo>
                  <a:lnTo>
                    <a:pt x="105" y="876"/>
                  </a:lnTo>
                  <a:lnTo>
                    <a:pt x="0" y="865"/>
                  </a:lnTo>
                  <a:lnTo>
                    <a:pt x="112" y="893"/>
                  </a:lnTo>
                  <a:lnTo>
                    <a:pt x="228" y="901"/>
                  </a:lnTo>
                  <a:lnTo>
                    <a:pt x="361" y="897"/>
                  </a:lnTo>
                  <a:lnTo>
                    <a:pt x="576" y="855"/>
                  </a:lnTo>
                  <a:lnTo>
                    <a:pt x="724" y="806"/>
                  </a:lnTo>
                  <a:lnTo>
                    <a:pt x="990" y="694"/>
                  </a:lnTo>
                  <a:lnTo>
                    <a:pt x="1163" y="570"/>
                  </a:lnTo>
                  <a:lnTo>
                    <a:pt x="1388" y="363"/>
                  </a:lnTo>
                  <a:lnTo>
                    <a:pt x="1542" y="173"/>
                  </a:lnTo>
                  <a:lnTo>
                    <a:pt x="1625" y="36"/>
                  </a:lnTo>
                  <a:lnTo>
                    <a:pt x="1616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4" name="Freeform 60">
              <a:extLst>
                <a:ext uri="{FF2B5EF4-FFF2-40B4-BE49-F238E27FC236}">
                  <a16:creationId xmlns:a16="http://schemas.microsoft.com/office/drawing/2014/main" id="{0C8FC948-69D2-E3D8-BB0F-C85E2717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9" y="3002"/>
              <a:ext cx="304" cy="80"/>
            </a:xfrm>
            <a:custGeom>
              <a:avLst/>
              <a:gdLst>
                <a:gd name="T0" fmla="*/ 0 w 609"/>
                <a:gd name="T1" fmla="*/ 3 h 160"/>
                <a:gd name="T2" fmla="*/ 0 w 609"/>
                <a:gd name="T3" fmla="*/ 3 h 160"/>
                <a:gd name="T4" fmla="*/ 1 w 609"/>
                <a:gd name="T5" fmla="*/ 3 h 160"/>
                <a:gd name="T6" fmla="*/ 3 w 609"/>
                <a:gd name="T7" fmla="*/ 3 h 160"/>
                <a:gd name="T8" fmla="*/ 5 w 609"/>
                <a:gd name="T9" fmla="*/ 3 h 160"/>
                <a:gd name="T10" fmla="*/ 7 w 609"/>
                <a:gd name="T11" fmla="*/ 2 h 160"/>
                <a:gd name="T12" fmla="*/ 9 w 609"/>
                <a:gd name="T13" fmla="*/ 1 h 160"/>
                <a:gd name="T14" fmla="*/ 9 w 609"/>
                <a:gd name="T15" fmla="*/ 0 h 160"/>
                <a:gd name="T16" fmla="*/ 6 w 609"/>
                <a:gd name="T17" fmla="*/ 2 h 160"/>
                <a:gd name="T18" fmla="*/ 5 w 609"/>
                <a:gd name="T19" fmla="*/ 2 h 160"/>
                <a:gd name="T20" fmla="*/ 3 w 609"/>
                <a:gd name="T21" fmla="*/ 2 h 160"/>
                <a:gd name="T22" fmla="*/ 1 w 609"/>
                <a:gd name="T23" fmla="*/ 3 h 160"/>
                <a:gd name="T24" fmla="*/ 0 w 609"/>
                <a:gd name="T25" fmla="*/ 3 h 160"/>
                <a:gd name="T26" fmla="*/ 0 w 609"/>
                <a:gd name="T27" fmla="*/ 3 h 16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09"/>
                <a:gd name="T43" fmla="*/ 0 h 160"/>
                <a:gd name="T44" fmla="*/ 609 w 609"/>
                <a:gd name="T45" fmla="*/ 160 h 16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09" h="160">
                  <a:moveTo>
                    <a:pt x="0" y="135"/>
                  </a:moveTo>
                  <a:lnTo>
                    <a:pt x="16" y="156"/>
                  </a:lnTo>
                  <a:lnTo>
                    <a:pt x="82" y="160"/>
                  </a:lnTo>
                  <a:lnTo>
                    <a:pt x="221" y="152"/>
                  </a:lnTo>
                  <a:lnTo>
                    <a:pt x="335" y="131"/>
                  </a:lnTo>
                  <a:lnTo>
                    <a:pt x="451" y="91"/>
                  </a:lnTo>
                  <a:lnTo>
                    <a:pt x="609" y="19"/>
                  </a:lnTo>
                  <a:lnTo>
                    <a:pt x="591" y="0"/>
                  </a:lnTo>
                  <a:lnTo>
                    <a:pt x="436" y="70"/>
                  </a:lnTo>
                  <a:lnTo>
                    <a:pt x="327" y="99"/>
                  </a:lnTo>
                  <a:lnTo>
                    <a:pt x="215" y="120"/>
                  </a:lnTo>
                  <a:lnTo>
                    <a:pt x="75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515" name="Freeform 61">
              <a:extLst>
                <a:ext uri="{FF2B5EF4-FFF2-40B4-BE49-F238E27FC236}">
                  <a16:creationId xmlns:a16="http://schemas.microsoft.com/office/drawing/2014/main" id="{26A22A4F-E851-9A70-CA49-40928E3D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9" y="2607"/>
              <a:ext cx="576" cy="608"/>
            </a:xfrm>
            <a:custGeom>
              <a:avLst/>
              <a:gdLst>
                <a:gd name="T0" fmla="*/ 1 w 1151"/>
                <a:gd name="T1" fmla="*/ 0 h 1217"/>
                <a:gd name="T2" fmla="*/ 2 w 1151"/>
                <a:gd name="T3" fmla="*/ 2 h 1217"/>
                <a:gd name="T4" fmla="*/ 3 w 1151"/>
                <a:gd name="T5" fmla="*/ 5 h 1217"/>
                <a:gd name="T6" fmla="*/ 5 w 1151"/>
                <a:gd name="T7" fmla="*/ 9 h 1217"/>
                <a:gd name="T8" fmla="*/ 7 w 1151"/>
                <a:gd name="T9" fmla="*/ 11 h 1217"/>
                <a:gd name="T10" fmla="*/ 9 w 1151"/>
                <a:gd name="T11" fmla="*/ 13 h 1217"/>
                <a:gd name="T12" fmla="*/ 13 w 1151"/>
                <a:gd name="T13" fmla="*/ 15 h 1217"/>
                <a:gd name="T14" fmla="*/ 16 w 1151"/>
                <a:gd name="T15" fmla="*/ 17 h 1217"/>
                <a:gd name="T16" fmla="*/ 18 w 1151"/>
                <a:gd name="T17" fmla="*/ 17 h 1217"/>
                <a:gd name="T18" fmla="*/ 17 w 1151"/>
                <a:gd name="T19" fmla="*/ 18 h 1217"/>
                <a:gd name="T20" fmla="*/ 18 w 1151"/>
                <a:gd name="T21" fmla="*/ 18 h 1217"/>
                <a:gd name="T22" fmla="*/ 18 w 1151"/>
                <a:gd name="T23" fmla="*/ 19 h 1217"/>
                <a:gd name="T24" fmla="*/ 17 w 1151"/>
                <a:gd name="T25" fmla="*/ 18 h 1217"/>
                <a:gd name="T26" fmla="*/ 12 w 1151"/>
                <a:gd name="T27" fmla="*/ 16 h 1217"/>
                <a:gd name="T28" fmla="*/ 9 w 1151"/>
                <a:gd name="T29" fmla="*/ 14 h 1217"/>
                <a:gd name="T30" fmla="*/ 6 w 1151"/>
                <a:gd name="T31" fmla="*/ 11 h 1217"/>
                <a:gd name="T32" fmla="*/ 4 w 1151"/>
                <a:gd name="T33" fmla="*/ 9 h 1217"/>
                <a:gd name="T34" fmla="*/ 2 w 1151"/>
                <a:gd name="T35" fmla="*/ 5 h 1217"/>
                <a:gd name="T36" fmla="*/ 1 w 1151"/>
                <a:gd name="T37" fmla="*/ 2 h 1217"/>
                <a:gd name="T38" fmla="*/ 0 w 1151"/>
                <a:gd name="T39" fmla="*/ 0 h 1217"/>
                <a:gd name="T40" fmla="*/ 1 w 1151"/>
                <a:gd name="T41" fmla="*/ 0 h 1217"/>
                <a:gd name="T42" fmla="*/ 1 w 1151"/>
                <a:gd name="T43" fmla="*/ 0 h 121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51"/>
                <a:gd name="T67" fmla="*/ 0 h 1217"/>
                <a:gd name="T68" fmla="*/ 1151 w 1151"/>
                <a:gd name="T69" fmla="*/ 1217 h 121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51" h="1217">
                  <a:moveTo>
                    <a:pt x="17" y="0"/>
                  </a:moveTo>
                  <a:lnTo>
                    <a:pt x="74" y="190"/>
                  </a:lnTo>
                  <a:lnTo>
                    <a:pt x="150" y="365"/>
                  </a:lnTo>
                  <a:lnTo>
                    <a:pt x="270" y="580"/>
                  </a:lnTo>
                  <a:lnTo>
                    <a:pt x="403" y="742"/>
                  </a:lnTo>
                  <a:lnTo>
                    <a:pt x="558" y="882"/>
                  </a:lnTo>
                  <a:lnTo>
                    <a:pt x="771" y="1010"/>
                  </a:lnTo>
                  <a:lnTo>
                    <a:pt x="978" y="1097"/>
                  </a:lnTo>
                  <a:lnTo>
                    <a:pt x="1091" y="1133"/>
                  </a:lnTo>
                  <a:lnTo>
                    <a:pt x="1056" y="1162"/>
                  </a:lnTo>
                  <a:lnTo>
                    <a:pt x="1151" y="1192"/>
                  </a:lnTo>
                  <a:lnTo>
                    <a:pt x="1140" y="1217"/>
                  </a:lnTo>
                  <a:lnTo>
                    <a:pt x="1032" y="1183"/>
                  </a:lnTo>
                  <a:lnTo>
                    <a:pt x="741" y="1059"/>
                  </a:lnTo>
                  <a:lnTo>
                    <a:pt x="530" y="922"/>
                  </a:lnTo>
                  <a:lnTo>
                    <a:pt x="365" y="749"/>
                  </a:lnTo>
                  <a:lnTo>
                    <a:pt x="235" y="584"/>
                  </a:lnTo>
                  <a:lnTo>
                    <a:pt x="104" y="356"/>
                  </a:lnTo>
                  <a:lnTo>
                    <a:pt x="38" y="187"/>
                  </a:lnTo>
                  <a:lnTo>
                    <a:pt x="0" y="33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18435" name="Group 62">
            <a:extLst>
              <a:ext uri="{FF2B5EF4-FFF2-40B4-BE49-F238E27FC236}">
                <a16:creationId xmlns:a16="http://schemas.microsoft.com/office/drawing/2014/main" id="{CCF602F6-3DD2-AD79-46C0-D9BAD7234EA7}"/>
              </a:ext>
            </a:extLst>
          </p:cNvPr>
          <p:cNvGrpSpPr>
            <a:grpSpLocks/>
          </p:cNvGrpSpPr>
          <p:nvPr/>
        </p:nvGrpSpPr>
        <p:grpSpPr bwMode="auto">
          <a:xfrm>
            <a:off x="119063" y="76200"/>
            <a:ext cx="8948737" cy="650875"/>
            <a:chOff x="-117" y="48"/>
            <a:chExt cx="5637" cy="410"/>
          </a:xfrm>
        </p:grpSpPr>
        <p:grpSp>
          <p:nvGrpSpPr>
            <p:cNvPr id="18449" name="Group 63">
              <a:extLst>
                <a:ext uri="{FF2B5EF4-FFF2-40B4-BE49-F238E27FC236}">
                  <a16:creationId xmlns:a16="http://schemas.microsoft.com/office/drawing/2014/main" id="{7FBFB65F-932E-4044-958D-6287A57FC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17" y="48"/>
              <a:ext cx="5637" cy="410"/>
              <a:chOff x="48" y="144"/>
              <a:chExt cx="5472" cy="384"/>
            </a:xfrm>
          </p:grpSpPr>
          <p:sp>
            <p:nvSpPr>
              <p:cNvPr id="18451" name="Rectangle 64">
                <a:extLst>
                  <a:ext uri="{FF2B5EF4-FFF2-40B4-BE49-F238E27FC236}">
                    <a16:creationId xmlns:a16="http://schemas.microsoft.com/office/drawing/2014/main" id="{ABC4FF1F-DE11-0D1E-9669-76BC49C116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" y="505"/>
                <a:ext cx="5472" cy="23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8452" name="Group 65">
                <a:extLst>
                  <a:ext uri="{FF2B5EF4-FFF2-40B4-BE49-F238E27FC236}">
                    <a16:creationId xmlns:a16="http://schemas.microsoft.com/office/drawing/2014/main" id="{A318E98B-6196-1D34-7EF1-141537B752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44"/>
                <a:ext cx="576" cy="336"/>
                <a:chOff x="2352" y="2016"/>
                <a:chExt cx="768" cy="480"/>
              </a:xfrm>
            </p:grpSpPr>
            <p:sp>
              <p:nvSpPr>
                <p:cNvPr id="139330" name="AutoShape 66">
                  <a:extLst>
                    <a:ext uri="{FF2B5EF4-FFF2-40B4-BE49-F238E27FC236}">
                      <a16:creationId xmlns:a16="http://schemas.microsoft.com/office/drawing/2014/main" id="{34A95D29-0D52-0CBC-4FDC-DBC85F799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9" y="2016"/>
                  <a:ext cx="382" cy="4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tr-TR">
                    <a:latin typeface="Arial" charset="0"/>
                  </a:endParaRPr>
                </a:p>
              </p:txBody>
            </p:sp>
            <p:sp>
              <p:nvSpPr>
                <p:cNvPr id="18454" name="AutoShape 67">
                  <a:extLst>
                    <a:ext uri="{FF2B5EF4-FFF2-40B4-BE49-F238E27FC236}">
                      <a16:creationId xmlns:a16="http://schemas.microsoft.com/office/drawing/2014/main" id="{AC7C9DA1-AE7A-0CB6-713E-A54BC660F3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08"/>
                  <a:ext cx="240" cy="192"/>
                </a:xfrm>
                <a:prstGeom prst="rtTriangle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prstShdw prst="shdw17" dist="17961" dir="2700000">
                    <a:srgbClr val="3D99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55" name="AutoShape 68">
                  <a:extLst>
                    <a:ext uri="{FF2B5EF4-FFF2-40B4-BE49-F238E27FC236}">
                      <a16:creationId xmlns:a16="http://schemas.microsoft.com/office/drawing/2014/main" id="{3D0C4729-0D79-4C81-453B-97F64724C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304"/>
                  <a:ext cx="480" cy="1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456" name="AutoShape 69">
                  <a:extLst>
                    <a:ext uri="{FF2B5EF4-FFF2-40B4-BE49-F238E27FC236}">
                      <a16:creationId xmlns:a16="http://schemas.microsoft.com/office/drawing/2014/main" id="{72BA351D-CB3A-D9EC-5FB5-F0AD373E14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288" cy="192"/>
                </a:xfrm>
                <a:prstGeom prst="rtTriangle">
                  <a:avLst/>
                </a:prstGeom>
                <a:solidFill>
                  <a:srgbClr val="6699FF"/>
                </a:solidFill>
                <a:ln>
                  <a:noFill/>
                </a:ln>
                <a:effectLst>
                  <a:prstShdw prst="shdw17" dist="17961" dir="2700000">
                    <a:srgbClr val="3D5C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8450" name="Rectangle 70">
              <a:extLst>
                <a:ext uri="{FF2B5EF4-FFF2-40B4-BE49-F238E27FC236}">
                  <a16:creationId xmlns:a16="http://schemas.microsoft.com/office/drawing/2014/main" id="{606E018A-BA5E-2152-28C5-8CE7CE593F2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26" y="96"/>
              <a:ext cx="4994" cy="308"/>
            </a:xfrm>
            <a:prstGeom prst="rect">
              <a:avLst/>
            </a:prstGeom>
            <a:gradFill rotWithShape="0">
              <a:gsLst>
                <a:gs pos="0">
                  <a:srgbClr val="BFDFFF"/>
                </a:gs>
                <a:gs pos="100000">
                  <a:srgbClr val="FFA7A9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7386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tr-TR" altLang="tr-TR" sz="3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ZAMANI  KONTROL  ETMEK</a:t>
              </a:r>
              <a:r>
                <a:rPr kumimoji="1" lang="en-US" altLang="tr-TR" sz="3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</p:grpSp>
      <p:sp>
        <p:nvSpPr>
          <p:cNvPr id="139335" name="Oval 71">
            <a:extLst>
              <a:ext uri="{FF2B5EF4-FFF2-40B4-BE49-F238E27FC236}">
                <a16:creationId xmlns:a16="http://schemas.microsoft.com/office/drawing/2014/main" id="{6566EB33-C00C-2823-9749-073276C14B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9475" y="1189038"/>
            <a:ext cx="1924050" cy="1751012"/>
          </a:xfrm>
          <a:prstGeom prst="ellipse">
            <a:avLst/>
          </a:prstGeom>
          <a:gradFill rotWithShape="0">
            <a:gsLst>
              <a:gs pos="0">
                <a:srgbClr val="BFDF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386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3.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haftalık ve günlük zamanı  kullanmanızı planlayın ve proramlayın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tr-TR" altLang="tr-TR" sz="1400" b="1">
              <a:latin typeface="Times New Roman" panose="02020603050405020304" pitchFamily="18" charset="0"/>
            </a:endParaRPr>
          </a:p>
        </p:txBody>
      </p:sp>
      <p:sp>
        <p:nvSpPr>
          <p:cNvPr id="139336" name="Oval 72">
            <a:extLst>
              <a:ext uri="{FF2B5EF4-FFF2-40B4-BE49-F238E27FC236}">
                <a16:creationId xmlns:a16="http://schemas.microsoft.com/office/drawing/2014/main" id="{F3584B6B-AE24-CBCC-4A76-E1B7354F0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325" y="1189038"/>
            <a:ext cx="1854200" cy="1751012"/>
          </a:xfrm>
          <a:prstGeom prst="ellipse">
            <a:avLst/>
          </a:prstGeom>
          <a:gradFill rotWithShape="0">
            <a:gsLst>
              <a:gs pos="0">
                <a:srgbClr val="BFDF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386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4.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Zirve Enerji Zamanımızı Optimum Kullanım</a:t>
            </a:r>
          </a:p>
        </p:txBody>
      </p:sp>
      <p:sp>
        <p:nvSpPr>
          <p:cNvPr id="139337" name="Oval 73">
            <a:extLst>
              <a:ext uri="{FF2B5EF4-FFF2-40B4-BE49-F238E27FC236}">
                <a16:creationId xmlns:a16="http://schemas.microsoft.com/office/drawing/2014/main" id="{BCA23304-0139-7A29-9149-1DD955BEB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1220788"/>
            <a:ext cx="1854200" cy="1751012"/>
          </a:xfrm>
          <a:prstGeom prst="ellipse">
            <a:avLst/>
          </a:prstGeom>
          <a:gradFill rotWithShape="0">
            <a:gsLst>
              <a:gs pos="0">
                <a:srgbClr val="BFDF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386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2.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Gereksiz ve uygun olmayan faaliyetleri eleyin</a:t>
            </a:r>
          </a:p>
        </p:txBody>
      </p:sp>
      <p:sp>
        <p:nvSpPr>
          <p:cNvPr id="139338" name="Oval 74">
            <a:extLst>
              <a:ext uri="{FF2B5EF4-FFF2-40B4-BE49-F238E27FC236}">
                <a16:creationId xmlns:a16="http://schemas.microsoft.com/office/drawing/2014/main" id="{7F1F073A-7583-B410-F153-F560A34AF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1220788"/>
            <a:ext cx="1854200" cy="1751012"/>
          </a:xfrm>
          <a:prstGeom prst="ellipse">
            <a:avLst/>
          </a:prstGeom>
          <a:gradFill rotWithShape="0">
            <a:gsLst>
              <a:gs pos="0">
                <a:srgbClr val="BFDFFF"/>
              </a:gs>
              <a:gs pos="100000">
                <a:srgbClr val="FFFFCC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386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1.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Sorumlulukları. öncelikleri ve amaçları belirleyin</a:t>
            </a:r>
          </a:p>
        </p:txBody>
      </p:sp>
      <p:sp>
        <p:nvSpPr>
          <p:cNvPr id="139339" name="Oval 75">
            <a:extLst>
              <a:ext uri="{FF2B5EF4-FFF2-40B4-BE49-F238E27FC236}">
                <a16:creationId xmlns:a16="http://schemas.microsoft.com/office/drawing/2014/main" id="{6632964D-F6C8-CF75-35CA-550D2D0AA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81425"/>
            <a:ext cx="2058988" cy="1628775"/>
          </a:xfrm>
          <a:prstGeom prst="ellipse">
            <a:avLst/>
          </a:prstGeom>
          <a:gradFill rotWithShape="0">
            <a:gsLst>
              <a:gs pos="0">
                <a:srgbClr val="CCFF99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Mümkün olduğunca dağıtım yapın</a:t>
            </a:r>
          </a:p>
        </p:txBody>
      </p:sp>
      <p:sp>
        <p:nvSpPr>
          <p:cNvPr id="139340" name="Oval 76">
            <a:extLst>
              <a:ext uri="{FF2B5EF4-FFF2-40B4-BE49-F238E27FC236}">
                <a16:creationId xmlns:a16="http://schemas.microsoft.com/office/drawing/2014/main" id="{BA1CA83D-EB26-7F30-41E3-9850296E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13" y="3733800"/>
            <a:ext cx="2058987" cy="1704975"/>
          </a:xfrm>
          <a:prstGeom prst="ellipse">
            <a:avLst/>
          </a:prstGeom>
          <a:gradFill rotWithShape="0">
            <a:gsLst>
              <a:gs pos="0">
                <a:srgbClr val="CCFF99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Beklenmedik olaylar için boşluk bırakın</a:t>
            </a:r>
          </a:p>
        </p:txBody>
      </p:sp>
      <p:sp>
        <p:nvSpPr>
          <p:cNvPr id="139341" name="Oval 77">
            <a:extLst>
              <a:ext uri="{FF2B5EF4-FFF2-40B4-BE49-F238E27FC236}">
                <a16:creationId xmlns:a16="http://schemas.microsoft.com/office/drawing/2014/main" id="{5C3D9635-3560-FA0F-2B77-70CF33CEE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79838"/>
            <a:ext cx="2057400" cy="1628775"/>
          </a:xfrm>
          <a:prstGeom prst="ellipse">
            <a:avLst/>
          </a:prstGeom>
          <a:gradFill rotWithShape="0">
            <a:gsLst>
              <a:gs pos="0">
                <a:srgbClr val="CCFF99"/>
              </a:gs>
              <a:gs pos="100000">
                <a:srgbClr val="FFFF99"/>
              </a:gs>
            </a:gsLst>
            <a:lin ang="0" scaled="1"/>
          </a:gradFill>
          <a:ln>
            <a:noFill/>
          </a:ln>
          <a:effectLst>
            <a:prstShdw prst="shdw17" dist="17961" dir="2700000">
              <a:srgbClr val="7A995C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</a:rPr>
              <a:t>Engellerin Çoğunu Mümkün Olduğunca Eleyin veya Azaltın</a:t>
            </a:r>
          </a:p>
        </p:txBody>
      </p:sp>
      <p:cxnSp>
        <p:nvCxnSpPr>
          <p:cNvPr id="139342" name="AutoShape 78">
            <a:extLst>
              <a:ext uri="{FF2B5EF4-FFF2-40B4-BE49-F238E27FC236}">
                <a16:creationId xmlns:a16="http://schemas.microsoft.com/office/drawing/2014/main" id="{36C3BEDF-CD52-82B7-AC8A-7FA0E35C76C5}"/>
              </a:ext>
            </a:extLst>
          </p:cNvPr>
          <p:cNvCxnSpPr>
            <a:cxnSpLocks noChangeShapeType="1"/>
            <a:stCxn id="139338" idx="6"/>
            <a:endCxn id="139337" idx="2"/>
          </p:cNvCxnSpPr>
          <p:nvPr/>
        </p:nvCxnSpPr>
        <p:spPr bwMode="auto">
          <a:xfrm>
            <a:off x="2041525" y="2097088"/>
            <a:ext cx="4318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343" name="AutoShape 79">
            <a:extLst>
              <a:ext uri="{FF2B5EF4-FFF2-40B4-BE49-F238E27FC236}">
                <a16:creationId xmlns:a16="http://schemas.microsoft.com/office/drawing/2014/main" id="{0D638E8A-0A7C-380C-8969-BC2EC3BBA300}"/>
              </a:ext>
            </a:extLst>
          </p:cNvPr>
          <p:cNvCxnSpPr>
            <a:cxnSpLocks noChangeShapeType="1"/>
            <a:stCxn id="139335" idx="6"/>
            <a:endCxn id="139336" idx="2"/>
          </p:cNvCxnSpPr>
          <p:nvPr/>
        </p:nvCxnSpPr>
        <p:spPr bwMode="auto">
          <a:xfrm>
            <a:off x="6613525" y="2065338"/>
            <a:ext cx="431800" cy="0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344" name="AutoShape 80">
            <a:extLst>
              <a:ext uri="{FF2B5EF4-FFF2-40B4-BE49-F238E27FC236}">
                <a16:creationId xmlns:a16="http://schemas.microsoft.com/office/drawing/2014/main" id="{3A2D3E95-C7D6-7B6F-ADE8-0C9BA7A4E489}"/>
              </a:ext>
            </a:extLst>
          </p:cNvPr>
          <p:cNvCxnSpPr>
            <a:cxnSpLocks noChangeShapeType="1"/>
            <a:stCxn id="139337" idx="6"/>
            <a:endCxn id="139335" idx="2"/>
          </p:cNvCxnSpPr>
          <p:nvPr/>
        </p:nvCxnSpPr>
        <p:spPr bwMode="auto">
          <a:xfrm flipV="1">
            <a:off x="4327525" y="2065338"/>
            <a:ext cx="361950" cy="31750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345" name="AutoShape 81">
            <a:extLst>
              <a:ext uri="{FF2B5EF4-FFF2-40B4-BE49-F238E27FC236}">
                <a16:creationId xmlns:a16="http://schemas.microsoft.com/office/drawing/2014/main" id="{8C41BF90-9F2D-0CC2-AD4D-CC693F8AF830}"/>
              </a:ext>
            </a:extLst>
          </p:cNvPr>
          <p:cNvCxnSpPr>
            <a:cxnSpLocks noChangeShapeType="1"/>
            <a:stCxn id="139337" idx="4"/>
            <a:endCxn id="139339" idx="0"/>
          </p:cNvCxnSpPr>
          <p:nvPr/>
        </p:nvCxnSpPr>
        <p:spPr bwMode="auto">
          <a:xfrm flipH="1">
            <a:off x="3392488" y="2971800"/>
            <a:ext cx="7937" cy="809625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346" name="AutoShape 82">
            <a:extLst>
              <a:ext uri="{FF2B5EF4-FFF2-40B4-BE49-F238E27FC236}">
                <a16:creationId xmlns:a16="http://schemas.microsoft.com/office/drawing/2014/main" id="{8296EFE9-A75E-1450-2F02-686BA72791CB}"/>
              </a:ext>
            </a:extLst>
          </p:cNvPr>
          <p:cNvCxnSpPr>
            <a:cxnSpLocks noChangeShapeType="1"/>
            <a:stCxn id="139335" idx="4"/>
            <a:endCxn id="139340" idx="0"/>
          </p:cNvCxnSpPr>
          <p:nvPr/>
        </p:nvCxnSpPr>
        <p:spPr bwMode="auto">
          <a:xfrm>
            <a:off x="5651500" y="2940050"/>
            <a:ext cx="25400" cy="793750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347" name="AutoShape 83">
            <a:extLst>
              <a:ext uri="{FF2B5EF4-FFF2-40B4-BE49-F238E27FC236}">
                <a16:creationId xmlns:a16="http://schemas.microsoft.com/office/drawing/2014/main" id="{92D3C5E0-2EA7-A429-BB29-5C29C66FE4B6}"/>
              </a:ext>
            </a:extLst>
          </p:cNvPr>
          <p:cNvCxnSpPr>
            <a:cxnSpLocks noChangeShapeType="1"/>
            <a:stCxn id="139336" idx="4"/>
            <a:endCxn id="139341" idx="0"/>
          </p:cNvCxnSpPr>
          <p:nvPr/>
        </p:nvCxnSpPr>
        <p:spPr bwMode="auto">
          <a:xfrm flipH="1">
            <a:off x="7962900" y="2940050"/>
            <a:ext cx="9525" cy="839788"/>
          </a:xfrm>
          <a:prstGeom prst="straightConnector1">
            <a:avLst/>
          </a:prstGeom>
          <a:noFill/>
          <a:ln w="31750">
            <a:solidFill>
              <a:srgbClr val="FF0000"/>
            </a:solidFill>
            <a:miter lim="800000"/>
            <a:headEnd/>
            <a:tailEnd type="triangle" w="lg" len="lg"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3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3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3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35" grpId="0" animBg="1" autoUpdateAnimBg="0"/>
      <p:bldP spid="139336" grpId="0" animBg="1" autoUpdateAnimBg="0"/>
      <p:bldP spid="139337" grpId="0" animBg="1" autoUpdateAnimBg="0"/>
      <p:bldP spid="139338" grpId="0" animBg="1" autoUpdateAnimBg="0"/>
      <p:bldP spid="139339" grpId="0" animBg="1" autoUpdateAnimBg="0"/>
      <p:bldP spid="139340" grpId="0" animBg="1" autoUpdateAnimBg="0"/>
      <p:bldP spid="13934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AutoShape 2">
            <a:extLst>
              <a:ext uri="{FF2B5EF4-FFF2-40B4-BE49-F238E27FC236}">
                <a16:creationId xmlns:a16="http://schemas.microsoft.com/office/drawing/2014/main" id="{66511D49-A069-8014-874B-6E39507A4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4267200" cy="4800600"/>
          </a:xfrm>
          <a:prstGeom prst="plaque">
            <a:avLst>
              <a:gd name="adj" fmla="val 5458"/>
            </a:avLst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>
            <a:prstShdw prst="shdw17" dist="45791" dir="3378596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r>
              <a:rPr lang="tr-TR" sz="1400" b="1" dirty="0">
                <a:solidFill>
                  <a:schemeClr val="hlink"/>
                </a:solidFill>
                <a:latin typeface="Times New Roman" pitchFamily="18" charset="0"/>
              </a:rPr>
              <a:t>         EN İYİ ZAMAN KULLANIMI</a:t>
            </a:r>
          </a:p>
          <a:p>
            <a:pPr eaLnBrk="1" hangingPunct="1">
              <a:defRPr/>
            </a:pP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Günlük programınızı yaparken, enerji konjonktürünüzün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aklınızda olması iyi bir fikirdir. Bazı insanların en iyi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zamanları sabahın erken vakitleridir. Bazılarının en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başarılı oldukları zaman ise öğleden sonradır. Mümkün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olduğunca günlük programınızı en iyi zamanınıza denk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gelecek şekilde planlamaya çalışın. Her zaman kontrolü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sağlayamazsınız, fakat konsantrasyon ve düşünce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gerektiren çalışmaları en iyi zamanınızda yapma fikrini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de göz önünde bulundurmalısınız. Eğer en iyi zamanınız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sabah ise daha az önemli olan okuma, mektup veya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telefonlara cevap verme gibi faaliyetleri öğleden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sonraya bırakın.</a:t>
            </a: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Zamanı nasıl kullanacağınızı analiz edin. Sonra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gereklilik, verimlilik ve uygunluk testleri uygulayarak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aktivitelerinizi inceleyin. İşinizin temel unsurlarını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belirleyin. Zamanınızı boşa harcayan işleri bir tarafa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ayırın ve onlarla uğraşarak onları saf dışı edin.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Zaman yönetiminde size uygun olan planlama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tekniklerine başvurun. Size yardımcı olacak uygun </a:t>
            </a:r>
            <a:endParaRPr lang="tr-TR" sz="1300" dirty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tr-TR" sz="1300" dirty="0">
                <a:latin typeface="Times New Roman" pitchFamily="18" charset="0"/>
                <a:cs typeface="Times New Roman" pitchFamily="18" charset="0"/>
              </a:rPr>
              <a:t>teknolojik cihazlar kullanın. 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B51B6DEA-EF2C-5D39-C581-66C66470A088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48737" cy="650875"/>
            <a:chOff x="48" y="144"/>
            <a:chExt cx="5472" cy="384"/>
          </a:xfrm>
        </p:grpSpPr>
        <p:sp>
          <p:nvSpPr>
            <p:cNvPr id="19469" name="Rectangle 4">
              <a:extLst>
                <a:ext uri="{FF2B5EF4-FFF2-40B4-BE49-F238E27FC236}">
                  <a16:creationId xmlns:a16="http://schemas.microsoft.com/office/drawing/2014/main" id="{8B3D827E-AF9C-4C2D-4793-7B1FF1968CD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505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19470" name="Group 5">
              <a:extLst>
                <a:ext uri="{FF2B5EF4-FFF2-40B4-BE49-F238E27FC236}">
                  <a16:creationId xmlns:a16="http://schemas.microsoft.com/office/drawing/2014/main" id="{15036B94-4A5E-7615-39EF-0BF77BDD8D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576" cy="336"/>
              <a:chOff x="2352" y="2016"/>
              <a:chExt cx="768" cy="480"/>
            </a:xfrm>
          </p:grpSpPr>
          <p:sp>
            <p:nvSpPr>
              <p:cNvPr id="140294" name="AutoShape 6">
                <a:extLst>
                  <a:ext uri="{FF2B5EF4-FFF2-40B4-BE49-F238E27FC236}">
                    <a16:creationId xmlns:a16="http://schemas.microsoft.com/office/drawing/2014/main" id="{4BE4726F-85C2-ABB4-859A-A3EE469AB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16"/>
                <a:ext cx="382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19472" name="AutoShape 7">
                <a:extLst>
                  <a:ext uri="{FF2B5EF4-FFF2-40B4-BE49-F238E27FC236}">
                    <a16:creationId xmlns:a16="http://schemas.microsoft.com/office/drawing/2014/main" id="{2692224F-9A9D-4321-D7C8-E4FB2B75B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240" cy="192"/>
              </a:xfrm>
              <a:prstGeom prst="rtTriangle">
                <a:avLst/>
              </a:prstGeom>
              <a:solidFill>
                <a:srgbClr val="66FFFF"/>
              </a:solidFill>
              <a:ln>
                <a:noFill/>
              </a:ln>
              <a:effectLst>
                <a:prstShdw prst="shdw17" dist="17961" dir="2700000">
                  <a:srgbClr val="3D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3" name="AutoShape 8">
                <a:extLst>
                  <a:ext uri="{FF2B5EF4-FFF2-40B4-BE49-F238E27FC236}">
                    <a16:creationId xmlns:a16="http://schemas.microsoft.com/office/drawing/2014/main" id="{D2AE1750-4C90-905D-0313-85F76BB0C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480" cy="144"/>
              </a:xfrm>
              <a:prstGeom prst="triangle">
                <a:avLst>
                  <a:gd name="adj" fmla="val 5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9474" name="AutoShape 9">
                <a:extLst>
                  <a:ext uri="{FF2B5EF4-FFF2-40B4-BE49-F238E27FC236}">
                    <a16:creationId xmlns:a16="http://schemas.microsoft.com/office/drawing/2014/main" id="{C5B8D108-7501-7AC6-66CC-C9B6EF950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88" cy="192"/>
              </a:xfrm>
              <a:prstGeom prst="rtTriangle">
                <a:avLst/>
              </a:prstGeom>
              <a:solidFill>
                <a:srgbClr val="6699FF"/>
              </a:solidFill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363393F0-44AB-3CD6-058F-ED19FF1D2307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295400"/>
            <a:ext cx="4267200" cy="4800600"/>
            <a:chOff x="2928" y="576"/>
            <a:chExt cx="2688" cy="3024"/>
          </a:xfrm>
        </p:grpSpPr>
        <p:sp>
          <p:nvSpPr>
            <p:cNvPr id="140299" name="AutoShape 11">
              <a:extLst>
                <a:ext uri="{FF2B5EF4-FFF2-40B4-BE49-F238E27FC236}">
                  <a16:creationId xmlns:a16="http://schemas.microsoft.com/office/drawing/2014/main" id="{13A563C0-85DF-4F23-3974-7D03A0C35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76"/>
              <a:ext cx="2688" cy="3024"/>
            </a:xfrm>
            <a:prstGeom prst="plaque">
              <a:avLst>
                <a:gd name="adj" fmla="val 5458"/>
              </a:avLst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prstShdw prst="shdw17" dist="45791" dir="3378596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/>
            <a:lstStyle/>
            <a:p>
              <a:pPr algn="ctr" eaLnBrk="1" hangingPunct="1">
                <a:defRPr/>
              </a:pPr>
              <a:r>
                <a:rPr lang="tr-TR" sz="1400" b="1">
                  <a:solidFill>
                    <a:schemeClr val="hlink"/>
                  </a:solidFill>
                  <a:latin typeface="Times New Roman" pitchFamily="18" charset="0"/>
                </a:rPr>
                <a:t>TİPİK ENERJİ ÇEMBERİ</a:t>
              </a:r>
            </a:p>
          </p:txBody>
        </p:sp>
        <p:grpSp>
          <p:nvGrpSpPr>
            <p:cNvPr id="19462" name="Group 12">
              <a:extLst>
                <a:ext uri="{FF2B5EF4-FFF2-40B4-BE49-F238E27FC236}">
                  <a16:creationId xmlns:a16="http://schemas.microsoft.com/office/drawing/2014/main" id="{78613B86-0D07-D625-7F55-DCE381C7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248"/>
              <a:ext cx="2496" cy="1968"/>
              <a:chOff x="3072" y="2064"/>
              <a:chExt cx="2496" cy="1968"/>
            </a:xfrm>
          </p:grpSpPr>
          <p:grpSp>
            <p:nvGrpSpPr>
              <p:cNvPr id="19463" name="Group 13">
                <a:extLst>
                  <a:ext uri="{FF2B5EF4-FFF2-40B4-BE49-F238E27FC236}">
                    <a16:creationId xmlns:a16="http://schemas.microsoft.com/office/drawing/2014/main" id="{53472D38-C446-B83B-212E-BB1FCD5F0B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064"/>
                <a:ext cx="1968" cy="1728"/>
                <a:chOff x="3408" y="2064"/>
                <a:chExt cx="1968" cy="1728"/>
              </a:xfrm>
            </p:grpSpPr>
            <p:sp>
              <p:nvSpPr>
                <p:cNvPr id="19467" name="Rectangle 14">
                  <a:extLst>
                    <a:ext uri="{FF2B5EF4-FFF2-40B4-BE49-F238E27FC236}">
                      <a16:creationId xmlns:a16="http://schemas.microsoft.com/office/drawing/2014/main" id="{3C7B3A68-F798-7603-9AE5-DFCB4C6F4F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2064"/>
                  <a:ext cx="1968" cy="1728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0303" name="Freeform 15">
                  <a:extLst>
                    <a:ext uri="{FF2B5EF4-FFF2-40B4-BE49-F238E27FC236}">
                      <a16:creationId xmlns:a16="http://schemas.microsoft.com/office/drawing/2014/main" id="{4F856CA2-4BB9-B92A-8542-A5CA41A52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5" y="2212"/>
                  <a:ext cx="1641" cy="134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48" y="543"/>
                    </a:cxn>
                    <a:cxn ang="0">
                      <a:pos x="2715" y="3077"/>
                    </a:cxn>
                    <a:cxn ang="0">
                      <a:pos x="3801" y="2353"/>
                    </a:cxn>
                    <a:cxn ang="0">
                      <a:pos x="5068" y="3439"/>
                    </a:cxn>
                    <a:cxn ang="0">
                      <a:pos x="5611" y="3439"/>
                    </a:cxn>
                  </a:cxnLst>
                  <a:rect l="0" t="0" r="r" b="b"/>
                  <a:pathLst>
                    <a:path w="5611" h="3620">
                      <a:moveTo>
                        <a:pt x="0" y="0"/>
                      </a:moveTo>
                      <a:cubicBezTo>
                        <a:pt x="498" y="15"/>
                        <a:pt x="996" y="30"/>
                        <a:pt x="1448" y="543"/>
                      </a:cubicBezTo>
                      <a:cubicBezTo>
                        <a:pt x="1900" y="1056"/>
                        <a:pt x="2323" y="2775"/>
                        <a:pt x="2715" y="3077"/>
                      </a:cubicBezTo>
                      <a:cubicBezTo>
                        <a:pt x="3107" y="3379"/>
                        <a:pt x="3409" y="2293"/>
                        <a:pt x="3801" y="2353"/>
                      </a:cubicBezTo>
                      <a:cubicBezTo>
                        <a:pt x="4193" y="2413"/>
                        <a:pt x="4766" y="3258"/>
                        <a:pt x="5068" y="3439"/>
                      </a:cubicBezTo>
                      <a:cubicBezTo>
                        <a:pt x="5370" y="3620"/>
                        <a:pt x="5521" y="3439"/>
                        <a:pt x="5611" y="3439"/>
                      </a:cubicBezTo>
                    </a:path>
                  </a:pathLst>
                </a:custGeom>
                <a:noFill/>
                <a:ln w="28575" cmpd="sng">
                  <a:solidFill>
                    <a:schemeClr val="hlink"/>
                  </a:solidFill>
                  <a:round/>
                  <a:headEnd/>
                  <a:tailEnd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tr-TR">
                    <a:latin typeface="Arial" charset="0"/>
                  </a:endParaRPr>
                </a:p>
              </p:txBody>
            </p:sp>
          </p:grpSp>
          <p:sp>
            <p:nvSpPr>
              <p:cNvPr id="19464" name="Rectangle 16">
                <a:extLst>
                  <a:ext uri="{FF2B5EF4-FFF2-40B4-BE49-F238E27FC236}">
                    <a16:creationId xmlns:a16="http://schemas.microsoft.com/office/drawing/2014/main" id="{EBD76084-0F8E-3A09-5A9E-CE5AFA66D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2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%100</a:t>
                </a:r>
                <a:endParaRPr lang="en-US" altLang="tr-TR" sz="12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65" name="Text Box 17">
                <a:extLst>
                  <a:ext uri="{FF2B5EF4-FFF2-40B4-BE49-F238E27FC236}">
                    <a16:creationId xmlns:a16="http://schemas.microsoft.com/office/drawing/2014/main" id="{7C76C667-1002-0BCC-DE86-2F982255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150"/>
                <a:ext cx="57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En iyi</a:t>
                </a:r>
              </a:p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tr-TR" altLang="tr-TR" sz="120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zaman</a:t>
                </a:r>
              </a:p>
            </p:txBody>
          </p:sp>
          <p:sp>
            <p:nvSpPr>
              <p:cNvPr id="19466" name="Rectangle 18">
                <a:extLst>
                  <a:ext uri="{FF2B5EF4-FFF2-40B4-BE49-F238E27FC236}">
                    <a16:creationId xmlns:a16="http://schemas.microsoft.com/office/drawing/2014/main" id="{64223C5A-DBB3-85B3-D91C-39A8A60B3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840"/>
                <a:ext cx="230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 8:00     </a:t>
                </a:r>
                <a:r>
                  <a:rPr lang="tr-TR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tr-TR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   </a:t>
                </a:r>
                <a:r>
                  <a:rPr lang="en-US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Öğle      </a:t>
                </a:r>
                <a:r>
                  <a:rPr lang="tr-TR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          </a:t>
                </a:r>
                <a:r>
                  <a:rPr lang="en-US" altLang="tr-TR" sz="1400">
                    <a:solidFill>
                      <a:schemeClr val="hlin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17:00</a:t>
                </a:r>
                <a:endParaRPr lang="en-US" altLang="tr-TR" sz="1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>
            <a:extLst>
              <a:ext uri="{FF2B5EF4-FFF2-40B4-BE49-F238E27FC236}">
                <a16:creationId xmlns:a16="http://schemas.microsoft.com/office/drawing/2014/main" id="{CB28BBEB-6D88-6CA4-DC06-B4CC3C43C7AD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48737" cy="650875"/>
            <a:chOff x="48" y="144"/>
            <a:chExt cx="5472" cy="384"/>
          </a:xfrm>
        </p:grpSpPr>
        <p:sp>
          <p:nvSpPr>
            <p:cNvPr id="20485" name="Rectangle 3">
              <a:extLst>
                <a:ext uri="{FF2B5EF4-FFF2-40B4-BE49-F238E27FC236}">
                  <a16:creationId xmlns:a16="http://schemas.microsoft.com/office/drawing/2014/main" id="{0DA3D349-BD2F-D059-CCFF-E93677D0349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505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20486" name="Group 4">
              <a:extLst>
                <a:ext uri="{FF2B5EF4-FFF2-40B4-BE49-F238E27FC236}">
                  <a16:creationId xmlns:a16="http://schemas.microsoft.com/office/drawing/2014/main" id="{C35C2908-77C5-7BAE-B85D-63F19B5E7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576" cy="336"/>
              <a:chOff x="2352" y="2016"/>
              <a:chExt cx="768" cy="480"/>
            </a:xfrm>
          </p:grpSpPr>
          <p:sp>
            <p:nvSpPr>
              <p:cNvPr id="141317" name="AutoShape 5">
                <a:extLst>
                  <a:ext uri="{FF2B5EF4-FFF2-40B4-BE49-F238E27FC236}">
                    <a16:creationId xmlns:a16="http://schemas.microsoft.com/office/drawing/2014/main" id="{ED18C2EC-D1BC-14E9-ABF0-1C485BEB6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16"/>
                <a:ext cx="382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20488" name="AutoShape 6">
                <a:extLst>
                  <a:ext uri="{FF2B5EF4-FFF2-40B4-BE49-F238E27FC236}">
                    <a16:creationId xmlns:a16="http://schemas.microsoft.com/office/drawing/2014/main" id="{57AE7E5B-254E-9B59-852A-CADD2D37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240" cy="192"/>
              </a:xfrm>
              <a:prstGeom prst="rtTriangle">
                <a:avLst/>
              </a:prstGeom>
              <a:solidFill>
                <a:srgbClr val="66FFFF"/>
              </a:solidFill>
              <a:ln>
                <a:noFill/>
              </a:ln>
              <a:effectLst>
                <a:prstShdw prst="shdw17" dist="17961" dir="2700000">
                  <a:srgbClr val="3D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89" name="AutoShape 7">
                <a:extLst>
                  <a:ext uri="{FF2B5EF4-FFF2-40B4-BE49-F238E27FC236}">
                    <a16:creationId xmlns:a16="http://schemas.microsoft.com/office/drawing/2014/main" id="{28AA7F9B-8B61-3CDE-47E0-D83C7FBC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480" cy="144"/>
              </a:xfrm>
              <a:prstGeom prst="triangle">
                <a:avLst>
                  <a:gd name="adj" fmla="val 5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490" name="AutoShape 8">
                <a:extLst>
                  <a:ext uri="{FF2B5EF4-FFF2-40B4-BE49-F238E27FC236}">
                    <a16:creationId xmlns:a16="http://schemas.microsoft.com/office/drawing/2014/main" id="{CAB6B1E8-E517-50B5-6329-45B9C57D7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88" cy="192"/>
              </a:xfrm>
              <a:prstGeom prst="rtTriangle">
                <a:avLst/>
              </a:prstGeom>
              <a:solidFill>
                <a:srgbClr val="6699FF"/>
              </a:solidFill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1321" name="AutoShape 9">
            <a:extLst>
              <a:ext uri="{FF2B5EF4-FFF2-40B4-BE49-F238E27FC236}">
                <a16:creationId xmlns:a16="http://schemas.microsoft.com/office/drawing/2014/main" id="{E07FB7CA-AF05-DB78-6784-346C887A7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8458200" cy="2438400"/>
          </a:xfrm>
          <a:prstGeom prst="doubleWave">
            <a:avLst>
              <a:gd name="adj1" fmla="val 8194"/>
              <a:gd name="adj2" fmla="val 19"/>
            </a:avLst>
          </a:prstGeom>
          <a:gradFill rotWithShape="0">
            <a:gsLst>
              <a:gs pos="0">
                <a:srgbClr val="7DFFE6"/>
              </a:gs>
              <a:gs pos="100000">
                <a:srgbClr val="99CCFF"/>
              </a:gs>
            </a:gsLst>
            <a:lin ang="5400000" scaled="1"/>
          </a:gradFill>
          <a:ln>
            <a:noFill/>
          </a:ln>
          <a:effectLst>
            <a:prstShdw prst="shdw17" dist="45791" dir="3378596">
              <a:srgbClr val="4B998A"/>
            </a:prstShdw>
          </a:effectLst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                                FAALİYET PLANLAMA DOSYASI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6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Faaliyet planlama dosyaları içerikte büyük oranda farklılık gösterebilirler. Bu aşamaların gerektirdiği en</a:t>
            </a:r>
            <a:endParaRPr lang="tr-TR" altLang="tr-TR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basit gösterim bir projeyi tamamlamaktır. Başlama tarihleri, hedeflenen tamamlama tarihleri, fiyat </a:t>
            </a:r>
            <a:endParaRPr lang="tr-TR" altLang="tr-TR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tahminleri, kimlerin sorumlu olduğu gibi ilave bilgi</a:t>
            </a:r>
            <a:r>
              <a:rPr lang="tr-TR" altLang="tr-TR" sz="1400">
                <a:latin typeface="Times New Roman" panose="02020603050405020304" pitchFamily="18" charset="0"/>
              </a:rPr>
              <a:t> </a:t>
            </a: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esas dosyaya eklenebilir.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Örnek: </a:t>
            </a: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Faaliyet planlama dosyası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Hedef:</a:t>
            </a: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31 Mayıs’a kadar çalışma planı çıkartma ve</a:t>
            </a:r>
            <a:r>
              <a:rPr lang="tr-TR" altLang="tr-TR" sz="1400">
                <a:latin typeface="Times New Roman" panose="02020603050405020304" pitchFamily="18" charset="0"/>
              </a:rPr>
              <a:t> </a:t>
            </a:r>
            <a:r>
              <a: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çalışma defterini yeniden gözden geçirme.</a:t>
            </a:r>
          </a:p>
        </p:txBody>
      </p:sp>
      <p:graphicFrame>
        <p:nvGraphicFramePr>
          <p:cNvPr id="141322" name="Object 2">
            <a:extLst>
              <a:ext uri="{FF2B5EF4-FFF2-40B4-BE49-F238E27FC236}">
                <a16:creationId xmlns:a16="http://schemas.microsoft.com/office/drawing/2014/main" id="{8AC2F5FF-85B2-CAA8-B6DE-639BD4683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3429000"/>
          <a:ext cx="7115175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Kitabı" r:id="rId2" imgW="6000993" imgH="2686444" progId="Excel.Sheet.8">
                  <p:embed/>
                </p:oleObj>
              </mc:Choice>
              <mc:Fallback>
                <p:oleObj name="Çalışma Kitabı" r:id="rId2" imgW="6000993" imgH="268644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3429000"/>
                        <a:ext cx="7115175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D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3187806" algn="ctr" rotWithShape="0">
                                <a:srgbClr val="738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338" name="Object 2">
            <a:extLst>
              <a:ext uri="{FF2B5EF4-FFF2-40B4-BE49-F238E27FC236}">
                <a16:creationId xmlns:a16="http://schemas.microsoft.com/office/drawing/2014/main" id="{DBFED533-24E5-8840-9D1F-B81029FAD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8575"/>
          <a:ext cx="8458200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Kitabı" r:id="rId2" imgW="5343889" imgH="2838874" progId="Excel.Sheet.8">
                  <p:embed/>
                </p:oleObj>
              </mc:Choice>
              <mc:Fallback>
                <p:oleObj name="Çalışma Kitabı" r:id="rId2" imgW="5343889" imgH="2838874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8575"/>
                        <a:ext cx="8458200" cy="449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D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3187806" algn="ctr" rotWithShape="0">
                                <a:srgbClr val="738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3">
            <a:extLst>
              <a:ext uri="{FF2B5EF4-FFF2-40B4-BE49-F238E27FC236}">
                <a16:creationId xmlns:a16="http://schemas.microsoft.com/office/drawing/2014/main" id="{87126FA9-DC95-1507-7B9C-4EF657CB2D80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51912" cy="650875"/>
            <a:chOff x="27" y="48"/>
            <a:chExt cx="5639" cy="410"/>
          </a:xfrm>
        </p:grpSpPr>
        <p:grpSp>
          <p:nvGrpSpPr>
            <p:cNvPr id="21508" name="Group 4">
              <a:extLst>
                <a:ext uri="{FF2B5EF4-FFF2-40B4-BE49-F238E27FC236}">
                  <a16:creationId xmlns:a16="http://schemas.microsoft.com/office/drawing/2014/main" id="{47769BD6-213F-6B91-334D-BEDB71C01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" y="48"/>
              <a:ext cx="5637" cy="410"/>
              <a:chOff x="48" y="144"/>
              <a:chExt cx="5472" cy="384"/>
            </a:xfrm>
          </p:grpSpPr>
          <p:sp>
            <p:nvSpPr>
              <p:cNvPr id="21510" name="Rectangle 5">
                <a:extLst>
                  <a:ext uri="{FF2B5EF4-FFF2-40B4-BE49-F238E27FC236}">
                    <a16:creationId xmlns:a16="http://schemas.microsoft.com/office/drawing/2014/main" id="{4B73C273-F5F5-ADA9-ECAA-4DD9DF9841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" y="505"/>
                <a:ext cx="5472" cy="23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511" name="Group 6">
                <a:extLst>
                  <a:ext uri="{FF2B5EF4-FFF2-40B4-BE49-F238E27FC236}">
                    <a16:creationId xmlns:a16="http://schemas.microsoft.com/office/drawing/2014/main" id="{B1C2E4DD-DB45-30A8-D986-F15D1C9FF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44"/>
                <a:ext cx="576" cy="336"/>
                <a:chOff x="2352" y="2016"/>
                <a:chExt cx="768" cy="480"/>
              </a:xfrm>
            </p:grpSpPr>
            <p:sp>
              <p:nvSpPr>
                <p:cNvPr id="142343" name="AutoShape 7">
                  <a:extLst>
                    <a:ext uri="{FF2B5EF4-FFF2-40B4-BE49-F238E27FC236}">
                      <a16:creationId xmlns:a16="http://schemas.microsoft.com/office/drawing/2014/main" id="{39C5D321-2A46-B149-4C3A-2E896A3F1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9" y="2016"/>
                  <a:ext cx="382" cy="4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tr-TR">
                    <a:latin typeface="Arial" charset="0"/>
                  </a:endParaRPr>
                </a:p>
              </p:txBody>
            </p:sp>
            <p:sp>
              <p:nvSpPr>
                <p:cNvPr id="21513" name="AutoShape 8">
                  <a:extLst>
                    <a:ext uri="{FF2B5EF4-FFF2-40B4-BE49-F238E27FC236}">
                      <a16:creationId xmlns:a16="http://schemas.microsoft.com/office/drawing/2014/main" id="{36471290-3B39-991C-739E-0E894B901B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08"/>
                  <a:ext cx="240" cy="192"/>
                </a:xfrm>
                <a:prstGeom prst="rtTriangle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prstShdw prst="shdw17" dist="17961" dir="2700000">
                    <a:srgbClr val="3D99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14" name="AutoShape 9">
                  <a:extLst>
                    <a:ext uri="{FF2B5EF4-FFF2-40B4-BE49-F238E27FC236}">
                      <a16:creationId xmlns:a16="http://schemas.microsoft.com/office/drawing/2014/main" id="{D71B1E59-94C9-9C70-1041-93BE67482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304"/>
                  <a:ext cx="480" cy="1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515" name="AutoShape 10">
                  <a:extLst>
                    <a:ext uri="{FF2B5EF4-FFF2-40B4-BE49-F238E27FC236}">
                      <a16:creationId xmlns:a16="http://schemas.microsoft.com/office/drawing/2014/main" id="{D97B0A59-F984-812B-0DF4-E94D6A999E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288" cy="192"/>
                </a:xfrm>
                <a:prstGeom prst="rtTriangle">
                  <a:avLst/>
                </a:prstGeom>
                <a:solidFill>
                  <a:srgbClr val="6699FF"/>
                </a:solidFill>
                <a:ln>
                  <a:noFill/>
                </a:ln>
                <a:effectLst>
                  <a:prstShdw prst="shdw17" dist="17961" dir="2700000">
                    <a:srgbClr val="3D5C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1509" name="Rectangle 11">
              <a:extLst>
                <a:ext uri="{FF2B5EF4-FFF2-40B4-BE49-F238E27FC236}">
                  <a16:creationId xmlns:a16="http://schemas.microsoft.com/office/drawing/2014/main" id="{D5B5B47C-0CE5-EAC2-34F9-90650C7A6BC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672" y="96"/>
              <a:ext cx="4994" cy="308"/>
            </a:xfrm>
            <a:prstGeom prst="rect">
              <a:avLst/>
            </a:prstGeom>
            <a:gradFill rotWithShape="0">
              <a:gsLst>
                <a:gs pos="0">
                  <a:srgbClr val="BFDFFF"/>
                </a:gs>
                <a:gs pos="100000">
                  <a:srgbClr val="FFA7A9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7386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tr-TR" sz="1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FAALİYET PLANLAMA DOSYASI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>
            <a:extLst>
              <a:ext uri="{FF2B5EF4-FFF2-40B4-BE49-F238E27FC236}">
                <a16:creationId xmlns:a16="http://schemas.microsoft.com/office/drawing/2014/main" id="{E1BAAE66-015C-4D3B-C2A1-36447187B4EE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48737" cy="650875"/>
            <a:chOff x="48" y="144"/>
            <a:chExt cx="5472" cy="384"/>
          </a:xfrm>
        </p:grpSpPr>
        <p:sp>
          <p:nvSpPr>
            <p:cNvPr id="22533" name="Rectangle 3">
              <a:extLst>
                <a:ext uri="{FF2B5EF4-FFF2-40B4-BE49-F238E27FC236}">
                  <a16:creationId xmlns:a16="http://schemas.microsoft.com/office/drawing/2014/main" id="{822422E3-3583-DC6E-B179-811F11FE866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505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22534" name="Group 4">
              <a:extLst>
                <a:ext uri="{FF2B5EF4-FFF2-40B4-BE49-F238E27FC236}">
                  <a16:creationId xmlns:a16="http://schemas.microsoft.com/office/drawing/2014/main" id="{489A4E66-E0FC-F49A-4FCF-5E32AC492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576" cy="336"/>
              <a:chOff x="2352" y="2016"/>
              <a:chExt cx="768" cy="480"/>
            </a:xfrm>
          </p:grpSpPr>
          <p:sp>
            <p:nvSpPr>
              <p:cNvPr id="143365" name="AutoShape 5">
                <a:extLst>
                  <a:ext uri="{FF2B5EF4-FFF2-40B4-BE49-F238E27FC236}">
                    <a16:creationId xmlns:a16="http://schemas.microsoft.com/office/drawing/2014/main" id="{B54B817F-7A8E-A210-533C-772B39F96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16"/>
                <a:ext cx="382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22536" name="AutoShape 6">
                <a:extLst>
                  <a:ext uri="{FF2B5EF4-FFF2-40B4-BE49-F238E27FC236}">
                    <a16:creationId xmlns:a16="http://schemas.microsoft.com/office/drawing/2014/main" id="{6C10085E-7BCA-A250-477F-378A45795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240" cy="192"/>
              </a:xfrm>
              <a:prstGeom prst="rtTriangle">
                <a:avLst/>
              </a:prstGeom>
              <a:solidFill>
                <a:srgbClr val="66FFFF"/>
              </a:solidFill>
              <a:ln>
                <a:noFill/>
              </a:ln>
              <a:effectLst>
                <a:prstShdw prst="shdw17" dist="17961" dir="2700000">
                  <a:srgbClr val="3D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37" name="AutoShape 7">
                <a:extLst>
                  <a:ext uri="{FF2B5EF4-FFF2-40B4-BE49-F238E27FC236}">
                    <a16:creationId xmlns:a16="http://schemas.microsoft.com/office/drawing/2014/main" id="{5033843B-3079-D814-3365-4106EF51C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480" cy="144"/>
              </a:xfrm>
              <a:prstGeom prst="triangle">
                <a:avLst>
                  <a:gd name="adj" fmla="val 5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2538" name="AutoShape 8">
                <a:extLst>
                  <a:ext uri="{FF2B5EF4-FFF2-40B4-BE49-F238E27FC236}">
                    <a16:creationId xmlns:a16="http://schemas.microsoft.com/office/drawing/2014/main" id="{D545B565-BD29-D7F4-85B2-8F7FBC0B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88" cy="192"/>
              </a:xfrm>
              <a:prstGeom prst="rtTriangle">
                <a:avLst/>
              </a:prstGeom>
              <a:solidFill>
                <a:srgbClr val="6699FF"/>
              </a:solidFill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43369" name="Object 2">
            <a:extLst>
              <a:ext uri="{FF2B5EF4-FFF2-40B4-BE49-F238E27FC236}">
                <a16:creationId xmlns:a16="http://schemas.microsoft.com/office/drawing/2014/main" id="{8D2E78BE-6FE4-395B-6E3E-465F4EC4FB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609725"/>
          <a:ext cx="7315200" cy="436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Sayfası" r:id="rId2" imgW="5639026" imgH="3362830" progId="Excel.Sheet.8">
                  <p:embed/>
                </p:oleObj>
              </mc:Choice>
              <mc:Fallback>
                <p:oleObj name="Çalışma Sayfası" r:id="rId2" imgW="5639026" imgH="336283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9725"/>
                        <a:ext cx="7315200" cy="43624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AutoShape 10">
            <a:extLst>
              <a:ext uri="{FF2B5EF4-FFF2-40B4-BE49-F238E27FC236}">
                <a16:creationId xmlns:a16="http://schemas.microsoft.com/office/drawing/2014/main" id="{4CC4E4C7-A465-298A-413B-BB4835F1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90600"/>
            <a:ext cx="7162800" cy="609600"/>
          </a:xfrm>
          <a:prstGeom prst="star8">
            <a:avLst>
              <a:gd name="adj" fmla="val 3855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600">
                <a:solidFill>
                  <a:schemeClr val="folHlink"/>
                </a:solidFill>
                <a:latin typeface="Tahoma" pitchFamily="34" charset="0"/>
              </a:rPr>
              <a:t>ONİKİ 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0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B5DA11F1-4396-C0A4-19F5-5071463664E0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48737" cy="650875"/>
            <a:chOff x="48" y="144"/>
            <a:chExt cx="5472" cy="384"/>
          </a:xfrm>
        </p:grpSpPr>
        <p:sp>
          <p:nvSpPr>
            <p:cNvPr id="23557" name="Rectangle 3">
              <a:extLst>
                <a:ext uri="{FF2B5EF4-FFF2-40B4-BE49-F238E27FC236}">
                  <a16:creationId xmlns:a16="http://schemas.microsoft.com/office/drawing/2014/main" id="{603F7797-1CE7-2872-EA3A-7BBEA153A0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505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23558" name="Group 4">
              <a:extLst>
                <a:ext uri="{FF2B5EF4-FFF2-40B4-BE49-F238E27FC236}">
                  <a16:creationId xmlns:a16="http://schemas.microsoft.com/office/drawing/2014/main" id="{0E418E1D-15D2-48A4-A18A-7FC2CE040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576" cy="336"/>
              <a:chOff x="2352" y="2016"/>
              <a:chExt cx="768" cy="480"/>
            </a:xfrm>
          </p:grpSpPr>
          <p:sp>
            <p:nvSpPr>
              <p:cNvPr id="144389" name="AutoShape 5">
                <a:extLst>
                  <a:ext uri="{FF2B5EF4-FFF2-40B4-BE49-F238E27FC236}">
                    <a16:creationId xmlns:a16="http://schemas.microsoft.com/office/drawing/2014/main" id="{94FC975E-3F13-A42F-912B-17FA1A232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16"/>
                <a:ext cx="382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23560" name="AutoShape 6">
                <a:extLst>
                  <a:ext uri="{FF2B5EF4-FFF2-40B4-BE49-F238E27FC236}">
                    <a16:creationId xmlns:a16="http://schemas.microsoft.com/office/drawing/2014/main" id="{1B5D1D8A-C6C6-74CA-8207-EBFBA6025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240" cy="192"/>
              </a:xfrm>
              <a:prstGeom prst="rtTriangle">
                <a:avLst/>
              </a:prstGeom>
              <a:solidFill>
                <a:srgbClr val="66FFFF"/>
              </a:solidFill>
              <a:ln>
                <a:noFill/>
              </a:ln>
              <a:effectLst>
                <a:prstShdw prst="shdw17" dist="17961" dir="2700000">
                  <a:srgbClr val="3D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AutoShape 7">
                <a:extLst>
                  <a:ext uri="{FF2B5EF4-FFF2-40B4-BE49-F238E27FC236}">
                    <a16:creationId xmlns:a16="http://schemas.microsoft.com/office/drawing/2014/main" id="{B36E7A07-8082-369C-5DA5-67C27DDB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480" cy="144"/>
              </a:xfrm>
              <a:prstGeom prst="triangle">
                <a:avLst>
                  <a:gd name="adj" fmla="val 5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3562" name="AutoShape 8">
                <a:extLst>
                  <a:ext uri="{FF2B5EF4-FFF2-40B4-BE49-F238E27FC236}">
                    <a16:creationId xmlns:a16="http://schemas.microsoft.com/office/drawing/2014/main" id="{BF37FFCE-3F69-7478-DAB3-E3FED552B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88" cy="192"/>
              </a:xfrm>
              <a:prstGeom prst="rtTriangle">
                <a:avLst/>
              </a:prstGeom>
              <a:solidFill>
                <a:srgbClr val="6699FF"/>
              </a:solidFill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44393" name="Object 2">
            <a:extLst>
              <a:ext uri="{FF2B5EF4-FFF2-40B4-BE49-F238E27FC236}">
                <a16:creationId xmlns:a16="http://schemas.microsoft.com/office/drawing/2014/main" id="{D0181F3E-F556-B707-052F-7C3B7D74FA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3" y="1706563"/>
          <a:ext cx="8872537" cy="477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Sayfası" r:id="rId2" imgW="7991599" imgH="4295723" progId="Excel.Sheet.8">
                  <p:embed/>
                </p:oleObj>
              </mc:Choice>
              <mc:Fallback>
                <p:oleObj name="Çalışma Sayfası" r:id="rId2" imgW="7991599" imgH="4295723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3" y="1706563"/>
                        <a:ext cx="8872537" cy="477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D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3187806" algn="ctr" rotWithShape="0">
                                <a:srgbClr val="738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AutoShape 10">
            <a:extLst>
              <a:ext uri="{FF2B5EF4-FFF2-40B4-BE49-F238E27FC236}">
                <a16:creationId xmlns:a16="http://schemas.microsoft.com/office/drawing/2014/main" id="{8C5E2EBF-B8A3-6C94-FC87-B4F0D03A4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90600"/>
            <a:ext cx="7162800" cy="609600"/>
          </a:xfrm>
          <a:prstGeom prst="star8">
            <a:avLst>
              <a:gd name="adj" fmla="val 3855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600">
                <a:solidFill>
                  <a:schemeClr val="folHlink"/>
                </a:solidFill>
                <a:latin typeface="Tahoma" pitchFamily="34" charset="0"/>
              </a:rPr>
              <a:t>BEŞ YIL ÖNCE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>
            <a:extLst>
              <a:ext uri="{FF2B5EF4-FFF2-40B4-BE49-F238E27FC236}">
                <a16:creationId xmlns:a16="http://schemas.microsoft.com/office/drawing/2014/main" id="{AA1EDD3C-04F7-A657-70B7-74DAEB2E1C8F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48737" cy="650875"/>
            <a:chOff x="48" y="144"/>
            <a:chExt cx="5472" cy="384"/>
          </a:xfrm>
        </p:grpSpPr>
        <p:sp>
          <p:nvSpPr>
            <p:cNvPr id="24581" name="Rectangle 3">
              <a:extLst>
                <a:ext uri="{FF2B5EF4-FFF2-40B4-BE49-F238E27FC236}">
                  <a16:creationId xmlns:a16="http://schemas.microsoft.com/office/drawing/2014/main" id="{4DCD08B6-28B3-09B4-E6A0-39CC7E9ACE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505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24582" name="Group 4">
              <a:extLst>
                <a:ext uri="{FF2B5EF4-FFF2-40B4-BE49-F238E27FC236}">
                  <a16:creationId xmlns:a16="http://schemas.microsoft.com/office/drawing/2014/main" id="{9EA86351-1BB6-2DE4-A6AE-BFFA78983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576" cy="336"/>
              <a:chOff x="2352" y="2016"/>
              <a:chExt cx="768" cy="480"/>
            </a:xfrm>
          </p:grpSpPr>
          <p:sp>
            <p:nvSpPr>
              <p:cNvPr id="145413" name="AutoShape 5">
                <a:extLst>
                  <a:ext uri="{FF2B5EF4-FFF2-40B4-BE49-F238E27FC236}">
                    <a16:creationId xmlns:a16="http://schemas.microsoft.com/office/drawing/2014/main" id="{09C01103-3DD6-D512-DEC6-F6E65D8CA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2016"/>
                <a:ext cx="382" cy="480"/>
              </a:xfrm>
              <a:prstGeom prst="triangle">
                <a:avLst>
                  <a:gd name="adj" fmla="val 50000"/>
                </a:avLst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hlink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24584" name="AutoShape 6">
                <a:extLst>
                  <a:ext uri="{FF2B5EF4-FFF2-40B4-BE49-F238E27FC236}">
                    <a16:creationId xmlns:a16="http://schemas.microsoft.com/office/drawing/2014/main" id="{B9916420-E134-8C81-8536-C68944B79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08"/>
                <a:ext cx="240" cy="192"/>
              </a:xfrm>
              <a:prstGeom prst="rtTriangle">
                <a:avLst/>
              </a:prstGeom>
              <a:solidFill>
                <a:srgbClr val="66FFFF"/>
              </a:solidFill>
              <a:ln>
                <a:noFill/>
              </a:ln>
              <a:effectLst>
                <a:prstShdw prst="shdw17" dist="17961" dir="2700000">
                  <a:srgbClr val="3D99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585" name="AutoShape 7">
                <a:extLst>
                  <a:ext uri="{FF2B5EF4-FFF2-40B4-BE49-F238E27FC236}">
                    <a16:creationId xmlns:a16="http://schemas.microsoft.com/office/drawing/2014/main" id="{9D9F8FF0-149D-147C-9AF7-F9F8820ED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480" cy="144"/>
              </a:xfrm>
              <a:prstGeom prst="triangle">
                <a:avLst>
                  <a:gd name="adj" fmla="val 50000"/>
                </a:avLst>
              </a:prstGeom>
              <a:solidFill>
                <a:srgbClr val="FFFF66"/>
              </a:solidFill>
              <a:ln>
                <a:noFill/>
              </a:ln>
              <a:effectLst>
                <a:prstShdw prst="shdw17" dist="17961" dir="2700000">
                  <a:srgbClr val="99993D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4586" name="AutoShape 8">
                <a:extLst>
                  <a:ext uri="{FF2B5EF4-FFF2-40B4-BE49-F238E27FC236}">
                    <a16:creationId xmlns:a16="http://schemas.microsoft.com/office/drawing/2014/main" id="{8E210B47-5DB7-3AFC-4C5E-40FAA3D58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288" cy="192"/>
              </a:xfrm>
              <a:prstGeom prst="rtTriangle">
                <a:avLst/>
              </a:prstGeom>
              <a:solidFill>
                <a:srgbClr val="6699FF"/>
              </a:solidFill>
              <a:ln>
                <a:noFill/>
              </a:ln>
              <a:effectLst>
                <a:prstShdw prst="shdw17" dist="17961" dir="2700000">
                  <a:srgbClr val="3D5C99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145417" name="Object 2">
            <a:extLst>
              <a:ext uri="{FF2B5EF4-FFF2-40B4-BE49-F238E27FC236}">
                <a16:creationId xmlns:a16="http://schemas.microsoft.com/office/drawing/2014/main" id="{0D8D8411-FDFB-3BEE-0D81-4AAA8CF408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833563"/>
          <a:ext cx="8839200" cy="441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Sayfası" r:id="rId2" imgW="7991599" imgH="3990968" progId="Excel.Sheet.8">
                  <p:embed/>
                </p:oleObj>
              </mc:Choice>
              <mc:Fallback>
                <p:oleObj name="Çalışma Sayfası" r:id="rId2" imgW="7991599" imgH="3990968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833563"/>
                        <a:ext cx="8839200" cy="441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D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63500" dir="3187806" algn="ctr" rotWithShape="0">
                                <a:srgbClr val="7386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AutoShape 10">
            <a:extLst>
              <a:ext uri="{FF2B5EF4-FFF2-40B4-BE49-F238E27FC236}">
                <a16:creationId xmlns:a16="http://schemas.microsoft.com/office/drawing/2014/main" id="{1A149ECC-8CDF-EDFC-42A4-B94E82B6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7162800" cy="609600"/>
          </a:xfrm>
          <a:prstGeom prst="star8">
            <a:avLst>
              <a:gd name="adj" fmla="val 38551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tr-TR" sz="1600">
                <a:solidFill>
                  <a:schemeClr val="folHlink"/>
                </a:solidFill>
                <a:latin typeface="Tahoma" pitchFamily="34" charset="0"/>
              </a:rPr>
              <a:t>ON YIL SONRA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60844539-B5CC-99BA-3A7F-FA288FF942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929190" y="1142984"/>
            <a:ext cx="3214710" cy="1857388"/>
          </a:xfrm>
          <a:ln>
            <a:miter lim="800000"/>
            <a:headEnd/>
            <a:tailEnd/>
          </a:ln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ZAMAN NE OLUR DUR BİRAZ!</a:t>
            </a:r>
            <a:br>
              <a:rPr lang="tr-TR" dirty="0"/>
            </a:br>
            <a:endParaRPr lang="tr-TR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F1D899-5A5F-A6B9-E773-0223E8B715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6313" y="3886200"/>
            <a:ext cx="3786187" cy="1752600"/>
          </a:xfrm>
        </p:spPr>
        <p:txBody>
          <a:bodyPr/>
          <a:lstStyle/>
          <a:p>
            <a:pPr marR="0" eaLnBrk="1" hangingPunct="1"/>
            <a:r>
              <a:rPr lang="tr-TR" altLang="tr-TR" b="1"/>
              <a:t>BOŞ ZAMAN YOKTUR, BOŞA GEÇEN ZAMAN VARDIR.</a:t>
            </a:r>
          </a:p>
        </p:txBody>
      </p:sp>
      <p:pic>
        <p:nvPicPr>
          <p:cNvPr id="7172" name="Picture 13" descr="http://t1.gstatic.com/images?q=tbn:faLJyGG_4xk3zM:http://web4.kariyer.net/UploadFiles/tempPhoto/kariyerRehberi/Camaan.jpg">
            <a:hlinkClick r:id="rId2"/>
            <a:extLst>
              <a:ext uri="{FF2B5EF4-FFF2-40B4-BE49-F238E27FC236}">
                <a16:creationId xmlns:a16="http://schemas.microsoft.com/office/drawing/2014/main" id="{4EFD60FF-3C2A-45BB-E4EA-A3CFE330C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857250"/>
            <a:ext cx="2857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DC168E4-D1F2-3999-9F3A-358D9707867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28688"/>
            <a:ext cx="8686800" cy="4924425"/>
            <a:chOff x="192" y="208"/>
            <a:chExt cx="5232" cy="2106"/>
          </a:xfrm>
        </p:grpSpPr>
        <p:pic>
          <p:nvPicPr>
            <p:cNvPr id="25612" name="Picture 3" descr="E:\office\Clipart\WebArt\bd10333_.gif">
              <a:extLst>
                <a:ext uri="{FF2B5EF4-FFF2-40B4-BE49-F238E27FC236}">
                  <a16:creationId xmlns:a16="http://schemas.microsoft.com/office/drawing/2014/main" id="{6B3D9304-7390-48AB-5F50-29CE1313B0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96"/>
              <a:ext cx="5232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436" name="Rectangle 4">
              <a:extLst>
                <a:ext uri="{FF2B5EF4-FFF2-40B4-BE49-F238E27FC236}">
                  <a16:creationId xmlns:a16="http://schemas.microsoft.com/office/drawing/2014/main" id="{D565D1D8-F7C1-8525-AA43-1B2D6A598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208"/>
              <a:ext cx="5068" cy="2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63500" dir="3187806">
                <a:srgbClr val="BFDFFF">
                  <a:gamma/>
                  <a:shade val="60000"/>
                  <a:invGamma/>
                </a:srgbClr>
              </a:prstShdw>
            </a:effectLst>
          </p:spPr>
          <p:txBody>
            <a:bodyPr>
              <a:spAutoFit/>
            </a:bodyPr>
            <a:lstStyle/>
            <a:p>
              <a:pPr marL="914400" lvl="1" indent="-457200" eaLnBrk="1" hangingPunct="1">
                <a:spcBef>
                  <a:spcPct val="50000"/>
                </a:spcBef>
                <a:defRPr/>
              </a:pP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Planlı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programlı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çalışmak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zamanı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akıllı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kullanmak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demektir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Yetki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devri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en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önemli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zaman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yönetimi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tekniğidir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Sekreter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görevlendirmek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yöneticilerin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ziyaretçilerini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telefonlarını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yazılarını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randevularını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toplantılarını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çevre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ilişkilerini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düzenlemesini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sağlar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Programlı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çalışmak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;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ast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yöneticilerle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personelle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halkla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genel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görüşme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yapmak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evrak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imzalamak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için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belirli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saatler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koymak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bu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saatlere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uymak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zaman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kazandırır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Sık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sık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görüş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ü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le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yardımcıların</a:t>
              </a:r>
              <a:r>
                <a:rPr lang="tr-TR" sz="2000" b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birimlerin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danışmanların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odalarının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yakın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olması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zaman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kazandırır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 typeface="Arial" pitchFamily="34" charset="0"/>
                <a:buChar char="•"/>
                <a:defRPr/>
              </a:pP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Yapılacak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günlük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haftalık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işleri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daima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önem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ve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öncelik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sırasına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göre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yapmak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zaman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  <a:cs typeface="Times New Roman" pitchFamily="18" charset="0"/>
                </a:rPr>
                <a:t>kazandırır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 marL="457200" indent="-457200">
                <a:spcBef>
                  <a:spcPct val="50000"/>
                </a:spcBef>
                <a:buFontTx/>
                <a:buAutoNum type="arabicPeriod"/>
                <a:defRPr/>
              </a:pPr>
              <a:endPara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5603" name="Group 5">
            <a:extLst>
              <a:ext uri="{FF2B5EF4-FFF2-40B4-BE49-F238E27FC236}">
                <a16:creationId xmlns:a16="http://schemas.microsoft.com/office/drawing/2014/main" id="{D44FE020-2E55-A3EB-0942-7240963E9600}"/>
              </a:ext>
            </a:extLst>
          </p:cNvPr>
          <p:cNvGrpSpPr>
            <a:grpSpLocks/>
          </p:cNvGrpSpPr>
          <p:nvPr/>
        </p:nvGrpSpPr>
        <p:grpSpPr bwMode="auto">
          <a:xfrm>
            <a:off x="42863" y="76200"/>
            <a:ext cx="8951912" cy="650875"/>
            <a:chOff x="27" y="48"/>
            <a:chExt cx="5639" cy="410"/>
          </a:xfrm>
        </p:grpSpPr>
        <p:grpSp>
          <p:nvGrpSpPr>
            <p:cNvPr id="25604" name="Group 6">
              <a:extLst>
                <a:ext uri="{FF2B5EF4-FFF2-40B4-BE49-F238E27FC236}">
                  <a16:creationId xmlns:a16="http://schemas.microsoft.com/office/drawing/2014/main" id="{C78F7AD4-CB7D-8C4F-707C-8C106EEDC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" y="48"/>
              <a:ext cx="5637" cy="410"/>
              <a:chOff x="48" y="144"/>
              <a:chExt cx="5472" cy="384"/>
            </a:xfrm>
          </p:grpSpPr>
          <p:sp>
            <p:nvSpPr>
              <p:cNvPr id="25606" name="Rectangle 7">
                <a:extLst>
                  <a:ext uri="{FF2B5EF4-FFF2-40B4-BE49-F238E27FC236}">
                    <a16:creationId xmlns:a16="http://schemas.microsoft.com/office/drawing/2014/main" id="{4E344F0F-016F-088D-A1F8-CF7F0697CE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" y="505"/>
                <a:ext cx="5472" cy="23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07" name="Group 8">
                <a:extLst>
                  <a:ext uri="{FF2B5EF4-FFF2-40B4-BE49-F238E27FC236}">
                    <a16:creationId xmlns:a16="http://schemas.microsoft.com/office/drawing/2014/main" id="{0F8ACC45-2545-89B9-DEDA-5E2B905D5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44"/>
                <a:ext cx="576" cy="336"/>
                <a:chOff x="2352" y="2016"/>
                <a:chExt cx="768" cy="480"/>
              </a:xfrm>
            </p:grpSpPr>
            <p:sp>
              <p:nvSpPr>
                <p:cNvPr id="146441" name="AutoShape 9">
                  <a:extLst>
                    <a:ext uri="{FF2B5EF4-FFF2-40B4-BE49-F238E27FC236}">
                      <a16:creationId xmlns:a16="http://schemas.microsoft.com/office/drawing/2014/main" id="{5F1740DA-340D-7479-345B-9AFC60D438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9" y="2016"/>
                  <a:ext cx="382" cy="4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tr-TR">
                    <a:latin typeface="Arial" charset="0"/>
                  </a:endParaRPr>
                </a:p>
              </p:txBody>
            </p:sp>
            <p:sp>
              <p:nvSpPr>
                <p:cNvPr id="25609" name="AutoShape 10">
                  <a:extLst>
                    <a:ext uri="{FF2B5EF4-FFF2-40B4-BE49-F238E27FC236}">
                      <a16:creationId xmlns:a16="http://schemas.microsoft.com/office/drawing/2014/main" id="{A2E74B37-1BB3-03CC-C3E7-429B2963F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08"/>
                  <a:ext cx="240" cy="192"/>
                </a:xfrm>
                <a:prstGeom prst="rtTriangle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prstShdw prst="shdw17" dist="17961" dir="2700000">
                    <a:srgbClr val="3D99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10" name="AutoShape 11">
                  <a:extLst>
                    <a:ext uri="{FF2B5EF4-FFF2-40B4-BE49-F238E27FC236}">
                      <a16:creationId xmlns:a16="http://schemas.microsoft.com/office/drawing/2014/main" id="{F2412945-F284-8DC2-DCFE-A3FB816FC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304"/>
                  <a:ext cx="480" cy="1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5611" name="AutoShape 12">
                  <a:extLst>
                    <a:ext uri="{FF2B5EF4-FFF2-40B4-BE49-F238E27FC236}">
                      <a16:creationId xmlns:a16="http://schemas.microsoft.com/office/drawing/2014/main" id="{97389FC2-E9C9-8455-E9C5-DA7D087F6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288" cy="192"/>
                </a:xfrm>
                <a:prstGeom prst="rtTriangle">
                  <a:avLst/>
                </a:prstGeom>
                <a:solidFill>
                  <a:srgbClr val="6699FF"/>
                </a:solidFill>
                <a:ln>
                  <a:noFill/>
                </a:ln>
                <a:effectLst>
                  <a:prstShdw prst="shdw17" dist="17961" dir="2700000">
                    <a:srgbClr val="3D5C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25605" name="Rectangle 13">
              <a:extLst>
                <a:ext uri="{FF2B5EF4-FFF2-40B4-BE49-F238E27FC236}">
                  <a16:creationId xmlns:a16="http://schemas.microsoft.com/office/drawing/2014/main" id="{5B9126D9-1316-CA86-4F54-F8C9187C176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672" y="96"/>
              <a:ext cx="4994" cy="308"/>
            </a:xfrm>
            <a:prstGeom prst="rect">
              <a:avLst/>
            </a:prstGeom>
            <a:gradFill rotWithShape="0">
              <a:gsLst>
                <a:gs pos="0">
                  <a:srgbClr val="BFDFFF"/>
                </a:gs>
                <a:gs pos="100000">
                  <a:srgbClr val="FFA7A9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7386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tr-TR" altLang="tr-TR" sz="2400" b="1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ZAMAN KULLANIMI KONUSUNDA ÖNERMELER</a:t>
              </a:r>
              <a:r>
                <a:rPr kumimoji="1" lang="tr-TR" altLang="tr-TR" sz="24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tr-TR" sz="2400" b="1">
                <a:solidFill>
                  <a:srgbClr val="00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BB4BA8CC-9DB4-24DB-8B8F-3B9896E77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1028700"/>
            <a:ext cx="60960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bg1"/>
                </a:solidFill>
                <a:cs typeface="Times New Roman" pitchFamily="18" charset="0"/>
              </a:rPr>
              <a:t>	</a:t>
            </a:r>
            <a:br>
              <a:rPr lang="tr-TR" dirty="0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 dirty="0">
                <a:solidFill>
                  <a:schemeClr val="bg1"/>
                </a:solidFill>
                <a:cs typeface="Times New Roman" pitchFamily="18" charset="0"/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F5B9C6D-055F-0729-0CD6-33FB963F08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428625"/>
            <a:ext cx="7300912" cy="5667375"/>
          </a:xfrm>
        </p:spPr>
        <p:txBody>
          <a:bodyPr lIns="92075" tIns="46038" rIns="92075" bIns="46038"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600">
                <a:solidFill>
                  <a:srgbClr val="FF0000"/>
                </a:solidFill>
                <a:cs typeface="Times New Roman" panose="02020603050405020304" pitchFamily="18" charset="0"/>
              </a:rPr>
              <a:t>NEREDEN BAŞLAMALISINIZ??????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tr-TR" altLang="tr-TR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1.Kişisel bir zaman analizini yürütmek,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2.Daha çok organize olmak,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3.Daha iyi sonuçlar için daha iyi planlar yapmak,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4.Zamanınızı israf edicileri kontrol etmek,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5.Delege etmek(yetki devri),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200">
                <a:cs typeface="Times New Roman" panose="02020603050405020304" pitchFamily="18" charset="0"/>
              </a:rPr>
              <a:t>6.Şaşkınlığın üstesinden gelmek.</a:t>
            </a:r>
          </a:p>
        </p:txBody>
      </p:sp>
    </p:spTree>
  </p:cSld>
  <p:clrMapOvr>
    <a:masterClrMapping/>
  </p:clrMapOvr>
  <p:transition advTm="480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629E920C-C030-7279-5E61-EF0FC339D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928688"/>
            <a:ext cx="8059738" cy="785812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br>
              <a:rPr lang="tr-TR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tr-TR" sz="5300" dirty="0">
                <a:solidFill>
                  <a:srgbClr val="FF0000"/>
                </a:solidFill>
                <a:cs typeface="Times New Roman" pitchFamily="18" charset="0"/>
              </a:rPr>
              <a:t>Daha İyi Organize Olmak</a:t>
            </a:r>
            <a:br>
              <a:rPr lang="tr-TR" sz="5300" dirty="0">
                <a:solidFill>
                  <a:srgbClr val="FF0000"/>
                </a:solidFill>
                <a:cs typeface="Times New Roman" pitchFamily="18" charset="0"/>
              </a:rPr>
            </a:br>
            <a:endParaRPr lang="tr-TR" sz="5300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64F3C40-FEBD-1AE5-7E8D-3F2783E7D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4438"/>
            <a:ext cx="8229600" cy="5643562"/>
          </a:xfrm>
        </p:spPr>
        <p:txBody>
          <a:bodyPr lIns="92075" tIns="46038" rIns="92075" bIns="46038"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	</a:t>
            </a:r>
            <a:r>
              <a:rPr lang="tr-TR" altLang="tr-TR" sz="4000">
                <a:solidFill>
                  <a:srgbClr val="FF0000"/>
                </a:solidFill>
                <a:cs typeface="Times New Roman" panose="02020603050405020304" pitchFamily="18" charset="0"/>
              </a:rPr>
              <a:t>Masanız: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1.</a:t>
            </a:r>
            <a:r>
              <a:rPr lang="tr-TR" alt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altLang="tr-TR" sz="2800">
                <a:cs typeface="Times New Roman" panose="02020603050405020304" pitchFamily="18" charset="0"/>
              </a:rPr>
              <a:t>Masayı bütün lüzumsuz eşyalardan kurtarınız.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2.Masa üzerinde her defasında yalnızca bir proje veya rapor tutulmalıdır.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3.Diğer kişilerin masanızın üzerinde bir şeylerle doldurmasına izin vermeyiniz.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4.Masanın gözlerini bir süper market gibi kullanmayınız.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>
                <a:cs typeface="Times New Roman" panose="02020603050405020304" pitchFamily="18" charset="0"/>
              </a:rPr>
              <a:t>5.Dosya gözünüzü yalnızca kullanmakta olduğunuz ve lüzumlu dosyalar için kullanınız. </a:t>
            </a:r>
          </a:p>
        </p:txBody>
      </p:sp>
    </p:spTree>
  </p:cSld>
  <p:clrMapOvr>
    <a:masterClrMapping/>
  </p:clrMapOvr>
  <p:transition advTm="480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9605AB67-24A8-F00A-196D-B768D5D19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7297738" cy="8382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r>
              <a:rPr lang="tr-TR">
                <a:solidFill>
                  <a:schemeClr val="bg1"/>
                </a:solidFill>
                <a:cs typeface="Times New Roman" pitchFamily="18" charset="0"/>
              </a:rPr>
              <a:t>	</a:t>
            </a:r>
            <a:r>
              <a:rPr lang="tr-TR">
                <a:solidFill>
                  <a:schemeClr val="bg1"/>
                </a:solidFill>
              </a:rPr>
              <a:t>Masanız;</a:t>
            </a: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endParaRPr lang="tr-TR">
              <a:solidFill>
                <a:schemeClr val="bg1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6FA8EE6-BF7D-6127-7953-C82BF80B9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714375"/>
            <a:ext cx="8229600" cy="5381625"/>
          </a:xfrm>
        </p:spPr>
        <p:txBody>
          <a:bodyPr lIns="92075" tIns="46038" rIns="92075" bIns="46038"/>
          <a:lstStyle/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3600">
                <a:solidFill>
                  <a:srgbClr val="FF0000"/>
                </a:solidFill>
              </a:rPr>
              <a:t>Masanız,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6</a:t>
            </a:r>
            <a:r>
              <a:rPr lang="tr-TR" altLang="tr-TR" sz="2800">
                <a:cs typeface="Times New Roman" panose="02020603050405020304" pitchFamily="18" charset="0"/>
              </a:rPr>
              <a:t>.</a:t>
            </a:r>
            <a:r>
              <a:rPr lang="tr-TR" altLang="tr-TR" sz="28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altLang="tr-TR" sz="2800">
                <a:cs typeface="Times New Roman" panose="02020603050405020304" pitchFamily="18" charset="0"/>
              </a:rPr>
              <a:t>Dosyaların arkalarını kimlik etiketleriyle organize ediniz. 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7</a:t>
            </a:r>
            <a:r>
              <a:rPr lang="tr-TR" altLang="tr-TR" sz="2800">
                <a:cs typeface="Times New Roman" panose="02020603050405020304" pitchFamily="18" charset="0"/>
              </a:rPr>
              <a:t>.Öğle yemeği ve iş günü sonunda masanızın üzerini temizleyiniz.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8</a:t>
            </a:r>
            <a:r>
              <a:rPr lang="tr-TR" altLang="tr-TR" sz="2800">
                <a:cs typeface="Times New Roman" panose="02020603050405020304" pitchFamily="18" charset="0"/>
              </a:rPr>
              <a:t>.Masanızı acele ile üzerindekileri gözlere koyarak hiçbir zaman temizlemeyiniz.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9</a:t>
            </a:r>
            <a:r>
              <a:rPr lang="tr-TR" altLang="tr-TR" sz="2800">
                <a:cs typeface="Times New Roman" panose="02020603050405020304" pitchFamily="18" charset="0"/>
              </a:rPr>
              <a:t>.Masa gözlerini düzenli bir şekilde düzenleyerek organize bir durumda tutunuz.</a:t>
            </a:r>
          </a:p>
          <a:p>
            <a:pPr algn="just" eaLnBrk="1" hangingPunct="1">
              <a:buFont typeface="Wingdings 2" panose="05020102010507070707" pitchFamily="18" charset="2"/>
              <a:buNone/>
            </a:pPr>
            <a:r>
              <a:rPr lang="tr-TR" altLang="tr-TR" sz="2800"/>
              <a:t>10</a:t>
            </a:r>
            <a:r>
              <a:rPr lang="tr-TR" altLang="tr-TR" sz="2800">
                <a:cs typeface="Times New Roman" panose="02020603050405020304" pitchFamily="18" charset="0"/>
              </a:rPr>
              <a:t>.Eğer gerçekten bir masaya ihtiyacınız yoksa ondan kurtulunuz.</a:t>
            </a:r>
          </a:p>
        </p:txBody>
      </p:sp>
    </p:spTree>
  </p:cSld>
  <p:clrMapOvr>
    <a:masterClrMapping/>
  </p:clrMapOvr>
  <p:transition advTm="480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13119333-FBAE-B46D-D297-ECBDC86384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1028700"/>
            <a:ext cx="60960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>
                <a:solidFill>
                  <a:schemeClr val="bg1"/>
                </a:solidFill>
                <a:cs typeface="Times New Roman" pitchFamily="18" charset="0"/>
              </a:rPr>
              <a:t>	Çalışma Ortamınız</a:t>
            </a: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>
                <a:solidFill>
                  <a:schemeClr val="bg1"/>
                </a:solidFill>
                <a:cs typeface="Times New Roman" pitchFamily="18" charset="0"/>
              </a:rPr>
            </a:br>
            <a:endParaRPr lang="tr-TR">
              <a:solidFill>
                <a:schemeClr val="bg1"/>
              </a:solidFill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35B327D6-698C-F606-47BF-E7E58134D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428625"/>
            <a:ext cx="7786687" cy="6124575"/>
          </a:xfrm>
        </p:spPr>
        <p:txBody>
          <a:bodyPr lIns="92075" tIns="46038" rIns="92075" bIns="46038">
            <a:normAutofit/>
          </a:bodyPr>
          <a:lstStyle/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sz="4000" dirty="0">
                <a:solidFill>
                  <a:srgbClr val="FF0000"/>
                </a:solidFill>
                <a:cs typeface="Times New Roman" pitchFamily="18" charset="0"/>
              </a:rPr>
              <a:t>Çalışma Ortamınız,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>
                <a:cs typeface="Times New Roman" pitchFamily="18" charset="0"/>
              </a:rPr>
              <a:t>1.Ara bölmeleri, dosya dolaplarını ve ofis bitkilerini iyi bir tarzda kullanınız. 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2.Sandalyenizi, kapı veya pencereye karşı kullanmayınız.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>
                <a:cs typeface="Times New Roman" pitchFamily="18" charset="0"/>
              </a:rPr>
              <a:t>3.Eğer bir sekreteriniz varsa masasını kapıya yakın bir yere yerleştiriniz. 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4.Sıkça kullanılan referans ve diğer malzemeleri elverişli yerleştiriniz.</a:t>
            </a:r>
          </a:p>
          <a:p>
            <a:pPr marL="274320" indent="-274320" algn="just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>
                <a:cs typeface="Times New Roman" pitchFamily="18" charset="0"/>
              </a:rPr>
              <a:t>5.Astlarınız arasında en çok konuştuğunuz kişileri, ofisinizin yakınına yerleştiriniz.</a:t>
            </a:r>
            <a:endParaRPr lang="tr-TR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80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Başlık">
            <a:extLst>
              <a:ext uri="{FF2B5EF4-FFF2-40B4-BE49-F238E27FC236}">
                <a16:creationId xmlns:a16="http://schemas.microsoft.com/office/drawing/2014/main" id="{C1F46C22-6DCB-DC25-ED60-57BAD496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tr-TR" altLang="tr-TR"/>
              <a:t>  </a:t>
            </a:r>
          </a:p>
        </p:txBody>
      </p:sp>
      <p:sp>
        <p:nvSpPr>
          <p:cNvPr id="34819" name="2 İçerik Yer Tutucusu">
            <a:extLst>
              <a:ext uri="{FF2B5EF4-FFF2-40B4-BE49-F238E27FC236}">
                <a16:creationId xmlns:a16="http://schemas.microsoft.com/office/drawing/2014/main" id="{9AFFA3C5-12B9-0443-A3E6-85ED3C677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0"/>
            <a:ext cx="4400550" cy="6858000"/>
          </a:xfrm>
        </p:spPr>
        <p:txBody>
          <a:bodyPr/>
          <a:lstStyle/>
          <a:p>
            <a:r>
              <a:rPr lang="tr-TR" altLang="tr-TR" b="1" i="1">
                <a:solidFill>
                  <a:srgbClr val="FF0000"/>
                </a:solidFill>
              </a:rPr>
              <a:t>1.Stratejik Planlama: </a:t>
            </a:r>
            <a:r>
              <a:rPr lang="tr-TR" altLang="tr-TR" b="1" i="1"/>
              <a:t>Uzun vadeli Üst düzey yönetici</a:t>
            </a:r>
          </a:p>
          <a:p>
            <a:r>
              <a:rPr lang="tr-TR" altLang="tr-TR" b="1" i="1"/>
              <a:t>-görev</a:t>
            </a:r>
          </a:p>
          <a:p>
            <a:r>
              <a:rPr lang="tr-TR" altLang="tr-TR" b="1" i="1"/>
              <a:t>-amaçlar </a:t>
            </a:r>
          </a:p>
          <a:p>
            <a:r>
              <a:rPr lang="tr-TR" altLang="tr-TR" b="1" i="1"/>
              <a:t>-stratejiler</a:t>
            </a:r>
          </a:p>
          <a:p>
            <a:r>
              <a:rPr lang="tr-TR" altLang="tr-TR" b="1" i="1"/>
              <a:t>-genel politikalar</a:t>
            </a:r>
          </a:p>
          <a:p>
            <a:r>
              <a:rPr lang="tr-TR" altLang="tr-TR" b="1"/>
              <a:t>Taktik Planlama</a:t>
            </a:r>
            <a:r>
              <a:rPr lang="tr-TR" altLang="tr-TR"/>
              <a:t> </a:t>
            </a:r>
            <a:br>
              <a:rPr lang="tr-TR" altLang="tr-TR"/>
            </a:br>
            <a:r>
              <a:rPr lang="tr-TR" altLang="tr-TR">
                <a:solidFill>
                  <a:srgbClr val="FF0000"/>
                </a:solidFill>
              </a:rPr>
              <a:t>2.Taktik </a:t>
            </a:r>
            <a:r>
              <a:rPr lang="tr-TR" altLang="tr-TR" sz="2800">
                <a:solidFill>
                  <a:srgbClr val="FF0000"/>
                </a:solidFill>
              </a:rPr>
              <a:t>planlama: </a:t>
            </a:r>
            <a:r>
              <a:rPr lang="tr-TR" altLang="tr-TR" sz="2800"/>
              <a:t>Bu aşamada stratejik planların uygun bir şekilde yürütülüp yürütülmediğini takip etmek için bazı taktiksel hedefler belirlenir.</a:t>
            </a:r>
            <a:endParaRPr lang="tr-TR" altLang="tr-TR"/>
          </a:p>
        </p:txBody>
      </p:sp>
      <p:sp>
        <p:nvSpPr>
          <p:cNvPr id="34820" name="3 İçerik Yer Tutucusu">
            <a:extLst>
              <a:ext uri="{FF2B5EF4-FFF2-40B4-BE49-F238E27FC236}">
                <a16:creationId xmlns:a16="http://schemas.microsoft.com/office/drawing/2014/main" id="{5EC11269-1193-3815-A063-973060553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0"/>
            <a:ext cx="4038600" cy="6354763"/>
          </a:xfrm>
        </p:spPr>
        <p:txBody>
          <a:bodyPr/>
          <a:lstStyle/>
          <a:p>
            <a:r>
              <a:rPr lang="tr-TR" altLang="tr-TR" b="1" i="1">
                <a:solidFill>
                  <a:srgbClr val="FF0000"/>
                </a:solidFill>
              </a:rPr>
              <a:t>3.Operasyonel Planlama: </a:t>
            </a:r>
            <a:r>
              <a:rPr lang="tr-TR" altLang="tr-TR" b="1" i="1"/>
              <a:t>Kısa vadeli Orta düzey yönetici</a:t>
            </a:r>
          </a:p>
          <a:p>
            <a:r>
              <a:rPr lang="tr-TR" altLang="tr-TR" b="1" i="1"/>
              <a:t>-birimlerin amaçları</a:t>
            </a:r>
          </a:p>
          <a:p>
            <a:r>
              <a:rPr lang="tr-TR" altLang="tr-TR" b="1" i="1"/>
              <a:t>-operasyonel programlar</a:t>
            </a:r>
          </a:p>
          <a:p>
            <a:r>
              <a:rPr lang="tr-TR" altLang="tr-TR" b="1" i="1"/>
              <a:t>-operasyonel politika ve işlemler</a:t>
            </a:r>
          </a:p>
          <a:p>
            <a:endParaRPr lang="tr-TR" altLang="tr-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>
            <a:extLst>
              <a:ext uri="{FF2B5EF4-FFF2-40B4-BE49-F238E27FC236}">
                <a16:creationId xmlns:a16="http://schemas.microsoft.com/office/drawing/2014/main" id="{E03E069E-277A-E496-000E-B639ED5AEA21}"/>
              </a:ext>
            </a:extLst>
          </p:cNvPr>
          <p:cNvGrpSpPr>
            <a:grpSpLocks/>
          </p:cNvGrpSpPr>
          <p:nvPr/>
        </p:nvGrpSpPr>
        <p:grpSpPr bwMode="auto">
          <a:xfrm>
            <a:off x="127000" y="0"/>
            <a:ext cx="8855075" cy="1052513"/>
            <a:chOff x="80" y="0"/>
            <a:chExt cx="5578" cy="663"/>
          </a:xfrm>
        </p:grpSpPr>
        <p:grpSp>
          <p:nvGrpSpPr>
            <p:cNvPr id="35868" name="Group 3">
              <a:extLst>
                <a:ext uri="{FF2B5EF4-FFF2-40B4-BE49-F238E27FC236}">
                  <a16:creationId xmlns:a16="http://schemas.microsoft.com/office/drawing/2014/main" id="{03BFB7DE-49E8-B628-E04B-DCAFEFC731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0"/>
              <a:ext cx="5381" cy="663"/>
              <a:chOff x="80" y="0"/>
              <a:chExt cx="5381" cy="663"/>
            </a:xfrm>
          </p:grpSpPr>
          <p:sp>
            <p:nvSpPr>
              <p:cNvPr id="35870" name="Rectangle 4">
                <a:extLst>
                  <a:ext uri="{FF2B5EF4-FFF2-40B4-BE49-F238E27FC236}">
                    <a16:creationId xmlns:a16="http://schemas.microsoft.com/office/drawing/2014/main" id="{ECEF3A57-5F5E-4757-B173-D349D2E17F01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63" y="68"/>
                <a:ext cx="276" cy="2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1" name="Rectangle 5">
                <a:extLst>
                  <a:ext uri="{FF2B5EF4-FFF2-40B4-BE49-F238E27FC236}">
                    <a16:creationId xmlns:a16="http://schemas.microsoft.com/office/drawing/2014/main" id="{50AF670D-E8AF-A48C-5CB5-96C6C0C63233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504" y="68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2" name="Rectangle 6">
                <a:extLst>
                  <a:ext uri="{FF2B5EF4-FFF2-40B4-BE49-F238E27FC236}">
                    <a16:creationId xmlns:a16="http://schemas.microsoft.com/office/drawing/2014/main" id="{C801E68C-935E-0A99-A3B6-E787991ECF1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341" y="334"/>
                <a:ext cx="266" cy="2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3" name="Rectangle 7">
                <a:extLst>
                  <a:ext uri="{FF2B5EF4-FFF2-40B4-BE49-F238E27FC236}">
                    <a16:creationId xmlns:a16="http://schemas.microsoft.com/office/drawing/2014/main" id="{81FFA9A2-7557-98DA-D949-8024C16CAC5F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574" y="334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4" name="Rectangle 8">
                <a:extLst>
                  <a:ext uri="{FF2B5EF4-FFF2-40B4-BE49-F238E27FC236}">
                    <a16:creationId xmlns:a16="http://schemas.microsoft.com/office/drawing/2014/main" id="{3513F235-61A3-FC95-70CC-24A194AA5AD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80" y="288"/>
                <a:ext cx="353" cy="2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5" name="Rectangle 9">
                <a:extLst>
                  <a:ext uri="{FF2B5EF4-FFF2-40B4-BE49-F238E27FC236}">
                    <a16:creationId xmlns:a16="http://schemas.microsoft.com/office/drawing/2014/main" id="{A589E50E-BF3B-4770-034C-F55F775BD9A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0" y="0"/>
                <a:ext cx="20" cy="66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35876" name="Rectangle 10">
                <a:extLst>
                  <a:ext uri="{FF2B5EF4-FFF2-40B4-BE49-F238E27FC236}">
                    <a16:creationId xmlns:a16="http://schemas.microsoft.com/office/drawing/2014/main" id="{310689E1-5AEB-94FD-D3C5-CF82E7A139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79" y="498"/>
                <a:ext cx="5182" cy="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35869" name="Rectangle 11">
              <a:extLst>
                <a:ext uri="{FF2B5EF4-FFF2-40B4-BE49-F238E27FC236}">
                  <a16:creationId xmlns:a16="http://schemas.microsoft.com/office/drawing/2014/main" id="{36E4430B-C8EF-4A06-2280-83924FD7024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10" y="180"/>
              <a:ext cx="4848" cy="288"/>
            </a:xfrm>
            <a:prstGeom prst="rect">
              <a:avLst/>
            </a:prstGeom>
            <a:gradFill rotWithShape="0">
              <a:gsLst>
                <a:gs pos="0">
                  <a:srgbClr val="66FF6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3D993D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tr-TR" altLang="tr-TR" sz="3600" b="1">
                  <a:solidFill>
                    <a:srgbClr val="000066"/>
                  </a:solidFill>
                  <a:latin typeface="Tahoma" panose="020B0604030504040204" pitchFamily="34" charset="0"/>
                </a:rPr>
                <a:t>ZAMAN YÖNETİMİ AŞAMALARI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BBA4BACA-90CD-F7B2-BA19-C2E83EB2395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001713"/>
            <a:ext cx="8915400" cy="5627687"/>
            <a:chOff x="3235" y="631"/>
            <a:chExt cx="2237" cy="3401"/>
          </a:xfrm>
        </p:grpSpPr>
        <p:sp>
          <p:nvSpPr>
            <p:cNvPr id="35844" name="Rectangle 13">
              <a:extLst>
                <a:ext uri="{FF2B5EF4-FFF2-40B4-BE49-F238E27FC236}">
                  <a16:creationId xmlns:a16="http://schemas.microsoft.com/office/drawing/2014/main" id="{D361A068-B5EA-FDC6-21A6-A954D13E2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631"/>
              <a:ext cx="1512" cy="21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990000"/>
                  </a:solidFill>
                  <a:latin typeface="Times New Roman" panose="02020603050405020304" pitchFamily="18" charset="0"/>
                </a:rPr>
                <a:t>MİSYON</a:t>
              </a:r>
            </a:p>
          </p:txBody>
        </p:sp>
        <p:sp>
          <p:nvSpPr>
            <p:cNvPr id="35845" name="Line 14">
              <a:extLst>
                <a:ext uri="{FF2B5EF4-FFF2-40B4-BE49-F238E27FC236}">
                  <a16:creationId xmlns:a16="http://schemas.microsoft.com/office/drawing/2014/main" id="{C23EB622-8961-82B4-C615-DD7E03064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848"/>
              <a:ext cx="0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46" name="Rectangle 15">
              <a:extLst>
                <a:ext uri="{FF2B5EF4-FFF2-40B4-BE49-F238E27FC236}">
                  <a16:creationId xmlns:a16="http://schemas.microsoft.com/office/drawing/2014/main" id="{75271172-0B4D-955D-631B-474DD3AF6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993"/>
              <a:ext cx="1512" cy="217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STRATEJİK HEDEFLER</a:t>
              </a:r>
            </a:p>
          </p:txBody>
        </p:sp>
        <p:sp>
          <p:nvSpPr>
            <p:cNvPr id="35847" name="Line 16">
              <a:extLst>
                <a:ext uri="{FF2B5EF4-FFF2-40B4-BE49-F238E27FC236}">
                  <a16:creationId xmlns:a16="http://schemas.microsoft.com/office/drawing/2014/main" id="{45AD74D0-6465-1E24-EC9B-89D8D0905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1210"/>
              <a:ext cx="0" cy="1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48" name="Line 17">
              <a:extLst>
                <a:ext uri="{FF2B5EF4-FFF2-40B4-BE49-F238E27FC236}">
                  <a16:creationId xmlns:a16="http://schemas.microsoft.com/office/drawing/2014/main" id="{C3BFAED3-EBFD-A8B2-EE48-548589F62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355"/>
              <a:ext cx="10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49" name="Rectangle 18">
              <a:extLst>
                <a:ext uri="{FF2B5EF4-FFF2-40B4-BE49-F238E27FC236}">
                  <a16:creationId xmlns:a16="http://schemas.microsoft.com/office/drawing/2014/main" id="{09BF82AF-6C33-3BD7-3C7E-B02795EF9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1499"/>
              <a:ext cx="941" cy="231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ÇEVRE ANALİZİ</a:t>
              </a:r>
            </a:p>
          </p:txBody>
        </p:sp>
        <p:sp>
          <p:nvSpPr>
            <p:cNvPr id="35850" name="Rectangle 19">
              <a:extLst>
                <a:ext uri="{FF2B5EF4-FFF2-40B4-BE49-F238E27FC236}">
                  <a16:creationId xmlns:a16="http://schemas.microsoft.com/office/drawing/2014/main" id="{5B43EA1C-F2AA-3787-4B98-2DCE0D82C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" y="1499"/>
              <a:ext cx="1151" cy="218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KİŞİSEL ANALİZ</a:t>
              </a:r>
            </a:p>
          </p:txBody>
        </p:sp>
        <p:sp>
          <p:nvSpPr>
            <p:cNvPr id="35851" name="Line 20">
              <a:extLst>
                <a:ext uri="{FF2B5EF4-FFF2-40B4-BE49-F238E27FC236}">
                  <a16:creationId xmlns:a16="http://schemas.microsoft.com/office/drawing/2014/main" id="{46A4651E-7D77-2E84-B18C-7B6ABCB0D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861"/>
              <a:ext cx="10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52" name="Rectangle 21">
              <a:extLst>
                <a:ext uri="{FF2B5EF4-FFF2-40B4-BE49-F238E27FC236}">
                  <a16:creationId xmlns:a16="http://schemas.microsoft.com/office/drawing/2014/main" id="{1909C28A-DFCD-2766-5EF5-5F72D21ED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06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KARŞILAŞTIRMA</a:t>
              </a:r>
            </a:p>
          </p:txBody>
        </p:sp>
        <p:sp>
          <p:nvSpPr>
            <p:cNvPr id="35853" name="Rectangle 22">
              <a:extLst>
                <a:ext uri="{FF2B5EF4-FFF2-40B4-BE49-F238E27FC236}">
                  <a16:creationId xmlns:a16="http://schemas.microsoft.com/office/drawing/2014/main" id="{D476FDA8-EAD8-6AB0-2B60-A60E9BA42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68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PLANLAMA</a:t>
              </a:r>
            </a:p>
          </p:txBody>
        </p:sp>
        <p:sp>
          <p:nvSpPr>
            <p:cNvPr id="35854" name="Rectangle 23">
              <a:extLst>
                <a:ext uri="{FF2B5EF4-FFF2-40B4-BE49-F238E27FC236}">
                  <a16:creationId xmlns:a16="http://schemas.microsoft.com/office/drawing/2014/main" id="{CFB3E38B-6A6B-C505-6F78-EF93FBA9E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0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UZUN VADELİ HEDEFLER</a:t>
              </a:r>
            </a:p>
          </p:txBody>
        </p:sp>
        <p:sp>
          <p:nvSpPr>
            <p:cNvPr id="35855" name="Rectangle 24">
              <a:extLst>
                <a:ext uri="{FF2B5EF4-FFF2-40B4-BE49-F238E27FC236}">
                  <a16:creationId xmlns:a16="http://schemas.microsoft.com/office/drawing/2014/main" id="{F29F8410-8BD2-8CB3-8108-B0E868EE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92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TAKTİKSEL PLANLAR</a:t>
              </a:r>
            </a:p>
          </p:txBody>
        </p:sp>
        <p:sp>
          <p:nvSpPr>
            <p:cNvPr id="35856" name="Rectangle 25">
              <a:extLst>
                <a:ext uri="{FF2B5EF4-FFF2-40B4-BE49-F238E27FC236}">
                  <a16:creationId xmlns:a16="http://schemas.microsoft.com/office/drawing/2014/main" id="{9355F889-8316-945E-56DA-02BDCCA6D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454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KISA VADELİ HEDEFLER</a:t>
              </a:r>
            </a:p>
          </p:txBody>
        </p:sp>
        <p:sp>
          <p:nvSpPr>
            <p:cNvPr id="35857" name="Rectangle 26">
              <a:extLst>
                <a:ext uri="{FF2B5EF4-FFF2-40B4-BE49-F238E27FC236}">
                  <a16:creationId xmlns:a16="http://schemas.microsoft.com/office/drawing/2014/main" id="{8FCAD680-7720-7979-0B7E-E8D6BB0F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816"/>
              <a:ext cx="1440" cy="21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2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OPERASYONEL PLANLAR</a:t>
              </a:r>
            </a:p>
          </p:txBody>
        </p:sp>
        <p:sp>
          <p:nvSpPr>
            <p:cNvPr id="35858" name="Line 27">
              <a:extLst>
                <a:ext uri="{FF2B5EF4-FFF2-40B4-BE49-F238E27FC236}">
                  <a16:creationId xmlns:a16="http://schemas.microsoft.com/office/drawing/2014/main" id="{D2FA89A3-2D4D-C91F-4257-9DD3B16DD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355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59" name="Line 28">
              <a:extLst>
                <a:ext uri="{FF2B5EF4-FFF2-40B4-BE49-F238E27FC236}">
                  <a16:creationId xmlns:a16="http://schemas.microsoft.com/office/drawing/2014/main" id="{D87715C4-4AC4-5182-5D64-5EB5C0FD0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355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0" name="Line 29">
              <a:extLst>
                <a:ext uri="{FF2B5EF4-FFF2-40B4-BE49-F238E27FC236}">
                  <a16:creationId xmlns:a16="http://schemas.microsoft.com/office/drawing/2014/main" id="{F89CC1B7-7FDB-3CBD-1A6C-D81C34282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717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1" name="Line 30">
              <a:extLst>
                <a:ext uri="{FF2B5EF4-FFF2-40B4-BE49-F238E27FC236}">
                  <a16:creationId xmlns:a16="http://schemas.microsoft.com/office/drawing/2014/main" id="{6A1D126E-9EAF-C916-BA0A-4FB65676E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8" y="1717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2" name="Line 31">
              <a:extLst>
                <a:ext uri="{FF2B5EF4-FFF2-40B4-BE49-F238E27FC236}">
                  <a16:creationId xmlns:a16="http://schemas.microsoft.com/office/drawing/2014/main" id="{6F276C06-5D76-4847-FAB9-A56A5E0B8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1864"/>
              <a:ext cx="0" cy="1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3" name="Line 32">
              <a:extLst>
                <a:ext uri="{FF2B5EF4-FFF2-40B4-BE49-F238E27FC236}">
                  <a16:creationId xmlns:a16="http://schemas.microsoft.com/office/drawing/2014/main" id="{89A99407-F750-6BA1-D28E-28152F98C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2223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4" name="Line 33">
              <a:extLst>
                <a:ext uri="{FF2B5EF4-FFF2-40B4-BE49-F238E27FC236}">
                  <a16:creationId xmlns:a16="http://schemas.microsoft.com/office/drawing/2014/main" id="{199FF132-B9DD-A86E-7E77-57A2465A0E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2585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5" name="Line 34">
              <a:extLst>
                <a:ext uri="{FF2B5EF4-FFF2-40B4-BE49-F238E27FC236}">
                  <a16:creationId xmlns:a16="http://schemas.microsoft.com/office/drawing/2014/main" id="{647DFB21-6212-AEEC-C197-737AAE53F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2947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6" name="Line 35">
              <a:extLst>
                <a:ext uri="{FF2B5EF4-FFF2-40B4-BE49-F238E27FC236}">
                  <a16:creationId xmlns:a16="http://schemas.microsoft.com/office/drawing/2014/main" id="{7BC30BBE-2583-2913-7D74-8CD72C37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3671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5867" name="Line 36">
              <a:extLst>
                <a:ext uri="{FF2B5EF4-FFF2-40B4-BE49-F238E27FC236}">
                  <a16:creationId xmlns:a16="http://schemas.microsoft.com/office/drawing/2014/main" id="{CCD73B7A-4D79-6A5A-B431-B888A246A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5" y="3309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Başlık">
            <a:extLst>
              <a:ext uri="{FF2B5EF4-FFF2-40B4-BE49-F238E27FC236}">
                <a16:creationId xmlns:a16="http://schemas.microsoft.com/office/drawing/2014/main" id="{89C7DBB6-920C-9EEA-5F3E-882EFE8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001000" cy="868362"/>
          </a:xfrm>
        </p:spPr>
        <p:txBody>
          <a:bodyPr/>
          <a:lstStyle/>
          <a:p>
            <a:pPr eaLnBrk="1" hangingPunct="1"/>
            <a:r>
              <a:rPr lang="tr-TR" altLang="tr-TR" sz="3200">
                <a:solidFill>
                  <a:srgbClr val="00B050"/>
                </a:solidFill>
              </a:rPr>
              <a:t>KULLANABİLECEĞİMİZ ZAMAN ÇEŞİTLERİ</a:t>
            </a:r>
            <a:endParaRPr lang="tr-TR" altLang="tr-TR" sz="2800">
              <a:solidFill>
                <a:srgbClr val="00B050"/>
              </a:solidFill>
            </a:endParaRPr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A68FFACC-8818-A105-921A-72E81E33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71563"/>
            <a:ext cx="7643813" cy="5357812"/>
          </a:xfrm>
        </p:spPr>
        <p:txBody>
          <a:bodyPr>
            <a:normAutofit lnSpcReduction="10000"/>
          </a:bodyPr>
          <a:lstStyle/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Vücudumuza ayırdığımız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Boş zamanlarımız.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Zevklerimiz için harcadığımız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Tüketim için harcadığımız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Seyahatlerde geçen zamanlarımız.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Dinlenmeye ayırdığımız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 Başkalarına ayırdığımız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Ailemize ayırdığımız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Meditasyon anlarımız.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Çocukluğumuzu aradığımız zamanlar.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hlink"/>
              </a:buClr>
              <a:buFont typeface="Wingdings 2"/>
              <a:buNone/>
              <a:defRPr/>
            </a:pP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Yalnız kaldığımız zamanlar.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087A58B-2884-65EB-0220-D4A0476B9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1938" y="1028700"/>
            <a:ext cx="6096000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tr-TR" dirty="0">
                <a:solidFill>
                  <a:schemeClr val="bg1"/>
                </a:solidFill>
                <a:cs typeface="Times New Roman" pitchFamily="18" charset="0"/>
              </a:rPr>
            </a:br>
            <a:br>
              <a:rPr lang="tr-TR" dirty="0">
                <a:solidFill>
                  <a:schemeClr val="bg1"/>
                </a:solidFill>
                <a:cs typeface="Times New Roman" pitchFamily="18" charset="0"/>
              </a:rPr>
            </a:br>
            <a:endParaRPr lang="tr-TR" dirty="0">
              <a:solidFill>
                <a:schemeClr val="bg1"/>
              </a:solidFill>
            </a:endParaRPr>
          </a:p>
        </p:txBody>
      </p:sp>
      <p:graphicFrame>
        <p:nvGraphicFramePr>
          <p:cNvPr id="37891" name="Object 2">
            <a:extLst>
              <a:ext uri="{FF2B5EF4-FFF2-40B4-BE49-F238E27FC236}">
                <a16:creationId xmlns:a16="http://schemas.microsoft.com/office/drawing/2014/main" id="{E42343E2-EAA2-433C-D474-3A2B91670B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2000250"/>
          <a:ext cx="4191000" cy="213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Kitabı" r:id="rId3" imgW="3610277" imgH="1914925" progId="Excel.Sheet.8">
                  <p:embed/>
                </p:oleObj>
              </mc:Choice>
              <mc:Fallback>
                <p:oleObj name="Çalışma Kitabı" r:id="rId3" imgW="3610277" imgH="191492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000250"/>
                        <a:ext cx="4191000" cy="213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480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>
            <a:extLst>
              <a:ext uri="{FF2B5EF4-FFF2-40B4-BE49-F238E27FC236}">
                <a16:creationId xmlns:a16="http://schemas.microsoft.com/office/drawing/2014/main" id="{E4B95F01-E931-821C-ED34-39D7DD400D6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8686800" cy="609600"/>
            <a:chOff x="48" y="48"/>
            <a:chExt cx="5472" cy="384"/>
          </a:xfrm>
        </p:grpSpPr>
        <p:grpSp>
          <p:nvGrpSpPr>
            <p:cNvPr id="40179" name="Group 3">
              <a:extLst>
                <a:ext uri="{FF2B5EF4-FFF2-40B4-BE49-F238E27FC236}">
                  <a16:creationId xmlns:a16="http://schemas.microsoft.com/office/drawing/2014/main" id="{01D64375-DBFE-60D1-A574-F59BF446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48"/>
              <a:ext cx="5472" cy="384"/>
              <a:chOff x="48" y="144"/>
              <a:chExt cx="5472" cy="384"/>
            </a:xfrm>
          </p:grpSpPr>
          <p:sp>
            <p:nvSpPr>
              <p:cNvPr id="40181" name="Rectangle 4">
                <a:extLst>
                  <a:ext uri="{FF2B5EF4-FFF2-40B4-BE49-F238E27FC236}">
                    <a16:creationId xmlns:a16="http://schemas.microsoft.com/office/drawing/2014/main" id="{1A76A141-CB08-9CEF-7BC3-47CB5153E05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" y="505"/>
                <a:ext cx="5472" cy="23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0182" name="Group 5">
                <a:extLst>
                  <a:ext uri="{FF2B5EF4-FFF2-40B4-BE49-F238E27FC236}">
                    <a16:creationId xmlns:a16="http://schemas.microsoft.com/office/drawing/2014/main" id="{02C7C8EA-37BB-7875-E05E-E74C96BD2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" y="144"/>
                <a:ext cx="576" cy="336"/>
                <a:chOff x="2352" y="2016"/>
                <a:chExt cx="768" cy="480"/>
              </a:xfrm>
            </p:grpSpPr>
            <p:sp>
              <p:nvSpPr>
                <p:cNvPr id="135174" name="AutoShape 6">
                  <a:extLst>
                    <a:ext uri="{FF2B5EF4-FFF2-40B4-BE49-F238E27FC236}">
                      <a16:creationId xmlns:a16="http://schemas.microsoft.com/office/drawing/2014/main" id="{A1A36686-25A5-1905-53E0-5CBE1281C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384" cy="48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>
                  <a:prstShdw prst="shdw17" dist="17961" dir="2700000">
                    <a:schemeClr val="hlink">
                      <a:gamma/>
                      <a:shade val="60000"/>
                      <a:invGamma/>
                    </a:schemeClr>
                  </a:prstShdw>
                </a:effectLst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tr-TR">
                    <a:latin typeface="Arial" charset="0"/>
                  </a:endParaRPr>
                </a:p>
              </p:txBody>
            </p:sp>
            <p:sp>
              <p:nvSpPr>
                <p:cNvPr id="40184" name="AutoShape 7">
                  <a:extLst>
                    <a:ext uri="{FF2B5EF4-FFF2-40B4-BE49-F238E27FC236}">
                      <a16:creationId xmlns:a16="http://schemas.microsoft.com/office/drawing/2014/main" id="{7CA02DFB-7E7D-C710-2001-777C8E40D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08"/>
                  <a:ext cx="240" cy="192"/>
                </a:xfrm>
                <a:prstGeom prst="rtTriangle">
                  <a:avLst/>
                </a:prstGeom>
                <a:solidFill>
                  <a:srgbClr val="66FFFF"/>
                </a:solidFill>
                <a:ln>
                  <a:noFill/>
                </a:ln>
                <a:effectLst>
                  <a:prstShdw prst="shdw17" dist="17961" dir="2700000">
                    <a:srgbClr val="3D99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185" name="AutoShape 8">
                  <a:extLst>
                    <a:ext uri="{FF2B5EF4-FFF2-40B4-BE49-F238E27FC236}">
                      <a16:creationId xmlns:a16="http://schemas.microsoft.com/office/drawing/2014/main" id="{652E5830-BAB8-B2CB-BF11-034ADD30A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304"/>
                  <a:ext cx="480" cy="1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66"/>
                </a:solidFill>
                <a:ln>
                  <a:noFill/>
                </a:ln>
                <a:effectLst>
                  <a:prstShdw prst="shdw17" dist="17961" dir="2700000">
                    <a:srgbClr val="99993D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186" name="AutoShape 9">
                  <a:extLst>
                    <a:ext uri="{FF2B5EF4-FFF2-40B4-BE49-F238E27FC236}">
                      <a16:creationId xmlns:a16="http://schemas.microsoft.com/office/drawing/2014/main" id="{F3824B72-3924-D22E-2F2B-7D0191422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288" cy="192"/>
                </a:xfrm>
                <a:prstGeom prst="rtTriangle">
                  <a:avLst/>
                </a:prstGeom>
                <a:solidFill>
                  <a:srgbClr val="6699FF"/>
                </a:solidFill>
                <a:ln>
                  <a:noFill/>
                </a:ln>
                <a:effectLst>
                  <a:prstShdw prst="shdw17" dist="17961" dir="2700000">
                    <a:srgbClr val="3D5C99"/>
                  </a:prst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anose="05020102010507070707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anose="05020102010507070707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anose="05020102010507070707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anose="02030602050306030303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tr-TR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180" name="Rectangle 10">
              <a:extLst>
                <a:ext uri="{FF2B5EF4-FFF2-40B4-BE49-F238E27FC236}">
                  <a16:creationId xmlns:a16="http://schemas.microsoft.com/office/drawing/2014/main" id="{741ED869-47D8-1E8C-0C2C-8FFDBB82442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672" y="96"/>
              <a:ext cx="4848" cy="288"/>
            </a:xfrm>
            <a:prstGeom prst="rect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FF7C80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997A9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tr-TR" altLang="tr-TR" sz="2800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ZAMAN HIRSIZLARI VE KARŞI ÖNLEMLER </a:t>
              </a:r>
            </a:p>
          </p:txBody>
        </p:sp>
      </p:grpSp>
      <p:grpSp>
        <p:nvGrpSpPr>
          <p:cNvPr id="5" name="Group 11">
            <a:extLst>
              <a:ext uri="{FF2B5EF4-FFF2-40B4-BE49-F238E27FC236}">
                <a16:creationId xmlns:a16="http://schemas.microsoft.com/office/drawing/2014/main" id="{3C55F7F3-2884-FA1A-E4CA-1BD231D7C16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038600"/>
            <a:ext cx="4038600" cy="2743200"/>
            <a:chOff x="192" y="2544"/>
            <a:chExt cx="2544" cy="1728"/>
          </a:xfrm>
        </p:grpSpPr>
        <p:sp>
          <p:nvSpPr>
            <p:cNvPr id="40129" name="AutoShape 12">
              <a:extLst>
                <a:ext uri="{FF2B5EF4-FFF2-40B4-BE49-F238E27FC236}">
                  <a16:creationId xmlns:a16="http://schemas.microsoft.com/office/drawing/2014/main" id="{2A1E1CCA-8299-C3D3-3132-09BE87FBB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544"/>
              <a:ext cx="2544" cy="1728"/>
            </a:xfrm>
            <a:prstGeom prst="wave">
              <a:avLst>
                <a:gd name="adj1" fmla="val 8162"/>
                <a:gd name="adj2" fmla="val 0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FFE0FF"/>
                </a:gs>
              </a:gsLst>
              <a:path path="rect">
                <a:fillToRect l="100000" t="100000"/>
              </a:path>
            </a:gradFill>
            <a:ln>
              <a:noFill/>
            </a:ln>
            <a:effectLst>
              <a:prstShdw prst="shdw17" dist="45791" dir="3378596">
                <a:srgbClr val="FF99C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Telefonlar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Bir orta düzey yöneticisi ortalama beş dakikada bir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telefona bakmak zorunda kalır. Üst yönetici bunları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sekreteri aracılığı ile programa bağlar.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</p:txBody>
        </p:sp>
        <p:grpSp>
          <p:nvGrpSpPr>
            <p:cNvPr id="40130" name="Group 13">
              <a:extLst>
                <a:ext uri="{FF2B5EF4-FFF2-40B4-BE49-F238E27FC236}">
                  <a16:creationId xmlns:a16="http://schemas.microsoft.com/office/drawing/2014/main" id="{E4DBE034-31C6-BD68-1D35-1D2BF1B87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3455"/>
              <a:ext cx="956" cy="817"/>
              <a:chOff x="3561" y="2785"/>
              <a:chExt cx="1004" cy="865"/>
            </a:xfrm>
          </p:grpSpPr>
          <p:sp>
            <p:nvSpPr>
              <p:cNvPr id="40131" name="Freeform 14">
                <a:extLst>
                  <a:ext uri="{FF2B5EF4-FFF2-40B4-BE49-F238E27FC236}">
                    <a16:creationId xmlns:a16="http://schemas.microsoft.com/office/drawing/2014/main" id="{89DC5B2A-FE13-05F7-773F-BE676B55B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8" y="3096"/>
                <a:ext cx="449" cy="338"/>
              </a:xfrm>
              <a:custGeom>
                <a:avLst/>
                <a:gdLst>
                  <a:gd name="T0" fmla="*/ 3 w 897"/>
                  <a:gd name="T1" fmla="*/ 7 h 675"/>
                  <a:gd name="T2" fmla="*/ 3 w 897"/>
                  <a:gd name="T3" fmla="*/ 7 h 675"/>
                  <a:gd name="T4" fmla="*/ 2 w 897"/>
                  <a:gd name="T5" fmla="*/ 8 h 675"/>
                  <a:gd name="T6" fmla="*/ 2 w 897"/>
                  <a:gd name="T7" fmla="*/ 8 h 675"/>
                  <a:gd name="T8" fmla="*/ 2 w 897"/>
                  <a:gd name="T9" fmla="*/ 8 h 675"/>
                  <a:gd name="T10" fmla="*/ 1 w 897"/>
                  <a:gd name="T11" fmla="*/ 8 h 675"/>
                  <a:gd name="T12" fmla="*/ 1 w 897"/>
                  <a:gd name="T13" fmla="*/ 7 h 675"/>
                  <a:gd name="T14" fmla="*/ 1 w 897"/>
                  <a:gd name="T15" fmla="*/ 7 h 675"/>
                  <a:gd name="T16" fmla="*/ 1 w 897"/>
                  <a:gd name="T17" fmla="*/ 6 h 675"/>
                  <a:gd name="T18" fmla="*/ 1 w 897"/>
                  <a:gd name="T19" fmla="*/ 5 h 675"/>
                  <a:gd name="T20" fmla="*/ 1 w 897"/>
                  <a:gd name="T21" fmla="*/ 4 h 675"/>
                  <a:gd name="T22" fmla="*/ 1 w 897"/>
                  <a:gd name="T23" fmla="*/ 4 h 675"/>
                  <a:gd name="T24" fmla="*/ 2 w 897"/>
                  <a:gd name="T25" fmla="*/ 3 h 675"/>
                  <a:gd name="T26" fmla="*/ 2 w 897"/>
                  <a:gd name="T27" fmla="*/ 3 h 675"/>
                  <a:gd name="T28" fmla="*/ 2 w 897"/>
                  <a:gd name="T29" fmla="*/ 3 h 675"/>
                  <a:gd name="T30" fmla="*/ 3 w 897"/>
                  <a:gd name="T31" fmla="*/ 2 h 675"/>
                  <a:gd name="T32" fmla="*/ 3 w 897"/>
                  <a:gd name="T33" fmla="*/ 2 h 675"/>
                  <a:gd name="T34" fmla="*/ 2 w 897"/>
                  <a:gd name="T35" fmla="*/ 2 h 675"/>
                  <a:gd name="T36" fmla="*/ 3 w 897"/>
                  <a:gd name="T37" fmla="*/ 2 h 675"/>
                  <a:gd name="T38" fmla="*/ 3 w 897"/>
                  <a:gd name="T39" fmla="*/ 2 h 675"/>
                  <a:gd name="T40" fmla="*/ 3 w 897"/>
                  <a:gd name="T41" fmla="*/ 2 h 675"/>
                  <a:gd name="T42" fmla="*/ 3 w 897"/>
                  <a:gd name="T43" fmla="*/ 1 h 675"/>
                  <a:gd name="T44" fmla="*/ 3 w 897"/>
                  <a:gd name="T45" fmla="*/ 1 h 675"/>
                  <a:gd name="T46" fmla="*/ 4 w 897"/>
                  <a:gd name="T47" fmla="*/ 1 h 675"/>
                  <a:gd name="T48" fmla="*/ 4 w 897"/>
                  <a:gd name="T49" fmla="*/ 1 h 675"/>
                  <a:gd name="T50" fmla="*/ 4 w 897"/>
                  <a:gd name="T51" fmla="*/ 1 h 675"/>
                  <a:gd name="T52" fmla="*/ 5 w 897"/>
                  <a:gd name="T53" fmla="*/ 1 h 675"/>
                  <a:gd name="T54" fmla="*/ 5 w 897"/>
                  <a:gd name="T55" fmla="*/ 1 h 675"/>
                  <a:gd name="T56" fmla="*/ 6 w 897"/>
                  <a:gd name="T57" fmla="*/ 1 h 675"/>
                  <a:gd name="T58" fmla="*/ 6 w 897"/>
                  <a:gd name="T59" fmla="*/ 0 h 675"/>
                  <a:gd name="T60" fmla="*/ 6 w 897"/>
                  <a:gd name="T61" fmla="*/ 1 h 675"/>
                  <a:gd name="T62" fmla="*/ 7 w 897"/>
                  <a:gd name="T63" fmla="*/ 1 h 675"/>
                  <a:gd name="T64" fmla="*/ 7 w 897"/>
                  <a:gd name="T65" fmla="*/ 1 h 675"/>
                  <a:gd name="T66" fmla="*/ 7 w 897"/>
                  <a:gd name="T67" fmla="*/ 1 h 675"/>
                  <a:gd name="T68" fmla="*/ 10 w 897"/>
                  <a:gd name="T69" fmla="*/ 1 h 675"/>
                  <a:gd name="T70" fmla="*/ 11 w 897"/>
                  <a:gd name="T71" fmla="*/ 1 h 675"/>
                  <a:gd name="T72" fmla="*/ 11 w 897"/>
                  <a:gd name="T73" fmla="*/ 1 h 675"/>
                  <a:gd name="T74" fmla="*/ 12 w 897"/>
                  <a:gd name="T75" fmla="*/ 1 h 675"/>
                  <a:gd name="T76" fmla="*/ 12 w 897"/>
                  <a:gd name="T77" fmla="*/ 1 h 675"/>
                  <a:gd name="T78" fmla="*/ 13 w 897"/>
                  <a:gd name="T79" fmla="*/ 1 h 675"/>
                  <a:gd name="T80" fmla="*/ 13 w 897"/>
                  <a:gd name="T81" fmla="*/ 1 h 675"/>
                  <a:gd name="T82" fmla="*/ 13 w 897"/>
                  <a:gd name="T83" fmla="*/ 1 h 675"/>
                  <a:gd name="T84" fmla="*/ 13 w 897"/>
                  <a:gd name="T85" fmla="*/ 1 h 675"/>
                  <a:gd name="T86" fmla="*/ 13 w 897"/>
                  <a:gd name="T87" fmla="*/ 2 h 675"/>
                  <a:gd name="T88" fmla="*/ 14 w 897"/>
                  <a:gd name="T89" fmla="*/ 3 h 675"/>
                  <a:gd name="T90" fmla="*/ 14 w 897"/>
                  <a:gd name="T91" fmla="*/ 5 h 675"/>
                  <a:gd name="T92" fmla="*/ 14 w 897"/>
                  <a:gd name="T93" fmla="*/ 7 h 675"/>
                  <a:gd name="T94" fmla="*/ 14 w 897"/>
                  <a:gd name="T95" fmla="*/ 8 h 675"/>
                  <a:gd name="T96" fmla="*/ 14 w 897"/>
                  <a:gd name="T97" fmla="*/ 9 h 675"/>
                  <a:gd name="T98" fmla="*/ 14 w 897"/>
                  <a:gd name="T99" fmla="*/ 10 h 675"/>
                  <a:gd name="T100" fmla="*/ 13 w 897"/>
                  <a:gd name="T101" fmla="*/ 10 h 675"/>
                  <a:gd name="T102" fmla="*/ 13 w 897"/>
                  <a:gd name="T103" fmla="*/ 10 h 675"/>
                  <a:gd name="T104" fmla="*/ 13 w 897"/>
                  <a:gd name="T105" fmla="*/ 10 h 675"/>
                  <a:gd name="T106" fmla="*/ 13 w 897"/>
                  <a:gd name="T107" fmla="*/ 10 h 675"/>
                  <a:gd name="T108" fmla="*/ 12 w 897"/>
                  <a:gd name="T109" fmla="*/ 10 h 675"/>
                  <a:gd name="T110" fmla="*/ 12 w 897"/>
                  <a:gd name="T111" fmla="*/ 10 h 675"/>
                  <a:gd name="T112" fmla="*/ 12 w 897"/>
                  <a:gd name="T113" fmla="*/ 10 h 675"/>
                  <a:gd name="T114" fmla="*/ 6 w 897"/>
                  <a:gd name="T115" fmla="*/ 9 h 675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897"/>
                  <a:gd name="T175" fmla="*/ 0 h 675"/>
                  <a:gd name="T176" fmla="*/ 897 w 897"/>
                  <a:gd name="T177" fmla="*/ 675 h 675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897" h="675">
                    <a:moveTo>
                      <a:pt x="174" y="418"/>
                    </a:moveTo>
                    <a:lnTo>
                      <a:pt x="164" y="427"/>
                    </a:lnTo>
                    <a:lnTo>
                      <a:pt x="155" y="437"/>
                    </a:lnTo>
                    <a:lnTo>
                      <a:pt x="146" y="448"/>
                    </a:lnTo>
                    <a:lnTo>
                      <a:pt x="137" y="456"/>
                    </a:lnTo>
                    <a:lnTo>
                      <a:pt x="126" y="464"/>
                    </a:lnTo>
                    <a:lnTo>
                      <a:pt x="115" y="470"/>
                    </a:lnTo>
                    <a:lnTo>
                      <a:pt x="101" y="472"/>
                    </a:lnTo>
                    <a:lnTo>
                      <a:pt x="87" y="471"/>
                    </a:lnTo>
                    <a:lnTo>
                      <a:pt x="72" y="467"/>
                    </a:lnTo>
                    <a:lnTo>
                      <a:pt x="57" y="463"/>
                    </a:lnTo>
                    <a:lnTo>
                      <a:pt x="42" y="457"/>
                    </a:lnTo>
                    <a:lnTo>
                      <a:pt x="28" y="450"/>
                    </a:lnTo>
                    <a:lnTo>
                      <a:pt x="17" y="443"/>
                    </a:lnTo>
                    <a:lnTo>
                      <a:pt x="8" y="434"/>
                    </a:lnTo>
                    <a:lnTo>
                      <a:pt x="2" y="425"/>
                    </a:lnTo>
                    <a:lnTo>
                      <a:pt x="0" y="413"/>
                    </a:lnTo>
                    <a:lnTo>
                      <a:pt x="1" y="382"/>
                    </a:lnTo>
                    <a:lnTo>
                      <a:pt x="4" y="341"/>
                    </a:lnTo>
                    <a:lnTo>
                      <a:pt x="10" y="298"/>
                    </a:lnTo>
                    <a:lnTo>
                      <a:pt x="19" y="266"/>
                    </a:lnTo>
                    <a:lnTo>
                      <a:pt x="26" y="252"/>
                    </a:lnTo>
                    <a:lnTo>
                      <a:pt x="35" y="236"/>
                    </a:lnTo>
                    <a:lnTo>
                      <a:pt x="47" y="217"/>
                    </a:lnTo>
                    <a:lnTo>
                      <a:pt x="60" y="199"/>
                    </a:lnTo>
                    <a:lnTo>
                      <a:pt x="73" y="182"/>
                    </a:lnTo>
                    <a:lnTo>
                      <a:pt x="87" y="164"/>
                    </a:lnTo>
                    <a:lnTo>
                      <a:pt x="102" y="149"/>
                    </a:lnTo>
                    <a:lnTo>
                      <a:pt x="116" y="138"/>
                    </a:lnTo>
                    <a:lnTo>
                      <a:pt x="126" y="130"/>
                    </a:lnTo>
                    <a:lnTo>
                      <a:pt x="132" y="125"/>
                    </a:lnTo>
                    <a:lnTo>
                      <a:pt x="133" y="124"/>
                    </a:lnTo>
                    <a:lnTo>
                      <a:pt x="131" y="123"/>
                    </a:lnTo>
                    <a:lnTo>
                      <a:pt x="129" y="124"/>
                    </a:lnTo>
                    <a:lnTo>
                      <a:pt x="125" y="123"/>
                    </a:lnTo>
                    <a:lnTo>
                      <a:pt x="124" y="121"/>
                    </a:lnTo>
                    <a:lnTo>
                      <a:pt x="125" y="116"/>
                    </a:lnTo>
                    <a:lnTo>
                      <a:pt x="129" y="109"/>
                    </a:lnTo>
                    <a:lnTo>
                      <a:pt x="133" y="100"/>
                    </a:lnTo>
                    <a:lnTo>
                      <a:pt x="138" y="91"/>
                    </a:lnTo>
                    <a:lnTo>
                      <a:pt x="143" y="81"/>
                    </a:lnTo>
                    <a:lnTo>
                      <a:pt x="148" y="73"/>
                    </a:lnTo>
                    <a:lnTo>
                      <a:pt x="155" y="65"/>
                    </a:lnTo>
                    <a:lnTo>
                      <a:pt x="163" y="58"/>
                    </a:lnTo>
                    <a:lnTo>
                      <a:pt x="171" y="54"/>
                    </a:lnTo>
                    <a:lnTo>
                      <a:pt x="177" y="51"/>
                    </a:lnTo>
                    <a:lnTo>
                      <a:pt x="184" y="49"/>
                    </a:lnTo>
                    <a:lnTo>
                      <a:pt x="194" y="44"/>
                    </a:lnTo>
                    <a:lnTo>
                      <a:pt x="205" y="41"/>
                    </a:lnTo>
                    <a:lnTo>
                      <a:pt x="217" y="35"/>
                    </a:lnTo>
                    <a:lnTo>
                      <a:pt x="231" y="31"/>
                    </a:lnTo>
                    <a:lnTo>
                      <a:pt x="245" y="25"/>
                    </a:lnTo>
                    <a:lnTo>
                      <a:pt x="260" y="20"/>
                    </a:lnTo>
                    <a:lnTo>
                      <a:pt x="274" y="16"/>
                    </a:lnTo>
                    <a:lnTo>
                      <a:pt x="289" y="11"/>
                    </a:lnTo>
                    <a:lnTo>
                      <a:pt x="303" y="6"/>
                    </a:lnTo>
                    <a:lnTo>
                      <a:pt x="317" y="3"/>
                    </a:lnTo>
                    <a:lnTo>
                      <a:pt x="328" y="1"/>
                    </a:lnTo>
                    <a:lnTo>
                      <a:pt x="340" y="0"/>
                    </a:lnTo>
                    <a:lnTo>
                      <a:pt x="349" y="0"/>
                    </a:lnTo>
                    <a:lnTo>
                      <a:pt x="356" y="1"/>
                    </a:lnTo>
                    <a:lnTo>
                      <a:pt x="370" y="5"/>
                    </a:lnTo>
                    <a:lnTo>
                      <a:pt x="384" y="9"/>
                    </a:lnTo>
                    <a:lnTo>
                      <a:pt x="399" y="13"/>
                    </a:lnTo>
                    <a:lnTo>
                      <a:pt x="416" y="17"/>
                    </a:lnTo>
                    <a:lnTo>
                      <a:pt x="428" y="20"/>
                    </a:lnTo>
                    <a:lnTo>
                      <a:pt x="440" y="23"/>
                    </a:lnTo>
                    <a:lnTo>
                      <a:pt x="448" y="25"/>
                    </a:lnTo>
                    <a:lnTo>
                      <a:pt x="450" y="25"/>
                    </a:lnTo>
                    <a:lnTo>
                      <a:pt x="639" y="56"/>
                    </a:lnTo>
                    <a:lnTo>
                      <a:pt x="644" y="53"/>
                    </a:lnTo>
                    <a:lnTo>
                      <a:pt x="655" y="46"/>
                    </a:lnTo>
                    <a:lnTo>
                      <a:pt x="673" y="35"/>
                    </a:lnTo>
                    <a:lnTo>
                      <a:pt x="693" y="24"/>
                    </a:lnTo>
                    <a:lnTo>
                      <a:pt x="714" y="13"/>
                    </a:lnTo>
                    <a:lnTo>
                      <a:pt x="735" y="6"/>
                    </a:lnTo>
                    <a:lnTo>
                      <a:pt x="751" y="3"/>
                    </a:lnTo>
                    <a:lnTo>
                      <a:pt x="761" y="5"/>
                    </a:lnTo>
                    <a:lnTo>
                      <a:pt x="768" y="12"/>
                    </a:lnTo>
                    <a:lnTo>
                      <a:pt x="776" y="19"/>
                    </a:lnTo>
                    <a:lnTo>
                      <a:pt x="784" y="26"/>
                    </a:lnTo>
                    <a:lnTo>
                      <a:pt x="792" y="33"/>
                    </a:lnTo>
                    <a:lnTo>
                      <a:pt x="799" y="39"/>
                    </a:lnTo>
                    <a:lnTo>
                      <a:pt x="805" y="44"/>
                    </a:lnTo>
                    <a:lnTo>
                      <a:pt x="810" y="49"/>
                    </a:lnTo>
                    <a:lnTo>
                      <a:pt x="812" y="51"/>
                    </a:lnTo>
                    <a:lnTo>
                      <a:pt x="817" y="63"/>
                    </a:lnTo>
                    <a:lnTo>
                      <a:pt x="829" y="89"/>
                    </a:lnTo>
                    <a:lnTo>
                      <a:pt x="845" y="129"/>
                    </a:lnTo>
                    <a:lnTo>
                      <a:pt x="863" y="178"/>
                    </a:lnTo>
                    <a:lnTo>
                      <a:pt x="879" y="233"/>
                    </a:lnTo>
                    <a:lnTo>
                      <a:pt x="891" y="295"/>
                    </a:lnTo>
                    <a:lnTo>
                      <a:pt x="897" y="356"/>
                    </a:lnTo>
                    <a:lnTo>
                      <a:pt x="895" y="416"/>
                    </a:lnTo>
                    <a:lnTo>
                      <a:pt x="887" y="467"/>
                    </a:lnTo>
                    <a:lnTo>
                      <a:pt x="878" y="510"/>
                    </a:lnTo>
                    <a:lnTo>
                      <a:pt x="868" y="543"/>
                    </a:lnTo>
                    <a:lnTo>
                      <a:pt x="859" y="568"/>
                    </a:lnTo>
                    <a:lnTo>
                      <a:pt x="850" y="586"/>
                    </a:lnTo>
                    <a:lnTo>
                      <a:pt x="842" y="599"/>
                    </a:lnTo>
                    <a:lnTo>
                      <a:pt x="835" y="608"/>
                    </a:lnTo>
                    <a:lnTo>
                      <a:pt x="829" y="613"/>
                    </a:lnTo>
                    <a:lnTo>
                      <a:pt x="823" y="617"/>
                    </a:lnTo>
                    <a:lnTo>
                      <a:pt x="815" y="623"/>
                    </a:lnTo>
                    <a:lnTo>
                      <a:pt x="807" y="629"/>
                    </a:lnTo>
                    <a:lnTo>
                      <a:pt x="798" y="633"/>
                    </a:lnTo>
                    <a:lnTo>
                      <a:pt x="788" y="637"/>
                    </a:lnTo>
                    <a:lnTo>
                      <a:pt x="780" y="639"/>
                    </a:lnTo>
                    <a:lnTo>
                      <a:pt x="770" y="639"/>
                    </a:lnTo>
                    <a:lnTo>
                      <a:pt x="764" y="637"/>
                    </a:lnTo>
                    <a:lnTo>
                      <a:pt x="751" y="630"/>
                    </a:lnTo>
                    <a:lnTo>
                      <a:pt x="742" y="623"/>
                    </a:lnTo>
                    <a:lnTo>
                      <a:pt x="735" y="618"/>
                    </a:lnTo>
                    <a:lnTo>
                      <a:pt x="732" y="617"/>
                    </a:lnTo>
                    <a:lnTo>
                      <a:pt x="726" y="675"/>
                    </a:lnTo>
                    <a:lnTo>
                      <a:pt x="384" y="530"/>
                    </a:lnTo>
                    <a:lnTo>
                      <a:pt x="174" y="4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2" name="Freeform 15">
                <a:extLst>
                  <a:ext uri="{FF2B5EF4-FFF2-40B4-BE49-F238E27FC236}">
                    <a16:creationId xmlns:a16="http://schemas.microsoft.com/office/drawing/2014/main" id="{4F94080A-4B5A-F2ED-1F34-D23DC8416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1" y="3137"/>
                <a:ext cx="53" cy="227"/>
              </a:xfrm>
              <a:custGeom>
                <a:avLst/>
                <a:gdLst>
                  <a:gd name="T0" fmla="*/ 1 w 107"/>
                  <a:gd name="T1" fmla="*/ 8 h 454"/>
                  <a:gd name="T2" fmla="*/ 1 w 107"/>
                  <a:gd name="T3" fmla="*/ 6 h 454"/>
                  <a:gd name="T4" fmla="*/ 1 w 107"/>
                  <a:gd name="T5" fmla="*/ 5 h 454"/>
                  <a:gd name="T6" fmla="*/ 1 w 107"/>
                  <a:gd name="T7" fmla="*/ 3 h 454"/>
                  <a:gd name="T8" fmla="*/ 1 w 107"/>
                  <a:gd name="T9" fmla="*/ 3 h 454"/>
                  <a:gd name="T10" fmla="*/ 1 w 107"/>
                  <a:gd name="T11" fmla="*/ 2 h 454"/>
                  <a:gd name="T12" fmla="*/ 1 w 107"/>
                  <a:gd name="T13" fmla="*/ 2 h 454"/>
                  <a:gd name="T14" fmla="*/ 1 w 107"/>
                  <a:gd name="T15" fmla="*/ 2 h 454"/>
                  <a:gd name="T16" fmla="*/ 1 w 107"/>
                  <a:gd name="T17" fmla="*/ 2 h 454"/>
                  <a:gd name="T18" fmla="*/ 1 w 107"/>
                  <a:gd name="T19" fmla="*/ 1 h 454"/>
                  <a:gd name="T20" fmla="*/ 1 w 107"/>
                  <a:gd name="T21" fmla="*/ 1 h 454"/>
                  <a:gd name="T22" fmla="*/ 1 w 107"/>
                  <a:gd name="T23" fmla="*/ 1 h 454"/>
                  <a:gd name="T24" fmla="*/ 1 w 107"/>
                  <a:gd name="T25" fmla="*/ 1 h 454"/>
                  <a:gd name="T26" fmla="*/ 1 w 107"/>
                  <a:gd name="T27" fmla="*/ 1 h 454"/>
                  <a:gd name="T28" fmla="*/ 1 w 107"/>
                  <a:gd name="T29" fmla="*/ 1 h 454"/>
                  <a:gd name="T30" fmla="*/ 1 w 107"/>
                  <a:gd name="T31" fmla="*/ 1 h 454"/>
                  <a:gd name="T32" fmla="*/ 1 w 107"/>
                  <a:gd name="T33" fmla="*/ 1 h 454"/>
                  <a:gd name="T34" fmla="*/ 1 w 107"/>
                  <a:gd name="T35" fmla="*/ 0 h 454"/>
                  <a:gd name="T36" fmla="*/ 1 w 107"/>
                  <a:gd name="T37" fmla="*/ 1 h 454"/>
                  <a:gd name="T38" fmla="*/ 1 w 107"/>
                  <a:gd name="T39" fmla="*/ 1 h 454"/>
                  <a:gd name="T40" fmla="*/ 1 w 107"/>
                  <a:gd name="T41" fmla="*/ 1 h 454"/>
                  <a:gd name="T42" fmla="*/ 0 w 107"/>
                  <a:gd name="T43" fmla="*/ 1 h 454"/>
                  <a:gd name="T44" fmla="*/ 0 w 107"/>
                  <a:gd name="T45" fmla="*/ 1 h 454"/>
                  <a:gd name="T46" fmla="*/ 0 w 107"/>
                  <a:gd name="T47" fmla="*/ 1 h 454"/>
                  <a:gd name="T48" fmla="*/ 0 w 107"/>
                  <a:gd name="T49" fmla="*/ 2 h 454"/>
                  <a:gd name="T50" fmla="*/ 0 w 107"/>
                  <a:gd name="T51" fmla="*/ 2 h 454"/>
                  <a:gd name="T52" fmla="*/ 0 w 107"/>
                  <a:gd name="T53" fmla="*/ 2 h 454"/>
                  <a:gd name="T54" fmla="*/ 0 w 107"/>
                  <a:gd name="T55" fmla="*/ 2 h 454"/>
                  <a:gd name="T56" fmla="*/ 0 w 107"/>
                  <a:gd name="T57" fmla="*/ 2 h 454"/>
                  <a:gd name="T58" fmla="*/ 0 w 107"/>
                  <a:gd name="T59" fmla="*/ 2 h 454"/>
                  <a:gd name="T60" fmla="*/ 0 w 107"/>
                  <a:gd name="T61" fmla="*/ 2 h 454"/>
                  <a:gd name="T62" fmla="*/ 0 w 107"/>
                  <a:gd name="T63" fmla="*/ 2 h 454"/>
                  <a:gd name="T64" fmla="*/ 0 w 107"/>
                  <a:gd name="T65" fmla="*/ 2 h 454"/>
                  <a:gd name="T66" fmla="*/ 0 w 107"/>
                  <a:gd name="T67" fmla="*/ 2 h 454"/>
                  <a:gd name="T68" fmla="*/ 0 w 107"/>
                  <a:gd name="T69" fmla="*/ 2 h 454"/>
                  <a:gd name="T70" fmla="*/ 0 w 107"/>
                  <a:gd name="T71" fmla="*/ 2 h 454"/>
                  <a:gd name="T72" fmla="*/ 0 w 107"/>
                  <a:gd name="T73" fmla="*/ 2 h 454"/>
                  <a:gd name="T74" fmla="*/ 0 w 107"/>
                  <a:gd name="T75" fmla="*/ 3 h 454"/>
                  <a:gd name="T76" fmla="*/ 0 w 107"/>
                  <a:gd name="T77" fmla="*/ 3 h 454"/>
                  <a:gd name="T78" fmla="*/ 0 w 107"/>
                  <a:gd name="T79" fmla="*/ 4 h 454"/>
                  <a:gd name="T80" fmla="*/ 0 w 107"/>
                  <a:gd name="T81" fmla="*/ 5 h 454"/>
                  <a:gd name="T82" fmla="*/ 0 w 107"/>
                  <a:gd name="T83" fmla="*/ 5 h 454"/>
                  <a:gd name="T84" fmla="*/ 0 w 107"/>
                  <a:gd name="T85" fmla="*/ 6 h 454"/>
                  <a:gd name="T86" fmla="*/ 0 w 107"/>
                  <a:gd name="T87" fmla="*/ 7 h 454"/>
                  <a:gd name="T88" fmla="*/ 0 w 107"/>
                  <a:gd name="T89" fmla="*/ 7 h 454"/>
                  <a:gd name="T90" fmla="*/ 0 w 107"/>
                  <a:gd name="T91" fmla="*/ 7 h 454"/>
                  <a:gd name="T92" fmla="*/ 0 w 107"/>
                  <a:gd name="T93" fmla="*/ 7 h 454"/>
                  <a:gd name="T94" fmla="*/ 0 w 107"/>
                  <a:gd name="T95" fmla="*/ 7 h 454"/>
                  <a:gd name="T96" fmla="*/ 0 w 107"/>
                  <a:gd name="T97" fmla="*/ 7 h 454"/>
                  <a:gd name="T98" fmla="*/ 0 w 107"/>
                  <a:gd name="T99" fmla="*/ 7 h 454"/>
                  <a:gd name="T100" fmla="*/ 0 w 107"/>
                  <a:gd name="T101" fmla="*/ 8 h 454"/>
                  <a:gd name="T102" fmla="*/ 1 w 107"/>
                  <a:gd name="T103" fmla="*/ 8 h 454"/>
                  <a:gd name="T104" fmla="*/ 1 w 107"/>
                  <a:gd name="T105" fmla="*/ 8 h 45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07"/>
                  <a:gd name="T160" fmla="*/ 0 h 454"/>
                  <a:gd name="T161" fmla="*/ 107 w 107"/>
                  <a:gd name="T162" fmla="*/ 454 h 45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07" h="454">
                    <a:moveTo>
                      <a:pt x="81" y="454"/>
                    </a:moveTo>
                    <a:lnTo>
                      <a:pt x="84" y="378"/>
                    </a:lnTo>
                    <a:lnTo>
                      <a:pt x="85" y="277"/>
                    </a:lnTo>
                    <a:lnTo>
                      <a:pt x="85" y="184"/>
                    </a:lnTo>
                    <a:lnTo>
                      <a:pt x="84" y="135"/>
                    </a:lnTo>
                    <a:lnTo>
                      <a:pt x="85" y="124"/>
                    </a:lnTo>
                    <a:lnTo>
                      <a:pt x="94" y="116"/>
                    </a:lnTo>
                    <a:lnTo>
                      <a:pt x="102" y="104"/>
                    </a:lnTo>
                    <a:lnTo>
                      <a:pt x="107" y="84"/>
                    </a:lnTo>
                    <a:lnTo>
                      <a:pt x="107" y="63"/>
                    </a:lnTo>
                    <a:lnTo>
                      <a:pt x="104" y="46"/>
                    </a:lnTo>
                    <a:lnTo>
                      <a:pt x="103" y="34"/>
                    </a:lnTo>
                    <a:lnTo>
                      <a:pt x="101" y="25"/>
                    </a:lnTo>
                    <a:lnTo>
                      <a:pt x="100" y="20"/>
                    </a:lnTo>
                    <a:lnTo>
                      <a:pt x="98" y="14"/>
                    </a:lnTo>
                    <a:lnTo>
                      <a:pt x="95" y="7"/>
                    </a:lnTo>
                    <a:lnTo>
                      <a:pt x="92" y="3"/>
                    </a:lnTo>
                    <a:lnTo>
                      <a:pt x="87" y="0"/>
                    </a:lnTo>
                    <a:lnTo>
                      <a:pt x="81" y="2"/>
                    </a:lnTo>
                    <a:lnTo>
                      <a:pt x="74" y="6"/>
                    </a:lnTo>
                    <a:lnTo>
                      <a:pt x="66" y="18"/>
                    </a:lnTo>
                    <a:lnTo>
                      <a:pt x="58" y="31"/>
                    </a:lnTo>
                    <a:lnTo>
                      <a:pt x="50" y="44"/>
                    </a:lnTo>
                    <a:lnTo>
                      <a:pt x="43" y="56"/>
                    </a:lnTo>
                    <a:lnTo>
                      <a:pt x="38" y="66"/>
                    </a:lnTo>
                    <a:lnTo>
                      <a:pt x="34" y="75"/>
                    </a:lnTo>
                    <a:lnTo>
                      <a:pt x="31" y="82"/>
                    </a:lnTo>
                    <a:lnTo>
                      <a:pt x="30" y="89"/>
                    </a:lnTo>
                    <a:lnTo>
                      <a:pt x="30" y="94"/>
                    </a:lnTo>
                    <a:lnTo>
                      <a:pt x="32" y="102"/>
                    </a:lnTo>
                    <a:lnTo>
                      <a:pt x="34" y="110"/>
                    </a:lnTo>
                    <a:lnTo>
                      <a:pt x="36" y="116"/>
                    </a:lnTo>
                    <a:lnTo>
                      <a:pt x="41" y="119"/>
                    </a:lnTo>
                    <a:lnTo>
                      <a:pt x="43" y="120"/>
                    </a:lnTo>
                    <a:lnTo>
                      <a:pt x="45" y="122"/>
                    </a:lnTo>
                    <a:lnTo>
                      <a:pt x="43" y="124"/>
                    </a:lnTo>
                    <a:lnTo>
                      <a:pt x="40" y="141"/>
                    </a:lnTo>
                    <a:lnTo>
                      <a:pt x="34" y="173"/>
                    </a:lnTo>
                    <a:lnTo>
                      <a:pt x="26" y="216"/>
                    </a:lnTo>
                    <a:lnTo>
                      <a:pt x="17" y="264"/>
                    </a:lnTo>
                    <a:lnTo>
                      <a:pt x="9" y="313"/>
                    </a:lnTo>
                    <a:lnTo>
                      <a:pt x="3" y="356"/>
                    </a:lnTo>
                    <a:lnTo>
                      <a:pt x="0" y="391"/>
                    </a:lnTo>
                    <a:lnTo>
                      <a:pt x="1" y="412"/>
                    </a:lnTo>
                    <a:lnTo>
                      <a:pt x="6" y="422"/>
                    </a:lnTo>
                    <a:lnTo>
                      <a:pt x="13" y="431"/>
                    </a:lnTo>
                    <a:lnTo>
                      <a:pt x="23" y="438"/>
                    </a:lnTo>
                    <a:lnTo>
                      <a:pt x="34" y="443"/>
                    </a:lnTo>
                    <a:lnTo>
                      <a:pt x="46" y="446"/>
                    </a:lnTo>
                    <a:lnTo>
                      <a:pt x="57" y="450"/>
                    </a:lnTo>
                    <a:lnTo>
                      <a:pt x="70" y="452"/>
                    </a:lnTo>
                    <a:lnTo>
                      <a:pt x="81" y="4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3" name="Freeform 16">
                <a:extLst>
                  <a:ext uri="{FF2B5EF4-FFF2-40B4-BE49-F238E27FC236}">
                    <a16:creationId xmlns:a16="http://schemas.microsoft.com/office/drawing/2014/main" id="{D2CC666A-0EDF-CD20-EC04-CB3D6F02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7" y="2840"/>
                <a:ext cx="303" cy="361"/>
              </a:xfrm>
              <a:custGeom>
                <a:avLst/>
                <a:gdLst>
                  <a:gd name="T0" fmla="*/ 5 w 605"/>
                  <a:gd name="T1" fmla="*/ 9 h 721"/>
                  <a:gd name="T2" fmla="*/ 5 w 605"/>
                  <a:gd name="T3" fmla="*/ 9 h 721"/>
                  <a:gd name="T4" fmla="*/ 4 w 605"/>
                  <a:gd name="T5" fmla="*/ 9 h 721"/>
                  <a:gd name="T6" fmla="*/ 4 w 605"/>
                  <a:gd name="T7" fmla="*/ 9 h 721"/>
                  <a:gd name="T8" fmla="*/ 4 w 605"/>
                  <a:gd name="T9" fmla="*/ 9 h 721"/>
                  <a:gd name="T10" fmla="*/ 3 w 605"/>
                  <a:gd name="T11" fmla="*/ 9 h 721"/>
                  <a:gd name="T12" fmla="*/ 3 w 605"/>
                  <a:gd name="T13" fmla="*/ 9 h 721"/>
                  <a:gd name="T14" fmla="*/ 3 w 605"/>
                  <a:gd name="T15" fmla="*/ 9 h 721"/>
                  <a:gd name="T16" fmla="*/ 2 w 605"/>
                  <a:gd name="T17" fmla="*/ 9 h 721"/>
                  <a:gd name="T18" fmla="*/ 2 w 605"/>
                  <a:gd name="T19" fmla="*/ 9 h 721"/>
                  <a:gd name="T20" fmla="*/ 2 w 605"/>
                  <a:gd name="T21" fmla="*/ 9 h 721"/>
                  <a:gd name="T22" fmla="*/ 2 w 605"/>
                  <a:gd name="T23" fmla="*/ 10 h 721"/>
                  <a:gd name="T24" fmla="*/ 2 w 605"/>
                  <a:gd name="T25" fmla="*/ 10 h 721"/>
                  <a:gd name="T26" fmla="*/ 2 w 605"/>
                  <a:gd name="T27" fmla="*/ 10 h 721"/>
                  <a:gd name="T28" fmla="*/ 1 w 605"/>
                  <a:gd name="T29" fmla="*/ 10 h 721"/>
                  <a:gd name="T30" fmla="*/ 1 w 605"/>
                  <a:gd name="T31" fmla="*/ 9 h 721"/>
                  <a:gd name="T32" fmla="*/ 1 w 605"/>
                  <a:gd name="T33" fmla="*/ 9 h 721"/>
                  <a:gd name="T34" fmla="*/ 1 w 605"/>
                  <a:gd name="T35" fmla="*/ 8 h 721"/>
                  <a:gd name="T36" fmla="*/ 1 w 605"/>
                  <a:gd name="T37" fmla="*/ 7 h 721"/>
                  <a:gd name="T38" fmla="*/ 1 w 605"/>
                  <a:gd name="T39" fmla="*/ 7 h 721"/>
                  <a:gd name="T40" fmla="*/ 1 w 605"/>
                  <a:gd name="T41" fmla="*/ 6 h 721"/>
                  <a:gd name="T42" fmla="*/ 2 w 605"/>
                  <a:gd name="T43" fmla="*/ 6 h 721"/>
                  <a:gd name="T44" fmla="*/ 2 w 605"/>
                  <a:gd name="T45" fmla="*/ 6 h 721"/>
                  <a:gd name="T46" fmla="*/ 2 w 605"/>
                  <a:gd name="T47" fmla="*/ 6 h 721"/>
                  <a:gd name="T48" fmla="*/ 2 w 605"/>
                  <a:gd name="T49" fmla="*/ 5 h 721"/>
                  <a:gd name="T50" fmla="*/ 2 w 605"/>
                  <a:gd name="T51" fmla="*/ 4 h 721"/>
                  <a:gd name="T52" fmla="*/ 2 w 605"/>
                  <a:gd name="T53" fmla="*/ 3 h 721"/>
                  <a:gd name="T54" fmla="*/ 2 w 605"/>
                  <a:gd name="T55" fmla="*/ 3 h 721"/>
                  <a:gd name="T56" fmla="*/ 2 w 605"/>
                  <a:gd name="T57" fmla="*/ 2 h 721"/>
                  <a:gd name="T58" fmla="*/ 2 w 605"/>
                  <a:gd name="T59" fmla="*/ 2 h 721"/>
                  <a:gd name="T60" fmla="*/ 3 w 605"/>
                  <a:gd name="T61" fmla="*/ 1 h 721"/>
                  <a:gd name="T62" fmla="*/ 4 w 605"/>
                  <a:gd name="T63" fmla="*/ 1 h 721"/>
                  <a:gd name="T64" fmla="*/ 4 w 605"/>
                  <a:gd name="T65" fmla="*/ 1 h 721"/>
                  <a:gd name="T66" fmla="*/ 5 w 605"/>
                  <a:gd name="T67" fmla="*/ 1 h 721"/>
                  <a:gd name="T68" fmla="*/ 6 w 605"/>
                  <a:gd name="T69" fmla="*/ 1 h 721"/>
                  <a:gd name="T70" fmla="*/ 7 w 605"/>
                  <a:gd name="T71" fmla="*/ 2 h 721"/>
                  <a:gd name="T72" fmla="*/ 8 w 605"/>
                  <a:gd name="T73" fmla="*/ 2 h 721"/>
                  <a:gd name="T74" fmla="*/ 8 w 605"/>
                  <a:gd name="T75" fmla="*/ 3 h 721"/>
                  <a:gd name="T76" fmla="*/ 8 w 605"/>
                  <a:gd name="T77" fmla="*/ 3 h 721"/>
                  <a:gd name="T78" fmla="*/ 8 w 605"/>
                  <a:gd name="T79" fmla="*/ 4 h 721"/>
                  <a:gd name="T80" fmla="*/ 8 w 605"/>
                  <a:gd name="T81" fmla="*/ 4 h 721"/>
                  <a:gd name="T82" fmla="*/ 8 w 605"/>
                  <a:gd name="T83" fmla="*/ 5 h 721"/>
                  <a:gd name="T84" fmla="*/ 8 w 605"/>
                  <a:gd name="T85" fmla="*/ 6 h 721"/>
                  <a:gd name="T86" fmla="*/ 8 w 605"/>
                  <a:gd name="T87" fmla="*/ 7 h 721"/>
                  <a:gd name="T88" fmla="*/ 10 w 605"/>
                  <a:gd name="T89" fmla="*/ 7 h 721"/>
                  <a:gd name="T90" fmla="*/ 10 w 605"/>
                  <a:gd name="T91" fmla="*/ 8 h 721"/>
                  <a:gd name="T92" fmla="*/ 10 w 605"/>
                  <a:gd name="T93" fmla="*/ 9 h 721"/>
                  <a:gd name="T94" fmla="*/ 10 w 605"/>
                  <a:gd name="T95" fmla="*/ 10 h 721"/>
                  <a:gd name="T96" fmla="*/ 9 w 605"/>
                  <a:gd name="T97" fmla="*/ 10 h 721"/>
                  <a:gd name="T98" fmla="*/ 9 w 605"/>
                  <a:gd name="T99" fmla="*/ 11 h 721"/>
                  <a:gd name="T100" fmla="*/ 9 w 605"/>
                  <a:gd name="T101" fmla="*/ 11 h 721"/>
                  <a:gd name="T102" fmla="*/ 8 w 605"/>
                  <a:gd name="T103" fmla="*/ 12 h 721"/>
                  <a:gd name="T104" fmla="*/ 8 w 605"/>
                  <a:gd name="T105" fmla="*/ 12 h 721"/>
                  <a:gd name="T106" fmla="*/ 8 w 605"/>
                  <a:gd name="T107" fmla="*/ 11 h 721"/>
                  <a:gd name="T108" fmla="*/ 8 w 605"/>
                  <a:gd name="T109" fmla="*/ 10 h 721"/>
                  <a:gd name="T110" fmla="*/ 7 w 605"/>
                  <a:gd name="T111" fmla="*/ 10 h 721"/>
                  <a:gd name="T112" fmla="*/ 7 w 605"/>
                  <a:gd name="T113" fmla="*/ 9 h 721"/>
                  <a:gd name="T114" fmla="*/ 7 w 605"/>
                  <a:gd name="T115" fmla="*/ 9 h 721"/>
                  <a:gd name="T116" fmla="*/ 7 w 605"/>
                  <a:gd name="T117" fmla="*/ 9 h 721"/>
                  <a:gd name="T118" fmla="*/ 6 w 605"/>
                  <a:gd name="T119" fmla="*/ 8 h 72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605"/>
                  <a:gd name="T181" fmla="*/ 0 h 721"/>
                  <a:gd name="T182" fmla="*/ 605 w 605"/>
                  <a:gd name="T183" fmla="*/ 721 h 72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605" h="721">
                    <a:moveTo>
                      <a:pt x="282" y="548"/>
                    </a:moveTo>
                    <a:lnTo>
                      <a:pt x="282" y="548"/>
                    </a:lnTo>
                    <a:lnTo>
                      <a:pt x="279" y="548"/>
                    </a:lnTo>
                    <a:lnTo>
                      <a:pt x="277" y="548"/>
                    </a:lnTo>
                    <a:lnTo>
                      <a:pt x="274" y="548"/>
                    </a:lnTo>
                    <a:lnTo>
                      <a:pt x="268" y="548"/>
                    </a:lnTo>
                    <a:lnTo>
                      <a:pt x="262" y="547"/>
                    </a:lnTo>
                    <a:lnTo>
                      <a:pt x="255" y="547"/>
                    </a:lnTo>
                    <a:lnTo>
                      <a:pt x="247" y="546"/>
                    </a:lnTo>
                    <a:lnTo>
                      <a:pt x="238" y="544"/>
                    </a:lnTo>
                    <a:lnTo>
                      <a:pt x="230" y="541"/>
                    </a:lnTo>
                    <a:lnTo>
                      <a:pt x="223" y="538"/>
                    </a:lnTo>
                    <a:lnTo>
                      <a:pt x="216" y="534"/>
                    </a:lnTo>
                    <a:lnTo>
                      <a:pt x="209" y="530"/>
                    </a:lnTo>
                    <a:lnTo>
                      <a:pt x="202" y="525"/>
                    </a:lnTo>
                    <a:lnTo>
                      <a:pt x="196" y="521"/>
                    </a:lnTo>
                    <a:lnTo>
                      <a:pt x="191" y="516"/>
                    </a:lnTo>
                    <a:lnTo>
                      <a:pt x="186" y="526"/>
                    </a:lnTo>
                    <a:lnTo>
                      <a:pt x="183" y="539"/>
                    </a:lnTo>
                    <a:lnTo>
                      <a:pt x="176" y="551"/>
                    </a:lnTo>
                    <a:lnTo>
                      <a:pt x="164" y="557"/>
                    </a:lnTo>
                    <a:lnTo>
                      <a:pt x="156" y="557"/>
                    </a:lnTo>
                    <a:lnTo>
                      <a:pt x="146" y="557"/>
                    </a:lnTo>
                    <a:lnTo>
                      <a:pt x="135" y="555"/>
                    </a:lnTo>
                    <a:lnTo>
                      <a:pt x="125" y="553"/>
                    </a:lnTo>
                    <a:lnTo>
                      <a:pt x="115" y="551"/>
                    </a:lnTo>
                    <a:lnTo>
                      <a:pt x="107" y="548"/>
                    </a:lnTo>
                    <a:lnTo>
                      <a:pt x="102" y="547"/>
                    </a:lnTo>
                    <a:lnTo>
                      <a:pt x="100" y="546"/>
                    </a:lnTo>
                    <a:lnTo>
                      <a:pt x="103" y="545"/>
                    </a:lnTo>
                    <a:lnTo>
                      <a:pt x="109" y="545"/>
                    </a:lnTo>
                    <a:lnTo>
                      <a:pt x="116" y="551"/>
                    </a:lnTo>
                    <a:lnTo>
                      <a:pt x="118" y="567"/>
                    </a:lnTo>
                    <a:lnTo>
                      <a:pt x="119" y="586"/>
                    </a:lnTo>
                    <a:lnTo>
                      <a:pt x="120" y="600"/>
                    </a:lnTo>
                    <a:lnTo>
                      <a:pt x="118" y="609"/>
                    </a:lnTo>
                    <a:lnTo>
                      <a:pt x="105" y="613"/>
                    </a:lnTo>
                    <a:lnTo>
                      <a:pt x="97" y="614"/>
                    </a:lnTo>
                    <a:lnTo>
                      <a:pt x="90" y="615"/>
                    </a:lnTo>
                    <a:lnTo>
                      <a:pt x="85" y="616"/>
                    </a:lnTo>
                    <a:lnTo>
                      <a:pt x="79" y="616"/>
                    </a:lnTo>
                    <a:lnTo>
                      <a:pt x="74" y="616"/>
                    </a:lnTo>
                    <a:lnTo>
                      <a:pt x="67" y="613"/>
                    </a:lnTo>
                    <a:lnTo>
                      <a:pt x="60" y="608"/>
                    </a:lnTo>
                    <a:lnTo>
                      <a:pt x="52" y="599"/>
                    </a:lnTo>
                    <a:lnTo>
                      <a:pt x="44" y="589"/>
                    </a:lnTo>
                    <a:lnTo>
                      <a:pt x="35" y="579"/>
                    </a:lnTo>
                    <a:lnTo>
                      <a:pt x="28" y="570"/>
                    </a:lnTo>
                    <a:lnTo>
                      <a:pt x="21" y="562"/>
                    </a:lnTo>
                    <a:lnTo>
                      <a:pt x="15" y="554"/>
                    </a:lnTo>
                    <a:lnTo>
                      <a:pt x="11" y="546"/>
                    </a:lnTo>
                    <a:lnTo>
                      <a:pt x="9" y="538"/>
                    </a:lnTo>
                    <a:lnTo>
                      <a:pt x="7" y="529"/>
                    </a:lnTo>
                    <a:lnTo>
                      <a:pt x="5" y="504"/>
                    </a:lnTo>
                    <a:lnTo>
                      <a:pt x="0" y="476"/>
                    </a:lnTo>
                    <a:lnTo>
                      <a:pt x="2" y="446"/>
                    </a:lnTo>
                    <a:lnTo>
                      <a:pt x="15" y="419"/>
                    </a:lnTo>
                    <a:lnTo>
                      <a:pt x="26" y="409"/>
                    </a:lnTo>
                    <a:lnTo>
                      <a:pt x="35" y="401"/>
                    </a:lnTo>
                    <a:lnTo>
                      <a:pt x="43" y="394"/>
                    </a:lnTo>
                    <a:lnTo>
                      <a:pt x="50" y="389"/>
                    </a:lnTo>
                    <a:lnTo>
                      <a:pt x="57" y="385"/>
                    </a:lnTo>
                    <a:lnTo>
                      <a:pt x="63" y="381"/>
                    </a:lnTo>
                    <a:lnTo>
                      <a:pt x="67" y="379"/>
                    </a:lnTo>
                    <a:lnTo>
                      <a:pt x="71" y="378"/>
                    </a:lnTo>
                    <a:lnTo>
                      <a:pt x="75" y="377"/>
                    </a:lnTo>
                    <a:lnTo>
                      <a:pt x="81" y="377"/>
                    </a:lnTo>
                    <a:lnTo>
                      <a:pt x="88" y="375"/>
                    </a:lnTo>
                    <a:lnTo>
                      <a:pt x="96" y="375"/>
                    </a:lnTo>
                    <a:lnTo>
                      <a:pt x="103" y="375"/>
                    </a:lnTo>
                    <a:lnTo>
                      <a:pt x="109" y="375"/>
                    </a:lnTo>
                    <a:lnTo>
                      <a:pt x="113" y="375"/>
                    </a:lnTo>
                    <a:lnTo>
                      <a:pt x="115" y="375"/>
                    </a:lnTo>
                    <a:lnTo>
                      <a:pt x="102" y="330"/>
                    </a:lnTo>
                    <a:lnTo>
                      <a:pt x="93" y="288"/>
                    </a:lnTo>
                    <a:lnTo>
                      <a:pt x="87" y="253"/>
                    </a:lnTo>
                    <a:lnTo>
                      <a:pt x="86" y="235"/>
                    </a:lnTo>
                    <a:lnTo>
                      <a:pt x="82" y="223"/>
                    </a:lnTo>
                    <a:lnTo>
                      <a:pt x="75" y="208"/>
                    </a:lnTo>
                    <a:lnTo>
                      <a:pt x="70" y="195"/>
                    </a:lnTo>
                    <a:lnTo>
                      <a:pt x="67" y="182"/>
                    </a:lnTo>
                    <a:lnTo>
                      <a:pt x="70" y="169"/>
                    </a:lnTo>
                    <a:lnTo>
                      <a:pt x="70" y="154"/>
                    </a:lnTo>
                    <a:lnTo>
                      <a:pt x="67" y="137"/>
                    </a:lnTo>
                    <a:lnTo>
                      <a:pt x="62" y="120"/>
                    </a:lnTo>
                    <a:lnTo>
                      <a:pt x="62" y="115"/>
                    </a:lnTo>
                    <a:lnTo>
                      <a:pt x="66" y="108"/>
                    </a:lnTo>
                    <a:lnTo>
                      <a:pt x="73" y="100"/>
                    </a:lnTo>
                    <a:lnTo>
                      <a:pt x="82" y="91"/>
                    </a:lnTo>
                    <a:lnTo>
                      <a:pt x="95" y="82"/>
                    </a:lnTo>
                    <a:lnTo>
                      <a:pt x="110" y="71"/>
                    </a:lnTo>
                    <a:lnTo>
                      <a:pt x="125" y="61"/>
                    </a:lnTo>
                    <a:lnTo>
                      <a:pt x="143" y="50"/>
                    </a:lnTo>
                    <a:lnTo>
                      <a:pt x="161" y="41"/>
                    </a:lnTo>
                    <a:lnTo>
                      <a:pt x="179" y="32"/>
                    </a:lnTo>
                    <a:lnTo>
                      <a:pt x="199" y="23"/>
                    </a:lnTo>
                    <a:lnTo>
                      <a:pt x="217" y="15"/>
                    </a:lnTo>
                    <a:lnTo>
                      <a:pt x="234" y="9"/>
                    </a:lnTo>
                    <a:lnTo>
                      <a:pt x="251" y="4"/>
                    </a:lnTo>
                    <a:lnTo>
                      <a:pt x="267" y="1"/>
                    </a:lnTo>
                    <a:lnTo>
                      <a:pt x="279" y="0"/>
                    </a:lnTo>
                    <a:lnTo>
                      <a:pt x="304" y="2"/>
                    </a:lnTo>
                    <a:lnTo>
                      <a:pt x="327" y="7"/>
                    </a:lnTo>
                    <a:lnTo>
                      <a:pt x="350" y="15"/>
                    </a:lnTo>
                    <a:lnTo>
                      <a:pt x="372" y="25"/>
                    </a:lnTo>
                    <a:lnTo>
                      <a:pt x="393" y="38"/>
                    </a:lnTo>
                    <a:lnTo>
                      <a:pt x="413" y="53"/>
                    </a:lnTo>
                    <a:lnTo>
                      <a:pt x="433" y="68"/>
                    </a:lnTo>
                    <a:lnTo>
                      <a:pt x="450" y="84"/>
                    </a:lnTo>
                    <a:lnTo>
                      <a:pt x="465" y="100"/>
                    </a:lnTo>
                    <a:lnTo>
                      <a:pt x="478" y="116"/>
                    </a:lnTo>
                    <a:lnTo>
                      <a:pt x="488" y="130"/>
                    </a:lnTo>
                    <a:lnTo>
                      <a:pt x="496" y="143"/>
                    </a:lnTo>
                    <a:lnTo>
                      <a:pt x="502" y="155"/>
                    </a:lnTo>
                    <a:lnTo>
                      <a:pt x="506" y="166"/>
                    </a:lnTo>
                    <a:lnTo>
                      <a:pt x="510" y="176"/>
                    </a:lnTo>
                    <a:lnTo>
                      <a:pt x="511" y="184"/>
                    </a:lnTo>
                    <a:lnTo>
                      <a:pt x="510" y="193"/>
                    </a:lnTo>
                    <a:lnTo>
                      <a:pt x="505" y="204"/>
                    </a:lnTo>
                    <a:lnTo>
                      <a:pt x="497" y="216"/>
                    </a:lnTo>
                    <a:lnTo>
                      <a:pt x="489" y="229"/>
                    </a:lnTo>
                    <a:lnTo>
                      <a:pt x="480" y="242"/>
                    </a:lnTo>
                    <a:lnTo>
                      <a:pt x="474" y="254"/>
                    </a:lnTo>
                    <a:lnTo>
                      <a:pt x="469" y="266"/>
                    </a:lnTo>
                    <a:lnTo>
                      <a:pt x="471" y="275"/>
                    </a:lnTo>
                    <a:lnTo>
                      <a:pt x="479" y="299"/>
                    </a:lnTo>
                    <a:lnTo>
                      <a:pt x="487" y="330"/>
                    </a:lnTo>
                    <a:lnTo>
                      <a:pt x="494" y="359"/>
                    </a:lnTo>
                    <a:lnTo>
                      <a:pt x="497" y="375"/>
                    </a:lnTo>
                    <a:lnTo>
                      <a:pt x="499" y="389"/>
                    </a:lnTo>
                    <a:lnTo>
                      <a:pt x="504" y="409"/>
                    </a:lnTo>
                    <a:lnTo>
                      <a:pt x="509" y="428"/>
                    </a:lnTo>
                    <a:lnTo>
                      <a:pt x="511" y="436"/>
                    </a:lnTo>
                    <a:lnTo>
                      <a:pt x="558" y="463"/>
                    </a:lnTo>
                    <a:lnTo>
                      <a:pt x="596" y="440"/>
                    </a:lnTo>
                    <a:lnTo>
                      <a:pt x="597" y="443"/>
                    </a:lnTo>
                    <a:lnTo>
                      <a:pt x="600" y="454"/>
                    </a:lnTo>
                    <a:lnTo>
                      <a:pt x="602" y="471"/>
                    </a:lnTo>
                    <a:lnTo>
                      <a:pt x="605" y="493"/>
                    </a:lnTo>
                    <a:lnTo>
                      <a:pt x="604" y="508"/>
                    </a:lnTo>
                    <a:lnTo>
                      <a:pt x="601" y="526"/>
                    </a:lnTo>
                    <a:lnTo>
                      <a:pt x="595" y="547"/>
                    </a:lnTo>
                    <a:lnTo>
                      <a:pt x="588" y="569"/>
                    </a:lnTo>
                    <a:lnTo>
                      <a:pt x="581" y="590"/>
                    </a:lnTo>
                    <a:lnTo>
                      <a:pt x="575" y="609"/>
                    </a:lnTo>
                    <a:lnTo>
                      <a:pt x="571" y="624"/>
                    </a:lnTo>
                    <a:lnTo>
                      <a:pt x="570" y="634"/>
                    </a:lnTo>
                    <a:lnTo>
                      <a:pt x="570" y="647"/>
                    </a:lnTo>
                    <a:lnTo>
                      <a:pt x="569" y="661"/>
                    </a:lnTo>
                    <a:lnTo>
                      <a:pt x="566" y="676"/>
                    </a:lnTo>
                    <a:lnTo>
                      <a:pt x="564" y="690"/>
                    </a:lnTo>
                    <a:lnTo>
                      <a:pt x="559" y="697"/>
                    </a:lnTo>
                    <a:lnTo>
                      <a:pt x="547" y="703"/>
                    </a:lnTo>
                    <a:lnTo>
                      <a:pt x="529" y="710"/>
                    </a:lnTo>
                    <a:lnTo>
                      <a:pt x="511" y="714"/>
                    </a:lnTo>
                    <a:lnTo>
                      <a:pt x="490" y="719"/>
                    </a:lnTo>
                    <a:lnTo>
                      <a:pt x="472" y="721"/>
                    </a:lnTo>
                    <a:lnTo>
                      <a:pt x="458" y="721"/>
                    </a:lnTo>
                    <a:lnTo>
                      <a:pt x="450" y="719"/>
                    </a:lnTo>
                    <a:lnTo>
                      <a:pt x="454" y="699"/>
                    </a:lnTo>
                    <a:lnTo>
                      <a:pt x="458" y="680"/>
                    </a:lnTo>
                    <a:lnTo>
                      <a:pt x="460" y="662"/>
                    </a:lnTo>
                    <a:lnTo>
                      <a:pt x="461" y="646"/>
                    </a:lnTo>
                    <a:lnTo>
                      <a:pt x="460" y="638"/>
                    </a:lnTo>
                    <a:lnTo>
                      <a:pt x="458" y="630"/>
                    </a:lnTo>
                    <a:lnTo>
                      <a:pt x="454" y="620"/>
                    </a:lnTo>
                    <a:lnTo>
                      <a:pt x="449" y="610"/>
                    </a:lnTo>
                    <a:lnTo>
                      <a:pt x="443" y="600"/>
                    </a:lnTo>
                    <a:lnTo>
                      <a:pt x="436" y="589"/>
                    </a:lnTo>
                    <a:lnTo>
                      <a:pt x="430" y="576"/>
                    </a:lnTo>
                    <a:lnTo>
                      <a:pt x="423" y="563"/>
                    </a:lnTo>
                    <a:lnTo>
                      <a:pt x="419" y="559"/>
                    </a:lnTo>
                    <a:lnTo>
                      <a:pt x="412" y="553"/>
                    </a:lnTo>
                    <a:lnTo>
                      <a:pt x="405" y="548"/>
                    </a:lnTo>
                    <a:lnTo>
                      <a:pt x="398" y="542"/>
                    </a:lnTo>
                    <a:lnTo>
                      <a:pt x="392" y="538"/>
                    </a:lnTo>
                    <a:lnTo>
                      <a:pt x="386" y="534"/>
                    </a:lnTo>
                    <a:lnTo>
                      <a:pt x="383" y="532"/>
                    </a:lnTo>
                    <a:lnTo>
                      <a:pt x="382" y="531"/>
                    </a:lnTo>
                    <a:lnTo>
                      <a:pt x="373" y="508"/>
                    </a:lnTo>
                    <a:lnTo>
                      <a:pt x="282" y="548"/>
                    </a:lnTo>
                    <a:close/>
                  </a:path>
                </a:pathLst>
              </a:custGeom>
              <a:solidFill>
                <a:srgbClr val="E5A5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4" name="Freeform 17">
                <a:extLst>
                  <a:ext uri="{FF2B5EF4-FFF2-40B4-BE49-F238E27FC236}">
                    <a16:creationId xmlns:a16="http://schemas.microsoft.com/office/drawing/2014/main" id="{21BFDADC-73E4-DF54-60A7-EA8ACF75D5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2787"/>
                <a:ext cx="285" cy="158"/>
              </a:xfrm>
              <a:custGeom>
                <a:avLst/>
                <a:gdLst>
                  <a:gd name="T0" fmla="*/ 3 w 569"/>
                  <a:gd name="T1" fmla="*/ 3 h 316"/>
                  <a:gd name="T2" fmla="*/ 2 w 569"/>
                  <a:gd name="T3" fmla="*/ 4 h 316"/>
                  <a:gd name="T4" fmla="*/ 2 w 569"/>
                  <a:gd name="T5" fmla="*/ 4 h 316"/>
                  <a:gd name="T6" fmla="*/ 1 w 569"/>
                  <a:gd name="T7" fmla="*/ 4 h 316"/>
                  <a:gd name="T8" fmla="*/ 1 w 569"/>
                  <a:gd name="T9" fmla="*/ 4 h 316"/>
                  <a:gd name="T10" fmla="*/ 0 w 569"/>
                  <a:gd name="T11" fmla="*/ 3 h 316"/>
                  <a:gd name="T12" fmla="*/ 1 w 569"/>
                  <a:gd name="T13" fmla="*/ 2 h 316"/>
                  <a:gd name="T14" fmla="*/ 2 w 569"/>
                  <a:gd name="T15" fmla="*/ 2 h 316"/>
                  <a:gd name="T16" fmla="*/ 3 w 569"/>
                  <a:gd name="T17" fmla="*/ 1 h 316"/>
                  <a:gd name="T18" fmla="*/ 4 w 569"/>
                  <a:gd name="T19" fmla="*/ 1 h 316"/>
                  <a:gd name="T20" fmla="*/ 5 w 569"/>
                  <a:gd name="T21" fmla="*/ 1 h 316"/>
                  <a:gd name="T22" fmla="*/ 6 w 569"/>
                  <a:gd name="T23" fmla="*/ 1 h 316"/>
                  <a:gd name="T24" fmla="*/ 6 w 569"/>
                  <a:gd name="T25" fmla="*/ 1 h 316"/>
                  <a:gd name="T26" fmla="*/ 6 w 569"/>
                  <a:gd name="T27" fmla="*/ 1 h 316"/>
                  <a:gd name="T28" fmla="*/ 7 w 569"/>
                  <a:gd name="T29" fmla="*/ 1 h 316"/>
                  <a:gd name="T30" fmla="*/ 7 w 569"/>
                  <a:gd name="T31" fmla="*/ 1 h 316"/>
                  <a:gd name="T32" fmla="*/ 8 w 569"/>
                  <a:gd name="T33" fmla="*/ 1 h 316"/>
                  <a:gd name="T34" fmla="*/ 8 w 569"/>
                  <a:gd name="T35" fmla="*/ 1 h 316"/>
                  <a:gd name="T36" fmla="*/ 9 w 569"/>
                  <a:gd name="T37" fmla="*/ 2 h 316"/>
                  <a:gd name="T38" fmla="*/ 9 w 569"/>
                  <a:gd name="T39" fmla="*/ 2 h 316"/>
                  <a:gd name="T40" fmla="*/ 9 w 569"/>
                  <a:gd name="T41" fmla="*/ 3 h 316"/>
                  <a:gd name="T42" fmla="*/ 9 w 569"/>
                  <a:gd name="T43" fmla="*/ 4 h 316"/>
                  <a:gd name="T44" fmla="*/ 9 w 569"/>
                  <a:gd name="T45" fmla="*/ 5 h 316"/>
                  <a:gd name="T46" fmla="*/ 9 w 569"/>
                  <a:gd name="T47" fmla="*/ 5 h 316"/>
                  <a:gd name="T48" fmla="*/ 9 w 569"/>
                  <a:gd name="T49" fmla="*/ 5 h 316"/>
                  <a:gd name="T50" fmla="*/ 9 w 569"/>
                  <a:gd name="T51" fmla="*/ 5 h 316"/>
                  <a:gd name="T52" fmla="*/ 9 w 569"/>
                  <a:gd name="T53" fmla="*/ 5 h 316"/>
                  <a:gd name="T54" fmla="*/ 8 w 569"/>
                  <a:gd name="T55" fmla="*/ 5 h 316"/>
                  <a:gd name="T56" fmla="*/ 8 w 569"/>
                  <a:gd name="T57" fmla="*/ 5 h 316"/>
                  <a:gd name="T58" fmla="*/ 8 w 569"/>
                  <a:gd name="T59" fmla="*/ 5 h 316"/>
                  <a:gd name="T60" fmla="*/ 8 w 569"/>
                  <a:gd name="T61" fmla="*/ 5 h 316"/>
                  <a:gd name="T62" fmla="*/ 7 w 569"/>
                  <a:gd name="T63" fmla="*/ 4 h 316"/>
                  <a:gd name="T64" fmla="*/ 7 w 569"/>
                  <a:gd name="T65" fmla="*/ 3 h 316"/>
                  <a:gd name="T66" fmla="*/ 7 w 569"/>
                  <a:gd name="T67" fmla="*/ 4 h 316"/>
                  <a:gd name="T68" fmla="*/ 7 w 569"/>
                  <a:gd name="T69" fmla="*/ 3 h 316"/>
                  <a:gd name="T70" fmla="*/ 7 w 569"/>
                  <a:gd name="T71" fmla="*/ 3 h 316"/>
                  <a:gd name="T72" fmla="*/ 7 w 569"/>
                  <a:gd name="T73" fmla="*/ 3 h 316"/>
                  <a:gd name="T74" fmla="*/ 7 w 569"/>
                  <a:gd name="T75" fmla="*/ 3 h 316"/>
                  <a:gd name="T76" fmla="*/ 6 w 569"/>
                  <a:gd name="T77" fmla="*/ 3 h 316"/>
                  <a:gd name="T78" fmla="*/ 6 w 569"/>
                  <a:gd name="T79" fmla="*/ 3 h 316"/>
                  <a:gd name="T80" fmla="*/ 6 w 569"/>
                  <a:gd name="T81" fmla="*/ 3 h 316"/>
                  <a:gd name="T82" fmla="*/ 6 w 569"/>
                  <a:gd name="T83" fmla="*/ 3 h 316"/>
                  <a:gd name="T84" fmla="*/ 5 w 569"/>
                  <a:gd name="T85" fmla="*/ 3 h 316"/>
                  <a:gd name="T86" fmla="*/ 5 w 569"/>
                  <a:gd name="T87" fmla="*/ 3 h 316"/>
                  <a:gd name="T88" fmla="*/ 4 w 569"/>
                  <a:gd name="T89" fmla="*/ 3 h 316"/>
                  <a:gd name="T90" fmla="*/ 4 w 569"/>
                  <a:gd name="T91" fmla="*/ 3 h 316"/>
                  <a:gd name="T92" fmla="*/ 3 w 569"/>
                  <a:gd name="T93" fmla="*/ 3 h 316"/>
                  <a:gd name="T94" fmla="*/ 3 w 569"/>
                  <a:gd name="T95" fmla="*/ 3 h 31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69"/>
                  <a:gd name="T145" fmla="*/ 0 h 316"/>
                  <a:gd name="T146" fmla="*/ 569 w 569"/>
                  <a:gd name="T147" fmla="*/ 316 h 31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69" h="316">
                    <a:moveTo>
                      <a:pt x="141" y="164"/>
                    </a:moveTo>
                    <a:lnTo>
                      <a:pt x="139" y="172"/>
                    </a:lnTo>
                    <a:lnTo>
                      <a:pt x="136" y="181"/>
                    </a:lnTo>
                    <a:lnTo>
                      <a:pt x="134" y="191"/>
                    </a:lnTo>
                    <a:lnTo>
                      <a:pt x="130" y="200"/>
                    </a:lnTo>
                    <a:lnTo>
                      <a:pt x="126" y="210"/>
                    </a:lnTo>
                    <a:lnTo>
                      <a:pt x="118" y="217"/>
                    </a:lnTo>
                    <a:lnTo>
                      <a:pt x="107" y="222"/>
                    </a:lnTo>
                    <a:lnTo>
                      <a:pt x="94" y="225"/>
                    </a:lnTo>
                    <a:lnTo>
                      <a:pt x="77" y="226"/>
                    </a:lnTo>
                    <a:lnTo>
                      <a:pt x="61" y="226"/>
                    </a:lnTo>
                    <a:lnTo>
                      <a:pt x="46" y="223"/>
                    </a:lnTo>
                    <a:lnTo>
                      <a:pt x="32" y="221"/>
                    </a:lnTo>
                    <a:lnTo>
                      <a:pt x="20" y="218"/>
                    </a:lnTo>
                    <a:lnTo>
                      <a:pt x="11" y="212"/>
                    </a:lnTo>
                    <a:lnTo>
                      <a:pt x="4" y="205"/>
                    </a:lnTo>
                    <a:lnTo>
                      <a:pt x="1" y="196"/>
                    </a:lnTo>
                    <a:lnTo>
                      <a:pt x="0" y="172"/>
                    </a:lnTo>
                    <a:lnTo>
                      <a:pt x="3" y="142"/>
                    </a:lnTo>
                    <a:lnTo>
                      <a:pt x="12" y="115"/>
                    </a:lnTo>
                    <a:lnTo>
                      <a:pt x="30" y="98"/>
                    </a:lnTo>
                    <a:lnTo>
                      <a:pt x="45" y="91"/>
                    </a:lnTo>
                    <a:lnTo>
                      <a:pt x="64" y="82"/>
                    </a:lnTo>
                    <a:lnTo>
                      <a:pt x="87" y="70"/>
                    </a:lnTo>
                    <a:lnTo>
                      <a:pt x="111" y="58"/>
                    </a:lnTo>
                    <a:lnTo>
                      <a:pt x="135" y="45"/>
                    </a:lnTo>
                    <a:lnTo>
                      <a:pt x="158" y="34"/>
                    </a:lnTo>
                    <a:lnTo>
                      <a:pt x="179" y="28"/>
                    </a:lnTo>
                    <a:lnTo>
                      <a:pt x="196" y="25"/>
                    </a:lnTo>
                    <a:lnTo>
                      <a:pt x="212" y="25"/>
                    </a:lnTo>
                    <a:lnTo>
                      <a:pt x="231" y="24"/>
                    </a:lnTo>
                    <a:lnTo>
                      <a:pt x="251" y="23"/>
                    </a:lnTo>
                    <a:lnTo>
                      <a:pt x="271" y="21"/>
                    </a:lnTo>
                    <a:lnTo>
                      <a:pt x="291" y="20"/>
                    </a:lnTo>
                    <a:lnTo>
                      <a:pt x="307" y="20"/>
                    </a:lnTo>
                    <a:lnTo>
                      <a:pt x="321" y="18"/>
                    </a:lnTo>
                    <a:lnTo>
                      <a:pt x="329" y="20"/>
                    </a:lnTo>
                    <a:lnTo>
                      <a:pt x="334" y="20"/>
                    </a:lnTo>
                    <a:lnTo>
                      <a:pt x="341" y="16"/>
                    </a:lnTo>
                    <a:lnTo>
                      <a:pt x="348" y="13"/>
                    </a:lnTo>
                    <a:lnTo>
                      <a:pt x="356" y="8"/>
                    </a:lnTo>
                    <a:lnTo>
                      <a:pt x="367" y="5"/>
                    </a:lnTo>
                    <a:lnTo>
                      <a:pt x="379" y="1"/>
                    </a:lnTo>
                    <a:lnTo>
                      <a:pt x="394" y="0"/>
                    </a:lnTo>
                    <a:lnTo>
                      <a:pt x="412" y="1"/>
                    </a:lnTo>
                    <a:lnTo>
                      <a:pt x="418" y="2"/>
                    </a:lnTo>
                    <a:lnTo>
                      <a:pt x="428" y="3"/>
                    </a:lnTo>
                    <a:lnTo>
                      <a:pt x="438" y="6"/>
                    </a:lnTo>
                    <a:lnTo>
                      <a:pt x="450" y="8"/>
                    </a:lnTo>
                    <a:lnTo>
                      <a:pt x="461" y="11"/>
                    </a:lnTo>
                    <a:lnTo>
                      <a:pt x="473" y="15"/>
                    </a:lnTo>
                    <a:lnTo>
                      <a:pt x="482" y="21"/>
                    </a:lnTo>
                    <a:lnTo>
                      <a:pt x="490" y="28"/>
                    </a:lnTo>
                    <a:lnTo>
                      <a:pt x="498" y="37"/>
                    </a:lnTo>
                    <a:lnTo>
                      <a:pt x="508" y="47"/>
                    </a:lnTo>
                    <a:lnTo>
                      <a:pt x="519" y="59"/>
                    </a:lnTo>
                    <a:lnTo>
                      <a:pt x="529" y="71"/>
                    </a:lnTo>
                    <a:lnTo>
                      <a:pt x="539" y="84"/>
                    </a:lnTo>
                    <a:lnTo>
                      <a:pt x="549" y="96"/>
                    </a:lnTo>
                    <a:lnTo>
                      <a:pt x="554" y="105"/>
                    </a:lnTo>
                    <a:lnTo>
                      <a:pt x="558" y="113"/>
                    </a:lnTo>
                    <a:lnTo>
                      <a:pt x="561" y="126"/>
                    </a:lnTo>
                    <a:lnTo>
                      <a:pt x="566" y="138"/>
                    </a:lnTo>
                    <a:lnTo>
                      <a:pt x="569" y="159"/>
                    </a:lnTo>
                    <a:lnTo>
                      <a:pt x="569" y="189"/>
                    </a:lnTo>
                    <a:lnTo>
                      <a:pt x="568" y="223"/>
                    </a:lnTo>
                    <a:lnTo>
                      <a:pt x="567" y="250"/>
                    </a:lnTo>
                    <a:lnTo>
                      <a:pt x="567" y="272"/>
                    </a:lnTo>
                    <a:lnTo>
                      <a:pt x="567" y="289"/>
                    </a:lnTo>
                    <a:lnTo>
                      <a:pt x="566" y="295"/>
                    </a:lnTo>
                    <a:lnTo>
                      <a:pt x="563" y="298"/>
                    </a:lnTo>
                    <a:lnTo>
                      <a:pt x="557" y="300"/>
                    </a:lnTo>
                    <a:lnTo>
                      <a:pt x="551" y="301"/>
                    </a:lnTo>
                    <a:lnTo>
                      <a:pt x="545" y="301"/>
                    </a:lnTo>
                    <a:lnTo>
                      <a:pt x="538" y="303"/>
                    </a:lnTo>
                    <a:lnTo>
                      <a:pt x="533" y="308"/>
                    </a:lnTo>
                    <a:lnTo>
                      <a:pt x="529" y="316"/>
                    </a:lnTo>
                    <a:lnTo>
                      <a:pt x="528" y="304"/>
                    </a:lnTo>
                    <a:lnTo>
                      <a:pt x="526" y="294"/>
                    </a:lnTo>
                    <a:lnTo>
                      <a:pt x="522" y="285"/>
                    </a:lnTo>
                    <a:lnTo>
                      <a:pt x="518" y="276"/>
                    </a:lnTo>
                    <a:lnTo>
                      <a:pt x="512" y="271"/>
                    </a:lnTo>
                    <a:lnTo>
                      <a:pt x="504" y="267"/>
                    </a:lnTo>
                    <a:lnTo>
                      <a:pt x="496" y="265"/>
                    </a:lnTo>
                    <a:lnTo>
                      <a:pt x="484" y="266"/>
                    </a:lnTo>
                    <a:lnTo>
                      <a:pt x="474" y="268"/>
                    </a:lnTo>
                    <a:lnTo>
                      <a:pt x="466" y="272"/>
                    </a:lnTo>
                    <a:lnTo>
                      <a:pt x="459" y="275"/>
                    </a:lnTo>
                    <a:lnTo>
                      <a:pt x="455" y="279"/>
                    </a:lnTo>
                    <a:lnTo>
                      <a:pt x="452" y="282"/>
                    </a:lnTo>
                    <a:lnTo>
                      <a:pt x="451" y="285"/>
                    </a:lnTo>
                    <a:lnTo>
                      <a:pt x="450" y="286"/>
                    </a:lnTo>
                    <a:lnTo>
                      <a:pt x="450" y="287"/>
                    </a:lnTo>
                    <a:lnTo>
                      <a:pt x="448" y="259"/>
                    </a:lnTo>
                    <a:lnTo>
                      <a:pt x="444" y="238"/>
                    </a:lnTo>
                    <a:lnTo>
                      <a:pt x="438" y="221"/>
                    </a:lnTo>
                    <a:lnTo>
                      <a:pt x="431" y="207"/>
                    </a:lnTo>
                    <a:lnTo>
                      <a:pt x="424" y="199"/>
                    </a:lnTo>
                    <a:lnTo>
                      <a:pt x="416" y="198"/>
                    </a:lnTo>
                    <a:lnTo>
                      <a:pt x="410" y="202"/>
                    </a:lnTo>
                    <a:lnTo>
                      <a:pt x="408" y="204"/>
                    </a:lnTo>
                    <a:lnTo>
                      <a:pt x="410" y="200"/>
                    </a:lnTo>
                    <a:lnTo>
                      <a:pt x="415" y="193"/>
                    </a:lnTo>
                    <a:lnTo>
                      <a:pt x="423" y="184"/>
                    </a:lnTo>
                    <a:lnTo>
                      <a:pt x="431" y="175"/>
                    </a:lnTo>
                    <a:lnTo>
                      <a:pt x="433" y="169"/>
                    </a:lnTo>
                    <a:lnTo>
                      <a:pt x="431" y="162"/>
                    </a:lnTo>
                    <a:lnTo>
                      <a:pt x="425" y="155"/>
                    </a:lnTo>
                    <a:lnTo>
                      <a:pt x="416" y="149"/>
                    </a:lnTo>
                    <a:lnTo>
                      <a:pt x="408" y="142"/>
                    </a:lnTo>
                    <a:lnTo>
                      <a:pt x="399" y="137"/>
                    </a:lnTo>
                    <a:lnTo>
                      <a:pt x="393" y="134"/>
                    </a:lnTo>
                    <a:lnTo>
                      <a:pt x="391" y="132"/>
                    </a:lnTo>
                    <a:lnTo>
                      <a:pt x="390" y="132"/>
                    </a:lnTo>
                    <a:lnTo>
                      <a:pt x="386" y="132"/>
                    </a:lnTo>
                    <a:lnTo>
                      <a:pt x="383" y="131"/>
                    </a:lnTo>
                    <a:lnTo>
                      <a:pt x="377" y="131"/>
                    </a:lnTo>
                    <a:lnTo>
                      <a:pt x="370" y="131"/>
                    </a:lnTo>
                    <a:lnTo>
                      <a:pt x="363" y="130"/>
                    </a:lnTo>
                    <a:lnTo>
                      <a:pt x="356" y="130"/>
                    </a:lnTo>
                    <a:lnTo>
                      <a:pt x="349" y="130"/>
                    </a:lnTo>
                    <a:lnTo>
                      <a:pt x="344" y="130"/>
                    </a:lnTo>
                    <a:lnTo>
                      <a:pt x="339" y="131"/>
                    </a:lnTo>
                    <a:lnTo>
                      <a:pt x="334" y="134"/>
                    </a:lnTo>
                    <a:lnTo>
                      <a:pt x="331" y="136"/>
                    </a:lnTo>
                    <a:lnTo>
                      <a:pt x="326" y="139"/>
                    </a:lnTo>
                    <a:lnTo>
                      <a:pt x="322" y="143"/>
                    </a:lnTo>
                    <a:lnTo>
                      <a:pt x="315" y="146"/>
                    </a:lnTo>
                    <a:lnTo>
                      <a:pt x="306" y="151"/>
                    </a:lnTo>
                    <a:lnTo>
                      <a:pt x="295" y="155"/>
                    </a:lnTo>
                    <a:lnTo>
                      <a:pt x="283" y="159"/>
                    </a:lnTo>
                    <a:lnTo>
                      <a:pt x="270" y="164"/>
                    </a:lnTo>
                    <a:lnTo>
                      <a:pt x="257" y="166"/>
                    </a:lnTo>
                    <a:lnTo>
                      <a:pt x="245" y="168"/>
                    </a:lnTo>
                    <a:lnTo>
                      <a:pt x="233" y="170"/>
                    </a:lnTo>
                    <a:lnTo>
                      <a:pt x="224" y="172"/>
                    </a:lnTo>
                    <a:lnTo>
                      <a:pt x="217" y="172"/>
                    </a:lnTo>
                    <a:lnTo>
                      <a:pt x="209" y="172"/>
                    </a:lnTo>
                    <a:lnTo>
                      <a:pt x="198" y="170"/>
                    </a:lnTo>
                    <a:lnTo>
                      <a:pt x="186" y="169"/>
                    </a:lnTo>
                    <a:lnTo>
                      <a:pt x="173" y="167"/>
                    </a:lnTo>
                    <a:lnTo>
                      <a:pt x="160" y="166"/>
                    </a:lnTo>
                    <a:lnTo>
                      <a:pt x="150" y="165"/>
                    </a:lnTo>
                    <a:lnTo>
                      <a:pt x="143" y="164"/>
                    </a:lnTo>
                    <a:lnTo>
                      <a:pt x="141" y="164"/>
                    </a:lnTo>
                    <a:close/>
                  </a:path>
                </a:pathLst>
              </a:custGeom>
              <a:solidFill>
                <a:srgbClr val="FF4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5" name="Freeform 18">
                <a:extLst>
                  <a:ext uri="{FF2B5EF4-FFF2-40B4-BE49-F238E27FC236}">
                    <a16:creationId xmlns:a16="http://schemas.microsoft.com/office/drawing/2014/main" id="{31BCF025-76C3-68B0-C72E-38E3CADFD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4" y="3310"/>
                <a:ext cx="374" cy="141"/>
              </a:xfrm>
              <a:custGeom>
                <a:avLst/>
                <a:gdLst>
                  <a:gd name="T0" fmla="*/ 8 w 748"/>
                  <a:gd name="T1" fmla="*/ 5 h 281"/>
                  <a:gd name="T2" fmla="*/ 7 w 748"/>
                  <a:gd name="T3" fmla="*/ 5 h 281"/>
                  <a:gd name="T4" fmla="*/ 6 w 748"/>
                  <a:gd name="T5" fmla="*/ 4 h 281"/>
                  <a:gd name="T6" fmla="*/ 6 w 748"/>
                  <a:gd name="T7" fmla="*/ 4 h 281"/>
                  <a:gd name="T8" fmla="*/ 6 w 748"/>
                  <a:gd name="T9" fmla="*/ 4 h 281"/>
                  <a:gd name="T10" fmla="*/ 5 w 748"/>
                  <a:gd name="T11" fmla="*/ 4 h 281"/>
                  <a:gd name="T12" fmla="*/ 5 w 748"/>
                  <a:gd name="T13" fmla="*/ 3 h 281"/>
                  <a:gd name="T14" fmla="*/ 5 w 748"/>
                  <a:gd name="T15" fmla="*/ 3 h 281"/>
                  <a:gd name="T16" fmla="*/ 5 w 748"/>
                  <a:gd name="T17" fmla="*/ 3 h 281"/>
                  <a:gd name="T18" fmla="*/ 4 w 748"/>
                  <a:gd name="T19" fmla="*/ 3 h 281"/>
                  <a:gd name="T20" fmla="*/ 4 w 748"/>
                  <a:gd name="T21" fmla="*/ 3 h 281"/>
                  <a:gd name="T22" fmla="*/ 4 w 748"/>
                  <a:gd name="T23" fmla="*/ 3 h 281"/>
                  <a:gd name="T24" fmla="*/ 3 w 748"/>
                  <a:gd name="T25" fmla="*/ 3 h 281"/>
                  <a:gd name="T26" fmla="*/ 3 w 748"/>
                  <a:gd name="T27" fmla="*/ 3 h 281"/>
                  <a:gd name="T28" fmla="*/ 2 w 748"/>
                  <a:gd name="T29" fmla="*/ 2 h 281"/>
                  <a:gd name="T30" fmla="*/ 1 w 748"/>
                  <a:gd name="T31" fmla="*/ 2 h 281"/>
                  <a:gd name="T32" fmla="*/ 1 w 748"/>
                  <a:gd name="T33" fmla="*/ 2 h 281"/>
                  <a:gd name="T34" fmla="*/ 1 w 748"/>
                  <a:gd name="T35" fmla="*/ 2 h 281"/>
                  <a:gd name="T36" fmla="*/ 0 w 748"/>
                  <a:gd name="T37" fmla="*/ 2 h 281"/>
                  <a:gd name="T38" fmla="*/ 1 w 748"/>
                  <a:gd name="T39" fmla="*/ 1 h 281"/>
                  <a:gd name="T40" fmla="*/ 1 w 748"/>
                  <a:gd name="T41" fmla="*/ 1 h 281"/>
                  <a:gd name="T42" fmla="*/ 1 w 748"/>
                  <a:gd name="T43" fmla="*/ 1 h 281"/>
                  <a:gd name="T44" fmla="*/ 1 w 748"/>
                  <a:gd name="T45" fmla="*/ 1 h 281"/>
                  <a:gd name="T46" fmla="*/ 2 w 748"/>
                  <a:gd name="T47" fmla="*/ 1 h 281"/>
                  <a:gd name="T48" fmla="*/ 3 w 748"/>
                  <a:gd name="T49" fmla="*/ 1 h 281"/>
                  <a:gd name="T50" fmla="*/ 3 w 748"/>
                  <a:gd name="T51" fmla="*/ 1 h 281"/>
                  <a:gd name="T52" fmla="*/ 3 w 748"/>
                  <a:gd name="T53" fmla="*/ 1 h 281"/>
                  <a:gd name="T54" fmla="*/ 4 w 748"/>
                  <a:gd name="T55" fmla="*/ 1 h 281"/>
                  <a:gd name="T56" fmla="*/ 4 w 748"/>
                  <a:gd name="T57" fmla="*/ 1 h 281"/>
                  <a:gd name="T58" fmla="*/ 5 w 748"/>
                  <a:gd name="T59" fmla="*/ 1 h 281"/>
                  <a:gd name="T60" fmla="*/ 6 w 748"/>
                  <a:gd name="T61" fmla="*/ 1 h 281"/>
                  <a:gd name="T62" fmla="*/ 6 w 748"/>
                  <a:gd name="T63" fmla="*/ 1 h 281"/>
                  <a:gd name="T64" fmla="*/ 7 w 748"/>
                  <a:gd name="T65" fmla="*/ 1 h 281"/>
                  <a:gd name="T66" fmla="*/ 7 w 748"/>
                  <a:gd name="T67" fmla="*/ 1 h 281"/>
                  <a:gd name="T68" fmla="*/ 7 w 748"/>
                  <a:gd name="T69" fmla="*/ 1 h 281"/>
                  <a:gd name="T70" fmla="*/ 7 w 748"/>
                  <a:gd name="T71" fmla="*/ 1 h 281"/>
                  <a:gd name="T72" fmla="*/ 7 w 748"/>
                  <a:gd name="T73" fmla="*/ 0 h 281"/>
                  <a:gd name="T74" fmla="*/ 8 w 748"/>
                  <a:gd name="T75" fmla="*/ 1 h 281"/>
                  <a:gd name="T76" fmla="*/ 8 w 748"/>
                  <a:gd name="T77" fmla="*/ 1 h 281"/>
                  <a:gd name="T78" fmla="*/ 9 w 748"/>
                  <a:gd name="T79" fmla="*/ 1 h 281"/>
                  <a:gd name="T80" fmla="*/ 9 w 748"/>
                  <a:gd name="T81" fmla="*/ 1 h 281"/>
                  <a:gd name="T82" fmla="*/ 9 w 748"/>
                  <a:gd name="T83" fmla="*/ 1 h 281"/>
                  <a:gd name="T84" fmla="*/ 10 w 748"/>
                  <a:gd name="T85" fmla="*/ 2 h 281"/>
                  <a:gd name="T86" fmla="*/ 10 w 748"/>
                  <a:gd name="T87" fmla="*/ 2 h 281"/>
                  <a:gd name="T88" fmla="*/ 11 w 748"/>
                  <a:gd name="T89" fmla="*/ 2 h 281"/>
                  <a:gd name="T90" fmla="*/ 11 w 748"/>
                  <a:gd name="T91" fmla="*/ 2 h 281"/>
                  <a:gd name="T92" fmla="*/ 11 w 748"/>
                  <a:gd name="T93" fmla="*/ 2 h 281"/>
                  <a:gd name="T94" fmla="*/ 12 w 748"/>
                  <a:gd name="T95" fmla="*/ 2 h 281"/>
                  <a:gd name="T96" fmla="*/ 12 w 748"/>
                  <a:gd name="T97" fmla="*/ 3 h 281"/>
                  <a:gd name="T98" fmla="*/ 12 w 748"/>
                  <a:gd name="T99" fmla="*/ 3 h 281"/>
                  <a:gd name="T100" fmla="*/ 12 w 748"/>
                  <a:gd name="T101" fmla="*/ 3 h 281"/>
                  <a:gd name="T102" fmla="*/ 12 w 748"/>
                  <a:gd name="T103" fmla="*/ 3 h 281"/>
                  <a:gd name="T104" fmla="*/ 12 w 748"/>
                  <a:gd name="T105" fmla="*/ 4 h 281"/>
                  <a:gd name="T106" fmla="*/ 12 w 748"/>
                  <a:gd name="T107" fmla="*/ 4 h 281"/>
                  <a:gd name="T108" fmla="*/ 12 w 748"/>
                  <a:gd name="T109" fmla="*/ 4 h 281"/>
                  <a:gd name="T110" fmla="*/ 11 w 748"/>
                  <a:gd name="T111" fmla="*/ 4 h 281"/>
                  <a:gd name="T112" fmla="*/ 11 w 748"/>
                  <a:gd name="T113" fmla="*/ 4 h 281"/>
                  <a:gd name="T114" fmla="*/ 10 w 748"/>
                  <a:gd name="T115" fmla="*/ 4 h 281"/>
                  <a:gd name="T116" fmla="*/ 10 w 748"/>
                  <a:gd name="T117" fmla="*/ 4 h 281"/>
                  <a:gd name="T118" fmla="*/ 9 w 748"/>
                  <a:gd name="T119" fmla="*/ 5 h 281"/>
                  <a:gd name="T120" fmla="*/ 9 w 748"/>
                  <a:gd name="T121" fmla="*/ 5 h 281"/>
                  <a:gd name="T122" fmla="*/ 8 w 748"/>
                  <a:gd name="T123" fmla="*/ 5 h 281"/>
                  <a:gd name="T124" fmla="*/ 8 w 748"/>
                  <a:gd name="T125" fmla="*/ 5 h 28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748"/>
                  <a:gd name="T190" fmla="*/ 0 h 281"/>
                  <a:gd name="T191" fmla="*/ 748 w 748"/>
                  <a:gd name="T192" fmla="*/ 281 h 281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748" h="281">
                    <a:moveTo>
                      <a:pt x="477" y="280"/>
                    </a:moveTo>
                    <a:lnTo>
                      <a:pt x="461" y="281"/>
                    </a:lnTo>
                    <a:lnTo>
                      <a:pt x="442" y="277"/>
                    </a:lnTo>
                    <a:lnTo>
                      <a:pt x="421" y="271"/>
                    </a:lnTo>
                    <a:lnTo>
                      <a:pt x="399" y="262"/>
                    </a:lnTo>
                    <a:lnTo>
                      <a:pt x="378" y="252"/>
                    </a:lnTo>
                    <a:lnTo>
                      <a:pt x="360" y="242"/>
                    </a:lnTo>
                    <a:lnTo>
                      <a:pt x="344" y="234"/>
                    </a:lnTo>
                    <a:lnTo>
                      <a:pt x="331" y="227"/>
                    </a:lnTo>
                    <a:lnTo>
                      <a:pt x="321" y="221"/>
                    </a:lnTo>
                    <a:lnTo>
                      <a:pt x="309" y="214"/>
                    </a:lnTo>
                    <a:lnTo>
                      <a:pt x="298" y="206"/>
                    </a:lnTo>
                    <a:lnTo>
                      <a:pt x="286" y="198"/>
                    </a:lnTo>
                    <a:lnTo>
                      <a:pt x="276" y="190"/>
                    </a:lnTo>
                    <a:lnTo>
                      <a:pt x="268" y="184"/>
                    </a:lnTo>
                    <a:lnTo>
                      <a:pt x="263" y="180"/>
                    </a:lnTo>
                    <a:lnTo>
                      <a:pt x="261" y="179"/>
                    </a:lnTo>
                    <a:lnTo>
                      <a:pt x="259" y="176"/>
                    </a:lnTo>
                    <a:lnTo>
                      <a:pt x="254" y="169"/>
                    </a:lnTo>
                    <a:lnTo>
                      <a:pt x="244" y="164"/>
                    </a:lnTo>
                    <a:lnTo>
                      <a:pt x="230" y="161"/>
                    </a:lnTo>
                    <a:lnTo>
                      <a:pt x="222" y="160"/>
                    </a:lnTo>
                    <a:lnTo>
                      <a:pt x="214" y="158"/>
                    </a:lnTo>
                    <a:lnTo>
                      <a:pt x="206" y="154"/>
                    </a:lnTo>
                    <a:lnTo>
                      <a:pt x="195" y="150"/>
                    </a:lnTo>
                    <a:lnTo>
                      <a:pt x="182" y="144"/>
                    </a:lnTo>
                    <a:lnTo>
                      <a:pt x="166" y="138"/>
                    </a:lnTo>
                    <a:lnTo>
                      <a:pt x="146" y="131"/>
                    </a:lnTo>
                    <a:lnTo>
                      <a:pt x="120" y="123"/>
                    </a:lnTo>
                    <a:lnTo>
                      <a:pt x="94" y="114"/>
                    </a:lnTo>
                    <a:lnTo>
                      <a:pt x="70" y="105"/>
                    </a:lnTo>
                    <a:lnTo>
                      <a:pt x="50" y="95"/>
                    </a:lnTo>
                    <a:lnTo>
                      <a:pt x="33" y="85"/>
                    </a:lnTo>
                    <a:lnTo>
                      <a:pt x="19" y="78"/>
                    </a:lnTo>
                    <a:lnTo>
                      <a:pt x="9" y="71"/>
                    </a:lnTo>
                    <a:lnTo>
                      <a:pt x="3" y="67"/>
                    </a:lnTo>
                    <a:lnTo>
                      <a:pt x="0" y="66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3" y="59"/>
                    </a:lnTo>
                    <a:lnTo>
                      <a:pt x="5" y="54"/>
                    </a:lnTo>
                    <a:lnTo>
                      <a:pt x="10" y="51"/>
                    </a:lnTo>
                    <a:lnTo>
                      <a:pt x="15" y="47"/>
                    </a:lnTo>
                    <a:lnTo>
                      <a:pt x="25" y="45"/>
                    </a:lnTo>
                    <a:lnTo>
                      <a:pt x="36" y="44"/>
                    </a:lnTo>
                    <a:lnTo>
                      <a:pt x="52" y="43"/>
                    </a:lnTo>
                    <a:lnTo>
                      <a:pt x="72" y="40"/>
                    </a:lnTo>
                    <a:lnTo>
                      <a:pt x="94" y="38"/>
                    </a:lnTo>
                    <a:lnTo>
                      <a:pt x="117" y="35"/>
                    </a:lnTo>
                    <a:lnTo>
                      <a:pt x="140" y="31"/>
                    </a:lnTo>
                    <a:lnTo>
                      <a:pt x="161" y="28"/>
                    </a:lnTo>
                    <a:lnTo>
                      <a:pt x="178" y="27"/>
                    </a:lnTo>
                    <a:lnTo>
                      <a:pt x="191" y="25"/>
                    </a:lnTo>
                    <a:lnTo>
                      <a:pt x="197" y="25"/>
                    </a:lnTo>
                    <a:lnTo>
                      <a:pt x="208" y="24"/>
                    </a:lnTo>
                    <a:lnTo>
                      <a:pt x="221" y="24"/>
                    </a:lnTo>
                    <a:lnTo>
                      <a:pt x="236" y="23"/>
                    </a:lnTo>
                    <a:lnTo>
                      <a:pt x="252" y="22"/>
                    </a:lnTo>
                    <a:lnTo>
                      <a:pt x="270" y="20"/>
                    </a:lnTo>
                    <a:lnTo>
                      <a:pt x="290" y="18"/>
                    </a:lnTo>
                    <a:lnTo>
                      <a:pt x="309" y="16"/>
                    </a:lnTo>
                    <a:lnTo>
                      <a:pt x="329" y="15"/>
                    </a:lnTo>
                    <a:lnTo>
                      <a:pt x="347" y="14"/>
                    </a:lnTo>
                    <a:lnTo>
                      <a:pt x="366" y="12"/>
                    </a:lnTo>
                    <a:lnTo>
                      <a:pt x="383" y="10"/>
                    </a:lnTo>
                    <a:lnTo>
                      <a:pt x="397" y="9"/>
                    </a:lnTo>
                    <a:lnTo>
                      <a:pt x="409" y="9"/>
                    </a:lnTo>
                    <a:lnTo>
                      <a:pt x="419" y="8"/>
                    </a:lnTo>
                    <a:lnTo>
                      <a:pt x="424" y="8"/>
                    </a:lnTo>
                    <a:lnTo>
                      <a:pt x="431" y="7"/>
                    </a:lnTo>
                    <a:lnTo>
                      <a:pt x="436" y="6"/>
                    </a:lnTo>
                    <a:lnTo>
                      <a:pt x="439" y="3"/>
                    </a:lnTo>
                    <a:lnTo>
                      <a:pt x="444" y="1"/>
                    </a:lnTo>
                    <a:lnTo>
                      <a:pt x="448" y="0"/>
                    </a:lnTo>
                    <a:lnTo>
                      <a:pt x="453" y="1"/>
                    </a:lnTo>
                    <a:lnTo>
                      <a:pt x="461" y="3"/>
                    </a:lnTo>
                    <a:lnTo>
                      <a:pt x="473" y="8"/>
                    </a:lnTo>
                    <a:lnTo>
                      <a:pt x="487" y="15"/>
                    </a:lnTo>
                    <a:lnTo>
                      <a:pt x="502" y="21"/>
                    </a:lnTo>
                    <a:lnTo>
                      <a:pt x="517" y="28"/>
                    </a:lnTo>
                    <a:lnTo>
                      <a:pt x="533" y="35"/>
                    </a:lnTo>
                    <a:lnTo>
                      <a:pt x="548" y="42"/>
                    </a:lnTo>
                    <a:lnTo>
                      <a:pt x="560" y="48"/>
                    </a:lnTo>
                    <a:lnTo>
                      <a:pt x="573" y="54"/>
                    </a:lnTo>
                    <a:lnTo>
                      <a:pt x="582" y="61"/>
                    </a:lnTo>
                    <a:lnTo>
                      <a:pt x="593" y="67"/>
                    </a:lnTo>
                    <a:lnTo>
                      <a:pt x="605" y="74"/>
                    </a:lnTo>
                    <a:lnTo>
                      <a:pt x="619" y="80"/>
                    </a:lnTo>
                    <a:lnTo>
                      <a:pt x="635" y="85"/>
                    </a:lnTo>
                    <a:lnTo>
                      <a:pt x="650" y="91"/>
                    </a:lnTo>
                    <a:lnTo>
                      <a:pt x="664" y="97"/>
                    </a:lnTo>
                    <a:lnTo>
                      <a:pt x="676" y="104"/>
                    </a:lnTo>
                    <a:lnTo>
                      <a:pt x="684" y="110"/>
                    </a:lnTo>
                    <a:lnTo>
                      <a:pt x="691" y="115"/>
                    </a:lnTo>
                    <a:lnTo>
                      <a:pt x="699" y="121"/>
                    </a:lnTo>
                    <a:lnTo>
                      <a:pt x="707" y="126"/>
                    </a:lnTo>
                    <a:lnTo>
                      <a:pt x="715" y="130"/>
                    </a:lnTo>
                    <a:lnTo>
                      <a:pt x="723" y="135"/>
                    </a:lnTo>
                    <a:lnTo>
                      <a:pt x="730" y="139"/>
                    </a:lnTo>
                    <a:lnTo>
                      <a:pt x="736" y="144"/>
                    </a:lnTo>
                    <a:lnTo>
                      <a:pt x="741" y="149"/>
                    </a:lnTo>
                    <a:lnTo>
                      <a:pt x="747" y="158"/>
                    </a:lnTo>
                    <a:lnTo>
                      <a:pt x="748" y="165"/>
                    </a:lnTo>
                    <a:lnTo>
                      <a:pt x="747" y="169"/>
                    </a:lnTo>
                    <a:lnTo>
                      <a:pt x="746" y="171"/>
                    </a:lnTo>
                    <a:lnTo>
                      <a:pt x="732" y="197"/>
                    </a:lnTo>
                    <a:lnTo>
                      <a:pt x="731" y="198"/>
                    </a:lnTo>
                    <a:lnTo>
                      <a:pt x="727" y="202"/>
                    </a:lnTo>
                    <a:lnTo>
                      <a:pt x="723" y="205"/>
                    </a:lnTo>
                    <a:lnTo>
                      <a:pt x="715" y="210"/>
                    </a:lnTo>
                    <a:lnTo>
                      <a:pt x="698" y="218"/>
                    </a:lnTo>
                    <a:lnTo>
                      <a:pt x="679" y="226"/>
                    </a:lnTo>
                    <a:lnTo>
                      <a:pt x="661" y="232"/>
                    </a:lnTo>
                    <a:lnTo>
                      <a:pt x="643" y="236"/>
                    </a:lnTo>
                    <a:lnTo>
                      <a:pt x="627" y="240"/>
                    </a:lnTo>
                    <a:lnTo>
                      <a:pt x="613" y="243"/>
                    </a:lnTo>
                    <a:lnTo>
                      <a:pt x="603" y="247"/>
                    </a:lnTo>
                    <a:lnTo>
                      <a:pt x="596" y="250"/>
                    </a:lnTo>
                    <a:lnTo>
                      <a:pt x="588" y="254"/>
                    </a:lnTo>
                    <a:lnTo>
                      <a:pt x="575" y="257"/>
                    </a:lnTo>
                    <a:lnTo>
                      <a:pt x="558" y="262"/>
                    </a:lnTo>
                    <a:lnTo>
                      <a:pt x="540" y="266"/>
                    </a:lnTo>
                    <a:lnTo>
                      <a:pt x="521" y="271"/>
                    </a:lnTo>
                    <a:lnTo>
                      <a:pt x="503" y="274"/>
                    </a:lnTo>
                    <a:lnTo>
                      <a:pt x="488" y="278"/>
                    </a:lnTo>
                    <a:lnTo>
                      <a:pt x="477" y="280"/>
                    </a:lnTo>
                    <a:close/>
                  </a:path>
                </a:pathLst>
              </a:custGeom>
              <a:solidFill>
                <a:srgbClr val="F2CC0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6" name="Freeform 19">
                <a:extLst>
                  <a:ext uri="{FF2B5EF4-FFF2-40B4-BE49-F238E27FC236}">
                    <a16:creationId xmlns:a16="http://schemas.microsoft.com/office/drawing/2014/main" id="{AA34627A-B894-57C4-6D89-4ED81014D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3384"/>
                <a:ext cx="222" cy="186"/>
              </a:xfrm>
              <a:custGeom>
                <a:avLst/>
                <a:gdLst>
                  <a:gd name="T0" fmla="*/ 2 w 446"/>
                  <a:gd name="T1" fmla="*/ 1 h 372"/>
                  <a:gd name="T2" fmla="*/ 2 w 446"/>
                  <a:gd name="T3" fmla="*/ 0 h 372"/>
                  <a:gd name="T4" fmla="*/ 3 w 446"/>
                  <a:gd name="T5" fmla="*/ 0 h 372"/>
                  <a:gd name="T6" fmla="*/ 3 w 446"/>
                  <a:gd name="T7" fmla="*/ 0 h 372"/>
                  <a:gd name="T8" fmla="*/ 4 w 446"/>
                  <a:gd name="T9" fmla="*/ 0 h 372"/>
                  <a:gd name="T10" fmla="*/ 4 w 446"/>
                  <a:gd name="T11" fmla="*/ 0 h 372"/>
                  <a:gd name="T12" fmla="*/ 5 w 446"/>
                  <a:gd name="T13" fmla="*/ 1 h 372"/>
                  <a:gd name="T14" fmla="*/ 5 w 446"/>
                  <a:gd name="T15" fmla="*/ 1 h 372"/>
                  <a:gd name="T16" fmla="*/ 6 w 446"/>
                  <a:gd name="T17" fmla="*/ 1 h 372"/>
                  <a:gd name="T18" fmla="*/ 6 w 446"/>
                  <a:gd name="T19" fmla="*/ 2 h 372"/>
                  <a:gd name="T20" fmla="*/ 6 w 446"/>
                  <a:gd name="T21" fmla="*/ 3 h 372"/>
                  <a:gd name="T22" fmla="*/ 6 w 446"/>
                  <a:gd name="T23" fmla="*/ 3 h 372"/>
                  <a:gd name="T24" fmla="*/ 6 w 446"/>
                  <a:gd name="T25" fmla="*/ 5 h 372"/>
                  <a:gd name="T26" fmla="*/ 6 w 446"/>
                  <a:gd name="T27" fmla="*/ 6 h 372"/>
                  <a:gd name="T28" fmla="*/ 6 w 446"/>
                  <a:gd name="T29" fmla="*/ 6 h 372"/>
                  <a:gd name="T30" fmla="*/ 6 w 446"/>
                  <a:gd name="T31" fmla="*/ 6 h 372"/>
                  <a:gd name="T32" fmla="*/ 6 w 446"/>
                  <a:gd name="T33" fmla="*/ 6 h 372"/>
                  <a:gd name="T34" fmla="*/ 5 w 446"/>
                  <a:gd name="T35" fmla="*/ 6 h 372"/>
                  <a:gd name="T36" fmla="*/ 5 w 446"/>
                  <a:gd name="T37" fmla="*/ 6 h 372"/>
                  <a:gd name="T38" fmla="*/ 4 w 446"/>
                  <a:gd name="T39" fmla="*/ 6 h 372"/>
                  <a:gd name="T40" fmla="*/ 4 w 446"/>
                  <a:gd name="T41" fmla="*/ 6 h 372"/>
                  <a:gd name="T42" fmla="*/ 4 w 446"/>
                  <a:gd name="T43" fmla="*/ 6 h 372"/>
                  <a:gd name="T44" fmla="*/ 3 w 446"/>
                  <a:gd name="T45" fmla="*/ 6 h 372"/>
                  <a:gd name="T46" fmla="*/ 3 w 446"/>
                  <a:gd name="T47" fmla="*/ 6 h 372"/>
                  <a:gd name="T48" fmla="*/ 2 w 446"/>
                  <a:gd name="T49" fmla="*/ 6 h 372"/>
                  <a:gd name="T50" fmla="*/ 2 w 446"/>
                  <a:gd name="T51" fmla="*/ 6 h 372"/>
                  <a:gd name="T52" fmla="*/ 2 w 446"/>
                  <a:gd name="T53" fmla="*/ 6 h 372"/>
                  <a:gd name="T54" fmla="*/ 1 w 446"/>
                  <a:gd name="T55" fmla="*/ 6 h 372"/>
                  <a:gd name="T56" fmla="*/ 0 w 446"/>
                  <a:gd name="T57" fmla="*/ 6 h 372"/>
                  <a:gd name="T58" fmla="*/ 0 w 446"/>
                  <a:gd name="T59" fmla="*/ 6 h 372"/>
                  <a:gd name="T60" fmla="*/ 0 w 446"/>
                  <a:gd name="T61" fmla="*/ 6 h 372"/>
                  <a:gd name="T62" fmla="*/ 0 w 446"/>
                  <a:gd name="T63" fmla="*/ 5 h 372"/>
                  <a:gd name="T64" fmla="*/ 0 w 446"/>
                  <a:gd name="T65" fmla="*/ 4 h 372"/>
                  <a:gd name="T66" fmla="*/ 0 w 446"/>
                  <a:gd name="T67" fmla="*/ 3 h 372"/>
                  <a:gd name="T68" fmla="*/ 0 w 446"/>
                  <a:gd name="T69" fmla="*/ 3 h 372"/>
                  <a:gd name="T70" fmla="*/ 0 w 446"/>
                  <a:gd name="T71" fmla="*/ 2 h 372"/>
                  <a:gd name="T72" fmla="*/ 0 w 446"/>
                  <a:gd name="T73" fmla="*/ 2 h 372"/>
                  <a:gd name="T74" fmla="*/ 1 w 446"/>
                  <a:gd name="T75" fmla="*/ 1 h 372"/>
                  <a:gd name="T76" fmla="*/ 1 w 446"/>
                  <a:gd name="T77" fmla="*/ 1 h 372"/>
                  <a:gd name="T78" fmla="*/ 1 w 446"/>
                  <a:gd name="T79" fmla="*/ 1 h 37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46"/>
                  <a:gd name="T121" fmla="*/ 0 h 372"/>
                  <a:gd name="T122" fmla="*/ 446 w 446"/>
                  <a:gd name="T123" fmla="*/ 372 h 37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46" h="372">
                    <a:moveTo>
                      <a:pt x="110" y="5"/>
                    </a:moveTo>
                    <a:lnTo>
                      <a:pt x="133" y="3"/>
                    </a:lnTo>
                    <a:lnTo>
                      <a:pt x="156" y="1"/>
                    </a:lnTo>
                    <a:lnTo>
                      <a:pt x="179" y="0"/>
                    </a:lnTo>
                    <a:lnTo>
                      <a:pt x="201" y="0"/>
                    </a:lnTo>
                    <a:lnTo>
                      <a:pt x="219" y="0"/>
                    </a:lnTo>
                    <a:lnTo>
                      <a:pt x="235" y="0"/>
                    </a:lnTo>
                    <a:lnTo>
                      <a:pt x="248" y="0"/>
                    </a:lnTo>
                    <a:lnTo>
                      <a:pt x="256" y="0"/>
                    </a:lnTo>
                    <a:lnTo>
                      <a:pt x="265" y="0"/>
                    </a:lnTo>
                    <a:lnTo>
                      <a:pt x="279" y="0"/>
                    </a:lnTo>
                    <a:lnTo>
                      <a:pt x="297" y="0"/>
                    </a:lnTo>
                    <a:lnTo>
                      <a:pt x="317" y="1"/>
                    </a:lnTo>
                    <a:lnTo>
                      <a:pt x="335" y="3"/>
                    </a:lnTo>
                    <a:lnTo>
                      <a:pt x="354" y="7"/>
                    </a:lnTo>
                    <a:lnTo>
                      <a:pt x="368" y="12"/>
                    </a:lnTo>
                    <a:lnTo>
                      <a:pt x="377" y="19"/>
                    </a:lnTo>
                    <a:lnTo>
                      <a:pt x="386" y="40"/>
                    </a:lnTo>
                    <a:lnTo>
                      <a:pt x="393" y="65"/>
                    </a:lnTo>
                    <a:lnTo>
                      <a:pt x="400" y="92"/>
                    </a:lnTo>
                    <a:lnTo>
                      <a:pt x="409" y="117"/>
                    </a:lnTo>
                    <a:lnTo>
                      <a:pt x="416" y="134"/>
                    </a:lnTo>
                    <a:lnTo>
                      <a:pt x="423" y="161"/>
                    </a:lnTo>
                    <a:lnTo>
                      <a:pt x="431" y="194"/>
                    </a:lnTo>
                    <a:lnTo>
                      <a:pt x="438" y="229"/>
                    </a:lnTo>
                    <a:lnTo>
                      <a:pt x="443" y="265"/>
                    </a:lnTo>
                    <a:lnTo>
                      <a:pt x="446" y="296"/>
                    </a:lnTo>
                    <a:lnTo>
                      <a:pt x="446" y="321"/>
                    </a:lnTo>
                    <a:lnTo>
                      <a:pt x="441" y="337"/>
                    </a:lnTo>
                    <a:lnTo>
                      <a:pt x="436" y="347"/>
                    </a:lnTo>
                    <a:lnTo>
                      <a:pt x="430" y="353"/>
                    </a:lnTo>
                    <a:lnTo>
                      <a:pt x="423" y="360"/>
                    </a:lnTo>
                    <a:lnTo>
                      <a:pt x="416" y="365"/>
                    </a:lnTo>
                    <a:lnTo>
                      <a:pt x="406" y="368"/>
                    </a:lnTo>
                    <a:lnTo>
                      <a:pt x="394" y="371"/>
                    </a:lnTo>
                    <a:lnTo>
                      <a:pt x="378" y="372"/>
                    </a:lnTo>
                    <a:lnTo>
                      <a:pt x="358" y="372"/>
                    </a:lnTo>
                    <a:lnTo>
                      <a:pt x="347" y="372"/>
                    </a:lnTo>
                    <a:lnTo>
                      <a:pt x="334" y="371"/>
                    </a:lnTo>
                    <a:lnTo>
                      <a:pt x="319" y="370"/>
                    </a:lnTo>
                    <a:lnTo>
                      <a:pt x="304" y="368"/>
                    </a:lnTo>
                    <a:lnTo>
                      <a:pt x="289" y="367"/>
                    </a:lnTo>
                    <a:lnTo>
                      <a:pt x="273" y="366"/>
                    </a:lnTo>
                    <a:lnTo>
                      <a:pt x="258" y="364"/>
                    </a:lnTo>
                    <a:lnTo>
                      <a:pt x="242" y="363"/>
                    </a:lnTo>
                    <a:lnTo>
                      <a:pt x="227" y="360"/>
                    </a:lnTo>
                    <a:lnTo>
                      <a:pt x="212" y="359"/>
                    </a:lnTo>
                    <a:lnTo>
                      <a:pt x="198" y="358"/>
                    </a:lnTo>
                    <a:lnTo>
                      <a:pt x="186" y="356"/>
                    </a:lnTo>
                    <a:lnTo>
                      <a:pt x="174" y="356"/>
                    </a:lnTo>
                    <a:lnTo>
                      <a:pt x="164" y="355"/>
                    </a:lnTo>
                    <a:lnTo>
                      <a:pt x="156" y="355"/>
                    </a:lnTo>
                    <a:lnTo>
                      <a:pt x="150" y="355"/>
                    </a:lnTo>
                    <a:lnTo>
                      <a:pt x="136" y="356"/>
                    </a:lnTo>
                    <a:lnTo>
                      <a:pt x="118" y="355"/>
                    </a:lnTo>
                    <a:lnTo>
                      <a:pt x="96" y="353"/>
                    </a:lnTo>
                    <a:lnTo>
                      <a:pt x="71" y="351"/>
                    </a:lnTo>
                    <a:lnTo>
                      <a:pt x="48" y="349"/>
                    </a:lnTo>
                    <a:lnTo>
                      <a:pt x="29" y="345"/>
                    </a:lnTo>
                    <a:lnTo>
                      <a:pt x="13" y="342"/>
                    </a:lnTo>
                    <a:lnTo>
                      <a:pt x="5" y="337"/>
                    </a:lnTo>
                    <a:lnTo>
                      <a:pt x="0" y="321"/>
                    </a:lnTo>
                    <a:lnTo>
                      <a:pt x="0" y="295"/>
                    </a:lnTo>
                    <a:lnTo>
                      <a:pt x="4" y="266"/>
                    </a:lnTo>
                    <a:lnTo>
                      <a:pt x="5" y="243"/>
                    </a:lnTo>
                    <a:lnTo>
                      <a:pt x="6" y="231"/>
                    </a:lnTo>
                    <a:lnTo>
                      <a:pt x="9" y="214"/>
                    </a:lnTo>
                    <a:lnTo>
                      <a:pt x="14" y="192"/>
                    </a:lnTo>
                    <a:lnTo>
                      <a:pt x="20" y="169"/>
                    </a:lnTo>
                    <a:lnTo>
                      <a:pt x="27" y="147"/>
                    </a:lnTo>
                    <a:lnTo>
                      <a:pt x="35" y="125"/>
                    </a:lnTo>
                    <a:lnTo>
                      <a:pt x="42" y="108"/>
                    </a:lnTo>
                    <a:lnTo>
                      <a:pt x="48" y="96"/>
                    </a:lnTo>
                    <a:lnTo>
                      <a:pt x="55" y="86"/>
                    </a:lnTo>
                    <a:lnTo>
                      <a:pt x="62" y="72"/>
                    </a:lnTo>
                    <a:lnTo>
                      <a:pt x="69" y="57"/>
                    </a:lnTo>
                    <a:lnTo>
                      <a:pt x="77" y="42"/>
                    </a:lnTo>
                    <a:lnTo>
                      <a:pt x="84" y="28"/>
                    </a:lnTo>
                    <a:lnTo>
                      <a:pt x="92" y="17"/>
                    </a:lnTo>
                    <a:lnTo>
                      <a:pt x="101" y="9"/>
                    </a:lnTo>
                    <a:lnTo>
                      <a:pt x="110" y="5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7" name="Freeform 20">
                <a:extLst>
                  <a:ext uri="{FF2B5EF4-FFF2-40B4-BE49-F238E27FC236}">
                    <a16:creationId xmlns:a16="http://schemas.microsoft.com/office/drawing/2014/main" id="{7B93B623-20F3-9091-F0E2-494B98A8F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0" y="3071"/>
                <a:ext cx="111" cy="127"/>
              </a:xfrm>
              <a:custGeom>
                <a:avLst/>
                <a:gdLst>
                  <a:gd name="T0" fmla="*/ 4 w 221"/>
                  <a:gd name="T1" fmla="*/ 3 h 253"/>
                  <a:gd name="T2" fmla="*/ 3 w 221"/>
                  <a:gd name="T3" fmla="*/ 4 h 253"/>
                  <a:gd name="T4" fmla="*/ 3 w 221"/>
                  <a:gd name="T5" fmla="*/ 4 h 253"/>
                  <a:gd name="T6" fmla="*/ 2 w 221"/>
                  <a:gd name="T7" fmla="*/ 4 h 253"/>
                  <a:gd name="T8" fmla="*/ 2 w 221"/>
                  <a:gd name="T9" fmla="*/ 4 h 253"/>
                  <a:gd name="T10" fmla="*/ 2 w 221"/>
                  <a:gd name="T11" fmla="*/ 4 h 253"/>
                  <a:gd name="T12" fmla="*/ 1 w 221"/>
                  <a:gd name="T13" fmla="*/ 4 h 253"/>
                  <a:gd name="T14" fmla="*/ 1 w 221"/>
                  <a:gd name="T15" fmla="*/ 4 h 253"/>
                  <a:gd name="T16" fmla="*/ 1 w 221"/>
                  <a:gd name="T17" fmla="*/ 4 h 253"/>
                  <a:gd name="T18" fmla="*/ 1 w 221"/>
                  <a:gd name="T19" fmla="*/ 4 h 253"/>
                  <a:gd name="T20" fmla="*/ 1 w 221"/>
                  <a:gd name="T21" fmla="*/ 4 h 253"/>
                  <a:gd name="T22" fmla="*/ 0 w 221"/>
                  <a:gd name="T23" fmla="*/ 3 h 253"/>
                  <a:gd name="T24" fmla="*/ 1 w 221"/>
                  <a:gd name="T25" fmla="*/ 3 h 253"/>
                  <a:gd name="T26" fmla="*/ 1 w 221"/>
                  <a:gd name="T27" fmla="*/ 2 h 253"/>
                  <a:gd name="T28" fmla="*/ 1 w 221"/>
                  <a:gd name="T29" fmla="*/ 2 h 253"/>
                  <a:gd name="T30" fmla="*/ 1 w 221"/>
                  <a:gd name="T31" fmla="*/ 1 h 253"/>
                  <a:gd name="T32" fmla="*/ 2 w 221"/>
                  <a:gd name="T33" fmla="*/ 1 h 253"/>
                  <a:gd name="T34" fmla="*/ 2 w 221"/>
                  <a:gd name="T35" fmla="*/ 1 h 253"/>
                  <a:gd name="T36" fmla="*/ 2 w 221"/>
                  <a:gd name="T37" fmla="*/ 1 h 253"/>
                  <a:gd name="T38" fmla="*/ 2 w 221"/>
                  <a:gd name="T39" fmla="*/ 1 h 253"/>
                  <a:gd name="T40" fmla="*/ 2 w 221"/>
                  <a:gd name="T41" fmla="*/ 1 h 253"/>
                  <a:gd name="T42" fmla="*/ 2 w 221"/>
                  <a:gd name="T43" fmla="*/ 1 h 253"/>
                  <a:gd name="T44" fmla="*/ 2 w 221"/>
                  <a:gd name="T45" fmla="*/ 1 h 253"/>
                  <a:gd name="T46" fmla="*/ 3 w 221"/>
                  <a:gd name="T47" fmla="*/ 1 h 253"/>
                  <a:gd name="T48" fmla="*/ 3 w 221"/>
                  <a:gd name="T49" fmla="*/ 1 h 253"/>
                  <a:gd name="T50" fmla="*/ 3 w 221"/>
                  <a:gd name="T51" fmla="*/ 1 h 253"/>
                  <a:gd name="T52" fmla="*/ 3 w 221"/>
                  <a:gd name="T53" fmla="*/ 1 h 253"/>
                  <a:gd name="T54" fmla="*/ 3 w 221"/>
                  <a:gd name="T55" fmla="*/ 0 h 253"/>
                  <a:gd name="T56" fmla="*/ 3 w 221"/>
                  <a:gd name="T57" fmla="*/ 1 h 253"/>
                  <a:gd name="T58" fmla="*/ 3 w 221"/>
                  <a:gd name="T59" fmla="*/ 1 h 253"/>
                  <a:gd name="T60" fmla="*/ 4 w 221"/>
                  <a:gd name="T61" fmla="*/ 2 h 253"/>
                  <a:gd name="T62" fmla="*/ 4 w 221"/>
                  <a:gd name="T63" fmla="*/ 2 h 253"/>
                  <a:gd name="T64" fmla="*/ 4 w 221"/>
                  <a:gd name="T65" fmla="*/ 3 h 2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1"/>
                  <a:gd name="T100" fmla="*/ 0 h 253"/>
                  <a:gd name="T101" fmla="*/ 221 w 221"/>
                  <a:gd name="T102" fmla="*/ 253 h 2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1" h="253">
                    <a:moveTo>
                      <a:pt x="204" y="151"/>
                    </a:moveTo>
                    <a:lnTo>
                      <a:pt x="196" y="166"/>
                    </a:lnTo>
                    <a:lnTo>
                      <a:pt x="184" y="181"/>
                    </a:lnTo>
                    <a:lnTo>
                      <a:pt x="171" y="196"/>
                    </a:lnTo>
                    <a:lnTo>
                      <a:pt x="158" y="210"/>
                    </a:lnTo>
                    <a:lnTo>
                      <a:pt x="143" y="222"/>
                    </a:lnTo>
                    <a:lnTo>
                      <a:pt x="128" y="233"/>
                    </a:lnTo>
                    <a:lnTo>
                      <a:pt x="113" y="241"/>
                    </a:lnTo>
                    <a:lnTo>
                      <a:pt x="100" y="245"/>
                    </a:lnTo>
                    <a:lnTo>
                      <a:pt x="90" y="249"/>
                    </a:lnTo>
                    <a:lnTo>
                      <a:pt x="80" y="251"/>
                    </a:lnTo>
                    <a:lnTo>
                      <a:pt x="75" y="253"/>
                    </a:lnTo>
                    <a:lnTo>
                      <a:pt x="68" y="253"/>
                    </a:lnTo>
                    <a:lnTo>
                      <a:pt x="62" y="252"/>
                    </a:lnTo>
                    <a:lnTo>
                      <a:pt x="56" y="249"/>
                    </a:lnTo>
                    <a:lnTo>
                      <a:pt x="48" y="244"/>
                    </a:lnTo>
                    <a:lnTo>
                      <a:pt x="39" y="236"/>
                    </a:lnTo>
                    <a:lnTo>
                      <a:pt x="28" y="228"/>
                    </a:lnTo>
                    <a:lnTo>
                      <a:pt x="19" y="222"/>
                    </a:lnTo>
                    <a:lnTo>
                      <a:pt x="11" y="216"/>
                    </a:lnTo>
                    <a:lnTo>
                      <a:pt x="5" y="210"/>
                    </a:lnTo>
                    <a:lnTo>
                      <a:pt x="2" y="203"/>
                    </a:lnTo>
                    <a:lnTo>
                      <a:pt x="0" y="193"/>
                    </a:lnTo>
                    <a:lnTo>
                      <a:pt x="0" y="182"/>
                    </a:lnTo>
                    <a:lnTo>
                      <a:pt x="3" y="166"/>
                    </a:lnTo>
                    <a:lnTo>
                      <a:pt x="8" y="147"/>
                    </a:lnTo>
                    <a:lnTo>
                      <a:pt x="15" y="127"/>
                    </a:lnTo>
                    <a:lnTo>
                      <a:pt x="22" y="106"/>
                    </a:lnTo>
                    <a:lnTo>
                      <a:pt x="28" y="85"/>
                    </a:lnTo>
                    <a:lnTo>
                      <a:pt x="37" y="67"/>
                    </a:lnTo>
                    <a:lnTo>
                      <a:pt x="45" y="52"/>
                    </a:lnTo>
                    <a:lnTo>
                      <a:pt x="53" y="40"/>
                    </a:lnTo>
                    <a:lnTo>
                      <a:pt x="60" y="33"/>
                    </a:lnTo>
                    <a:lnTo>
                      <a:pt x="65" y="31"/>
                    </a:lnTo>
                    <a:lnTo>
                      <a:pt x="71" y="29"/>
                    </a:lnTo>
                    <a:lnTo>
                      <a:pt x="77" y="26"/>
                    </a:lnTo>
                    <a:lnTo>
                      <a:pt x="83" y="26"/>
                    </a:lnTo>
                    <a:lnTo>
                      <a:pt x="88" y="26"/>
                    </a:lnTo>
                    <a:lnTo>
                      <a:pt x="94" y="27"/>
                    </a:lnTo>
                    <a:lnTo>
                      <a:pt x="100" y="30"/>
                    </a:lnTo>
                    <a:lnTo>
                      <a:pt x="106" y="33"/>
                    </a:lnTo>
                    <a:lnTo>
                      <a:pt x="116" y="41"/>
                    </a:lnTo>
                    <a:lnTo>
                      <a:pt x="122" y="47"/>
                    </a:lnTo>
                    <a:lnTo>
                      <a:pt x="124" y="51"/>
                    </a:lnTo>
                    <a:lnTo>
                      <a:pt x="124" y="52"/>
                    </a:lnTo>
                    <a:lnTo>
                      <a:pt x="125" y="51"/>
                    </a:lnTo>
                    <a:lnTo>
                      <a:pt x="131" y="47"/>
                    </a:lnTo>
                    <a:lnTo>
                      <a:pt x="140" y="40"/>
                    </a:lnTo>
                    <a:lnTo>
                      <a:pt x="153" y="31"/>
                    </a:lnTo>
                    <a:lnTo>
                      <a:pt x="163" y="21"/>
                    </a:lnTo>
                    <a:lnTo>
                      <a:pt x="166" y="13"/>
                    </a:lnTo>
                    <a:lnTo>
                      <a:pt x="163" y="7"/>
                    </a:lnTo>
                    <a:lnTo>
                      <a:pt x="162" y="4"/>
                    </a:lnTo>
                    <a:lnTo>
                      <a:pt x="162" y="3"/>
                    </a:lnTo>
                    <a:lnTo>
                      <a:pt x="164" y="2"/>
                    </a:lnTo>
                    <a:lnTo>
                      <a:pt x="167" y="0"/>
                    </a:lnTo>
                    <a:lnTo>
                      <a:pt x="171" y="0"/>
                    </a:lnTo>
                    <a:lnTo>
                      <a:pt x="176" y="1"/>
                    </a:lnTo>
                    <a:lnTo>
                      <a:pt x="182" y="7"/>
                    </a:lnTo>
                    <a:lnTo>
                      <a:pt x="189" y="17"/>
                    </a:lnTo>
                    <a:lnTo>
                      <a:pt x="197" y="33"/>
                    </a:lnTo>
                    <a:lnTo>
                      <a:pt x="211" y="69"/>
                    </a:lnTo>
                    <a:lnTo>
                      <a:pt x="217" y="95"/>
                    </a:lnTo>
                    <a:lnTo>
                      <a:pt x="221" y="113"/>
                    </a:lnTo>
                    <a:lnTo>
                      <a:pt x="221" y="119"/>
                    </a:lnTo>
                    <a:lnTo>
                      <a:pt x="204" y="151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8" name="Freeform 21">
                <a:extLst>
                  <a:ext uri="{FF2B5EF4-FFF2-40B4-BE49-F238E27FC236}">
                    <a16:creationId xmlns:a16="http://schemas.microsoft.com/office/drawing/2014/main" id="{19C1D8E8-95C7-0C35-4DFD-E1E365B918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2930"/>
                <a:ext cx="88" cy="148"/>
              </a:xfrm>
              <a:custGeom>
                <a:avLst/>
                <a:gdLst>
                  <a:gd name="T0" fmla="*/ 1 w 176"/>
                  <a:gd name="T1" fmla="*/ 4 h 297"/>
                  <a:gd name="T2" fmla="*/ 1 w 176"/>
                  <a:gd name="T3" fmla="*/ 4 h 297"/>
                  <a:gd name="T4" fmla="*/ 2 w 176"/>
                  <a:gd name="T5" fmla="*/ 4 h 297"/>
                  <a:gd name="T6" fmla="*/ 2 w 176"/>
                  <a:gd name="T7" fmla="*/ 4 h 297"/>
                  <a:gd name="T8" fmla="*/ 2 w 176"/>
                  <a:gd name="T9" fmla="*/ 4 h 297"/>
                  <a:gd name="T10" fmla="*/ 2 w 176"/>
                  <a:gd name="T11" fmla="*/ 4 h 297"/>
                  <a:gd name="T12" fmla="*/ 3 w 176"/>
                  <a:gd name="T13" fmla="*/ 4 h 297"/>
                  <a:gd name="T14" fmla="*/ 3 w 176"/>
                  <a:gd name="T15" fmla="*/ 3 h 297"/>
                  <a:gd name="T16" fmla="*/ 3 w 176"/>
                  <a:gd name="T17" fmla="*/ 2 h 297"/>
                  <a:gd name="T18" fmla="*/ 3 w 176"/>
                  <a:gd name="T19" fmla="*/ 1 h 297"/>
                  <a:gd name="T20" fmla="*/ 3 w 176"/>
                  <a:gd name="T21" fmla="*/ 0 h 297"/>
                  <a:gd name="T22" fmla="*/ 3 w 176"/>
                  <a:gd name="T23" fmla="*/ 0 h 297"/>
                  <a:gd name="T24" fmla="*/ 3 w 176"/>
                  <a:gd name="T25" fmla="*/ 0 h 297"/>
                  <a:gd name="T26" fmla="*/ 3 w 176"/>
                  <a:gd name="T27" fmla="*/ 0 h 297"/>
                  <a:gd name="T28" fmla="*/ 2 w 176"/>
                  <a:gd name="T29" fmla="*/ 0 h 297"/>
                  <a:gd name="T30" fmla="*/ 2 w 176"/>
                  <a:gd name="T31" fmla="*/ 0 h 297"/>
                  <a:gd name="T32" fmla="*/ 2 w 176"/>
                  <a:gd name="T33" fmla="*/ 0 h 297"/>
                  <a:gd name="T34" fmla="*/ 2 w 176"/>
                  <a:gd name="T35" fmla="*/ 0 h 297"/>
                  <a:gd name="T36" fmla="*/ 1 w 176"/>
                  <a:gd name="T37" fmla="*/ 0 h 297"/>
                  <a:gd name="T38" fmla="*/ 1 w 176"/>
                  <a:gd name="T39" fmla="*/ 0 h 297"/>
                  <a:gd name="T40" fmla="*/ 1 w 176"/>
                  <a:gd name="T41" fmla="*/ 0 h 297"/>
                  <a:gd name="T42" fmla="*/ 1 w 176"/>
                  <a:gd name="T43" fmla="*/ 1 h 297"/>
                  <a:gd name="T44" fmla="*/ 1 w 176"/>
                  <a:gd name="T45" fmla="*/ 1 h 297"/>
                  <a:gd name="T46" fmla="*/ 0 w 176"/>
                  <a:gd name="T47" fmla="*/ 1 h 297"/>
                  <a:gd name="T48" fmla="*/ 1 w 176"/>
                  <a:gd name="T49" fmla="*/ 2 h 297"/>
                  <a:gd name="T50" fmla="*/ 1 w 176"/>
                  <a:gd name="T51" fmla="*/ 2 h 297"/>
                  <a:gd name="T52" fmla="*/ 1 w 176"/>
                  <a:gd name="T53" fmla="*/ 2 h 297"/>
                  <a:gd name="T54" fmla="*/ 1 w 176"/>
                  <a:gd name="T55" fmla="*/ 2 h 297"/>
                  <a:gd name="T56" fmla="*/ 1 w 176"/>
                  <a:gd name="T57" fmla="*/ 3 h 297"/>
                  <a:gd name="T58" fmla="*/ 1 w 176"/>
                  <a:gd name="T59" fmla="*/ 3 h 297"/>
                  <a:gd name="T60" fmla="*/ 1 w 176"/>
                  <a:gd name="T61" fmla="*/ 3 h 297"/>
                  <a:gd name="T62" fmla="*/ 1 w 176"/>
                  <a:gd name="T63" fmla="*/ 4 h 29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76"/>
                  <a:gd name="T97" fmla="*/ 0 h 297"/>
                  <a:gd name="T98" fmla="*/ 176 w 176"/>
                  <a:gd name="T99" fmla="*/ 297 h 29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76" h="297">
                    <a:moveTo>
                      <a:pt x="8" y="263"/>
                    </a:moveTo>
                    <a:lnTo>
                      <a:pt x="24" y="265"/>
                    </a:lnTo>
                    <a:lnTo>
                      <a:pt x="39" y="269"/>
                    </a:lnTo>
                    <a:lnTo>
                      <a:pt x="54" y="275"/>
                    </a:lnTo>
                    <a:lnTo>
                      <a:pt x="68" y="282"/>
                    </a:lnTo>
                    <a:lnTo>
                      <a:pt x="81" y="289"/>
                    </a:lnTo>
                    <a:lnTo>
                      <a:pt x="91" y="293"/>
                    </a:lnTo>
                    <a:lnTo>
                      <a:pt x="99" y="297"/>
                    </a:lnTo>
                    <a:lnTo>
                      <a:pt x="105" y="296"/>
                    </a:lnTo>
                    <a:lnTo>
                      <a:pt x="112" y="291"/>
                    </a:lnTo>
                    <a:lnTo>
                      <a:pt x="119" y="286"/>
                    </a:lnTo>
                    <a:lnTo>
                      <a:pt x="126" y="281"/>
                    </a:lnTo>
                    <a:lnTo>
                      <a:pt x="131" y="274"/>
                    </a:lnTo>
                    <a:lnTo>
                      <a:pt x="137" y="265"/>
                    </a:lnTo>
                    <a:lnTo>
                      <a:pt x="144" y="252"/>
                    </a:lnTo>
                    <a:lnTo>
                      <a:pt x="151" y="235"/>
                    </a:lnTo>
                    <a:lnTo>
                      <a:pt x="158" y="213"/>
                    </a:lnTo>
                    <a:lnTo>
                      <a:pt x="169" y="163"/>
                    </a:lnTo>
                    <a:lnTo>
                      <a:pt x="175" y="117"/>
                    </a:lnTo>
                    <a:lnTo>
                      <a:pt x="176" y="81"/>
                    </a:lnTo>
                    <a:lnTo>
                      <a:pt x="175" y="63"/>
                    </a:lnTo>
                    <a:lnTo>
                      <a:pt x="174" y="57"/>
                    </a:lnTo>
                    <a:lnTo>
                      <a:pt x="171" y="51"/>
                    </a:lnTo>
                    <a:lnTo>
                      <a:pt x="167" y="43"/>
                    </a:lnTo>
                    <a:lnTo>
                      <a:pt x="161" y="36"/>
                    </a:lnTo>
                    <a:lnTo>
                      <a:pt x="156" y="28"/>
                    </a:lnTo>
                    <a:lnTo>
                      <a:pt x="149" y="21"/>
                    </a:lnTo>
                    <a:lnTo>
                      <a:pt x="141" y="17"/>
                    </a:lnTo>
                    <a:lnTo>
                      <a:pt x="131" y="13"/>
                    </a:lnTo>
                    <a:lnTo>
                      <a:pt x="122" y="11"/>
                    </a:lnTo>
                    <a:lnTo>
                      <a:pt x="113" y="8"/>
                    </a:lnTo>
                    <a:lnTo>
                      <a:pt x="104" y="5"/>
                    </a:lnTo>
                    <a:lnTo>
                      <a:pt x="95" y="2"/>
                    </a:lnTo>
                    <a:lnTo>
                      <a:pt x="85" y="1"/>
                    </a:lnTo>
                    <a:lnTo>
                      <a:pt x="77" y="0"/>
                    </a:lnTo>
                    <a:lnTo>
                      <a:pt x="69" y="1"/>
                    </a:lnTo>
                    <a:lnTo>
                      <a:pt x="63" y="4"/>
                    </a:lnTo>
                    <a:lnTo>
                      <a:pt x="58" y="10"/>
                    </a:lnTo>
                    <a:lnTo>
                      <a:pt x="50" y="18"/>
                    </a:lnTo>
                    <a:lnTo>
                      <a:pt x="42" y="27"/>
                    </a:lnTo>
                    <a:lnTo>
                      <a:pt x="33" y="36"/>
                    </a:lnTo>
                    <a:lnTo>
                      <a:pt x="25" y="47"/>
                    </a:lnTo>
                    <a:lnTo>
                      <a:pt x="20" y="57"/>
                    </a:lnTo>
                    <a:lnTo>
                      <a:pt x="15" y="65"/>
                    </a:lnTo>
                    <a:lnTo>
                      <a:pt x="14" y="72"/>
                    </a:lnTo>
                    <a:lnTo>
                      <a:pt x="10" y="86"/>
                    </a:lnTo>
                    <a:lnTo>
                      <a:pt x="5" y="103"/>
                    </a:lnTo>
                    <a:lnTo>
                      <a:pt x="0" y="123"/>
                    </a:lnTo>
                    <a:lnTo>
                      <a:pt x="5" y="142"/>
                    </a:lnTo>
                    <a:lnTo>
                      <a:pt x="9" y="152"/>
                    </a:lnTo>
                    <a:lnTo>
                      <a:pt x="14" y="160"/>
                    </a:lnTo>
                    <a:lnTo>
                      <a:pt x="19" y="167"/>
                    </a:lnTo>
                    <a:lnTo>
                      <a:pt x="22" y="172"/>
                    </a:lnTo>
                    <a:lnTo>
                      <a:pt x="25" y="178"/>
                    </a:lnTo>
                    <a:lnTo>
                      <a:pt x="30" y="182"/>
                    </a:lnTo>
                    <a:lnTo>
                      <a:pt x="35" y="186"/>
                    </a:lnTo>
                    <a:lnTo>
                      <a:pt x="40" y="190"/>
                    </a:lnTo>
                    <a:lnTo>
                      <a:pt x="47" y="195"/>
                    </a:lnTo>
                    <a:lnTo>
                      <a:pt x="47" y="200"/>
                    </a:lnTo>
                    <a:lnTo>
                      <a:pt x="43" y="203"/>
                    </a:lnTo>
                    <a:lnTo>
                      <a:pt x="40" y="205"/>
                    </a:lnTo>
                    <a:lnTo>
                      <a:pt x="40" y="222"/>
                    </a:lnTo>
                    <a:lnTo>
                      <a:pt x="29" y="245"/>
                    </a:lnTo>
                    <a:lnTo>
                      <a:pt x="8" y="263"/>
                    </a:lnTo>
                    <a:close/>
                  </a:path>
                </a:pathLst>
              </a:custGeom>
              <a:solidFill>
                <a:srgbClr val="7F9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39" name="Freeform 22">
                <a:extLst>
                  <a:ext uri="{FF2B5EF4-FFF2-40B4-BE49-F238E27FC236}">
                    <a16:creationId xmlns:a16="http://schemas.microsoft.com/office/drawing/2014/main" id="{983462DD-7C6C-578C-3AE4-A9D30CE2B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2785"/>
                <a:ext cx="94" cy="117"/>
              </a:xfrm>
              <a:custGeom>
                <a:avLst/>
                <a:gdLst>
                  <a:gd name="T0" fmla="*/ 2 w 189"/>
                  <a:gd name="T1" fmla="*/ 1 h 235"/>
                  <a:gd name="T2" fmla="*/ 2 w 189"/>
                  <a:gd name="T3" fmla="*/ 1 h 235"/>
                  <a:gd name="T4" fmla="*/ 2 w 189"/>
                  <a:gd name="T5" fmla="*/ 1 h 235"/>
                  <a:gd name="T6" fmla="*/ 2 w 189"/>
                  <a:gd name="T7" fmla="*/ 2 h 235"/>
                  <a:gd name="T8" fmla="*/ 2 w 189"/>
                  <a:gd name="T9" fmla="*/ 2 h 235"/>
                  <a:gd name="T10" fmla="*/ 2 w 189"/>
                  <a:gd name="T11" fmla="*/ 2 h 235"/>
                  <a:gd name="T12" fmla="*/ 2 w 189"/>
                  <a:gd name="T13" fmla="*/ 2 h 235"/>
                  <a:gd name="T14" fmla="*/ 2 w 189"/>
                  <a:gd name="T15" fmla="*/ 3 h 235"/>
                  <a:gd name="T16" fmla="*/ 2 w 189"/>
                  <a:gd name="T17" fmla="*/ 3 h 235"/>
                  <a:gd name="T18" fmla="*/ 2 w 189"/>
                  <a:gd name="T19" fmla="*/ 3 h 235"/>
                  <a:gd name="T20" fmla="*/ 2 w 189"/>
                  <a:gd name="T21" fmla="*/ 3 h 235"/>
                  <a:gd name="T22" fmla="*/ 2 w 189"/>
                  <a:gd name="T23" fmla="*/ 3 h 235"/>
                  <a:gd name="T24" fmla="*/ 2 w 189"/>
                  <a:gd name="T25" fmla="*/ 3 h 235"/>
                  <a:gd name="T26" fmla="*/ 2 w 189"/>
                  <a:gd name="T27" fmla="*/ 3 h 235"/>
                  <a:gd name="T28" fmla="*/ 2 w 189"/>
                  <a:gd name="T29" fmla="*/ 3 h 235"/>
                  <a:gd name="T30" fmla="*/ 2 w 189"/>
                  <a:gd name="T31" fmla="*/ 3 h 235"/>
                  <a:gd name="T32" fmla="*/ 2 w 189"/>
                  <a:gd name="T33" fmla="*/ 3 h 235"/>
                  <a:gd name="T34" fmla="*/ 2 w 189"/>
                  <a:gd name="T35" fmla="*/ 2 h 235"/>
                  <a:gd name="T36" fmla="*/ 2 w 189"/>
                  <a:gd name="T37" fmla="*/ 2 h 235"/>
                  <a:gd name="T38" fmla="*/ 2 w 189"/>
                  <a:gd name="T39" fmla="*/ 1 h 235"/>
                  <a:gd name="T40" fmla="*/ 1 w 189"/>
                  <a:gd name="T41" fmla="*/ 1 h 235"/>
                  <a:gd name="T42" fmla="*/ 1 w 189"/>
                  <a:gd name="T43" fmla="*/ 1 h 235"/>
                  <a:gd name="T44" fmla="*/ 1 w 189"/>
                  <a:gd name="T45" fmla="*/ 0 h 235"/>
                  <a:gd name="T46" fmla="*/ 0 w 189"/>
                  <a:gd name="T47" fmla="*/ 0 h 235"/>
                  <a:gd name="T48" fmla="*/ 0 w 189"/>
                  <a:gd name="T49" fmla="*/ 0 h 235"/>
                  <a:gd name="T50" fmla="*/ 0 w 189"/>
                  <a:gd name="T51" fmla="*/ 0 h 235"/>
                  <a:gd name="T52" fmla="*/ 0 w 189"/>
                  <a:gd name="T53" fmla="*/ 0 h 235"/>
                  <a:gd name="T54" fmla="*/ 0 w 189"/>
                  <a:gd name="T55" fmla="*/ 0 h 235"/>
                  <a:gd name="T56" fmla="*/ 0 w 189"/>
                  <a:gd name="T57" fmla="*/ 0 h 235"/>
                  <a:gd name="T58" fmla="*/ 0 w 189"/>
                  <a:gd name="T59" fmla="*/ 0 h 235"/>
                  <a:gd name="T60" fmla="*/ 0 w 189"/>
                  <a:gd name="T61" fmla="*/ 0 h 235"/>
                  <a:gd name="T62" fmla="*/ 0 w 189"/>
                  <a:gd name="T63" fmla="*/ 0 h 235"/>
                  <a:gd name="T64" fmla="*/ 0 w 189"/>
                  <a:gd name="T65" fmla="*/ 0 h 235"/>
                  <a:gd name="T66" fmla="*/ 0 w 189"/>
                  <a:gd name="T67" fmla="*/ 0 h 235"/>
                  <a:gd name="T68" fmla="*/ 0 w 189"/>
                  <a:gd name="T69" fmla="*/ 0 h 235"/>
                  <a:gd name="T70" fmla="*/ 1 w 189"/>
                  <a:gd name="T71" fmla="*/ 0 h 235"/>
                  <a:gd name="T72" fmla="*/ 1 w 189"/>
                  <a:gd name="T73" fmla="*/ 0 h 235"/>
                  <a:gd name="T74" fmla="*/ 1 w 189"/>
                  <a:gd name="T75" fmla="*/ 0 h 235"/>
                  <a:gd name="T76" fmla="*/ 2 w 189"/>
                  <a:gd name="T77" fmla="*/ 0 h 235"/>
                  <a:gd name="T78" fmla="*/ 2 w 189"/>
                  <a:gd name="T79" fmla="*/ 1 h 235"/>
                  <a:gd name="T80" fmla="*/ 2 w 189"/>
                  <a:gd name="T81" fmla="*/ 1 h 23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89"/>
                  <a:gd name="T124" fmla="*/ 0 h 235"/>
                  <a:gd name="T125" fmla="*/ 189 w 189"/>
                  <a:gd name="T126" fmla="*/ 235 h 235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89" h="235">
                    <a:moveTo>
                      <a:pt x="161" y="95"/>
                    </a:moveTo>
                    <a:lnTo>
                      <a:pt x="168" y="108"/>
                    </a:lnTo>
                    <a:lnTo>
                      <a:pt x="175" y="123"/>
                    </a:lnTo>
                    <a:lnTo>
                      <a:pt x="180" y="140"/>
                    </a:lnTo>
                    <a:lnTo>
                      <a:pt x="184" y="156"/>
                    </a:lnTo>
                    <a:lnTo>
                      <a:pt x="188" y="172"/>
                    </a:lnTo>
                    <a:lnTo>
                      <a:pt x="189" y="188"/>
                    </a:lnTo>
                    <a:lnTo>
                      <a:pt x="188" y="205"/>
                    </a:lnTo>
                    <a:lnTo>
                      <a:pt x="183" y="221"/>
                    </a:lnTo>
                    <a:lnTo>
                      <a:pt x="176" y="227"/>
                    </a:lnTo>
                    <a:lnTo>
                      <a:pt x="168" y="232"/>
                    </a:lnTo>
                    <a:lnTo>
                      <a:pt x="160" y="235"/>
                    </a:lnTo>
                    <a:lnTo>
                      <a:pt x="152" y="235"/>
                    </a:lnTo>
                    <a:lnTo>
                      <a:pt x="150" y="227"/>
                    </a:lnTo>
                    <a:lnTo>
                      <a:pt x="151" y="219"/>
                    </a:lnTo>
                    <a:lnTo>
                      <a:pt x="153" y="210"/>
                    </a:lnTo>
                    <a:lnTo>
                      <a:pt x="154" y="202"/>
                    </a:lnTo>
                    <a:lnTo>
                      <a:pt x="148" y="174"/>
                    </a:lnTo>
                    <a:lnTo>
                      <a:pt x="140" y="146"/>
                    </a:lnTo>
                    <a:lnTo>
                      <a:pt x="128" y="120"/>
                    </a:lnTo>
                    <a:lnTo>
                      <a:pt x="113" y="95"/>
                    </a:lnTo>
                    <a:lnTo>
                      <a:pt x="94" y="72"/>
                    </a:lnTo>
                    <a:lnTo>
                      <a:pt x="74" y="51"/>
                    </a:lnTo>
                    <a:lnTo>
                      <a:pt x="51" y="34"/>
                    </a:lnTo>
                    <a:lnTo>
                      <a:pt x="25" y="19"/>
                    </a:lnTo>
                    <a:lnTo>
                      <a:pt x="17" y="15"/>
                    </a:lnTo>
                    <a:lnTo>
                      <a:pt x="8" y="14"/>
                    </a:lnTo>
                    <a:lnTo>
                      <a:pt x="0" y="1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3" y="1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32" y="2"/>
                    </a:lnTo>
                    <a:lnTo>
                      <a:pt x="54" y="8"/>
                    </a:lnTo>
                    <a:lnTo>
                      <a:pt x="75" y="17"/>
                    </a:lnTo>
                    <a:lnTo>
                      <a:pt x="94" y="29"/>
                    </a:lnTo>
                    <a:lnTo>
                      <a:pt x="113" y="43"/>
                    </a:lnTo>
                    <a:lnTo>
                      <a:pt x="130" y="59"/>
                    </a:lnTo>
                    <a:lnTo>
                      <a:pt x="146" y="76"/>
                    </a:lnTo>
                    <a:lnTo>
                      <a:pt x="161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0" name="Freeform 23">
                <a:extLst>
                  <a:ext uri="{FF2B5EF4-FFF2-40B4-BE49-F238E27FC236}">
                    <a16:creationId xmlns:a16="http://schemas.microsoft.com/office/drawing/2014/main" id="{43E51B11-057C-6FAE-C17F-0D5E2067C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0" y="2794"/>
                <a:ext cx="153" cy="114"/>
              </a:xfrm>
              <a:custGeom>
                <a:avLst/>
                <a:gdLst>
                  <a:gd name="T0" fmla="*/ 5 w 306"/>
                  <a:gd name="T1" fmla="*/ 1 h 227"/>
                  <a:gd name="T2" fmla="*/ 5 w 306"/>
                  <a:gd name="T3" fmla="*/ 1 h 227"/>
                  <a:gd name="T4" fmla="*/ 5 w 306"/>
                  <a:gd name="T5" fmla="*/ 1 h 227"/>
                  <a:gd name="T6" fmla="*/ 4 w 306"/>
                  <a:gd name="T7" fmla="*/ 1 h 227"/>
                  <a:gd name="T8" fmla="*/ 3 w 306"/>
                  <a:gd name="T9" fmla="*/ 1 h 227"/>
                  <a:gd name="T10" fmla="*/ 3 w 306"/>
                  <a:gd name="T11" fmla="*/ 1 h 227"/>
                  <a:gd name="T12" fmla="*/ 2 w 306"/>
                  <a:gd name="T13" fmla="*/ 2 h 227"/>
                  <a:gd name="T14" fmla="*/ 2 w 306"/>
                  <a:gd name="T15" fmla="*/ 2 h 227"/>
                  <a:gd name="T16" fmla="*/ 2 w 306"/>
                  <a:gd name="T17" fmla="*/ 2 h 227"/>
                  <a:gd name="T18" fmla="*/ 1 w 306"/>
                  <a:gd name="T19" fmla="*/ 3 h 227"/>
                  <a:gd name="T20" fmla="*/ 1 w 306"/>
                  <a:gd name="T21" fmla="*/ 3 h 227"/>
                  <a:gd name="T22" fmla="*/ 2 w 306"/>
                  <a:gd name="T23" fmla="*/ 3 h 227"/>
                  <a:gd name="T24" fmla="*/ 2 w 306"/>
                  <a:gd name="T25" fmla="*/ 4 h 227"/>
                  <a:gd name="T26" fmla="*/ 2 w 306"/>
                  <a:gd name="T27" fmla="*/ 4 h 227"/>
                  <a:gd name="T28" fmla="*/ 2 w 306"/>
                  <a:gd name="T29" fmla="*/ 4 h 227"/>
                  <a:gd name="T30" fmla="*/ 2 w 306"/>
                  <a:gd name="T31" fmla="*/ 4 h 227"/>
                  <a:gd name="T32" fmla="*/ 2 w 306"/>
                  <a:gd name="T33" fmla="*/ 4 h 227"/>
                  <a:gd name="T34" fmla="*/ 2 w 306"/>
                  <a:gd name="T35" fmla="*/ 4 h 227"/>
                  <a:gd name="T36" fmla="*/ 2 w 306"/>
                  <a:gd name="T37" fmla="*/ 4 h 227"/>
                  <a:gd name="T38" fmla="*/ 2 w 306"/>
                  <a:gd name="T39" fmla="*/ 4 h 227"/>
                  <a:gd name="T40" fmla="*/ 2 w 306"/>
                  <a:gd name="T41" fmla="*/ 4 h 227"/>
                  <a:gd name="T42" fmla="*/ 1 w 306"/>
                  <a:gd name="T43" fmla="*/ 4 h 227"/>
                  <a:gd name="T44" fmla="*/ 1 w 306"/>
                  <a:gd name="T45" fmla="*/ 4 h 227"/>
                  <a:gd name="T46" fmla="*/ 1 w 306"/>
                  <a:gd name="T47" fmla="*/ 4 h 227"/>
                  <a:gd name="T48" fmla="*/ 1 w 306"/>
                  <a:gd name="T49" fmla="*/ 4 h 227"/>
                  <a:gd name="T50" fmla="*/ 0 w 306"/>
                  <a:gd name="T51" fmla="*/ 3 h 227"/>
                  <a:gd name="T52" fmla="*/ 1 w 306"/>
                  <a:gd name="T53" fmla="*/ 3 h 227"/>
                  <a:gd name="T54" fmla="*/ 1 w 306"/>
                  <a:gd name="T55" fmla="*/ 2 h 227"/>
                  <a:gd name="T56" fmla="*/ 1 w 306"/>
                  <a:gd name="T57" fmla="*/ 2 h 227"/>
                  <a:gd name="T58" fmla="*/ 1 w 306"/>
                  <a:gd name="T59" fmla="*/ 2 h 227"/>
                  <a:gd name="T60" fmla="*/ 2 w 306"/>
                  <a:gd name="T61" fmla="*/ 1 h 227"/>
                  <a:gd name="T62" fmla="*/ 2 w 306"/>
                  <a:gd name="T63" fmla="*/ 1 h 227"/>
                  <a:gd name="T64" fmla="*/ 3 w 306"/>
                  <a:gd name="T65" fmla="*/ 1 h 227"/>
                  <a:gd name="T66" fmla="*/ 4 w 306"/>
                  <a:gd name="T67" fmla="*/ 1 h 227"/>
                  <a:gd name="T68" fmla="*/ 4 w 306"/>
                  <a:gd name="T69" fmla="*/ 0 h 227"/>
                  <a:gd name="T70" fmla="*/ 5 w 306"/>
                  <a:gd name="T71" fmla="*/ 0 h 227"/>
                  <a:gd name="T72" fmla="*/ 5 w 306"/>
                  <a:gd name="T73" fmla="*/ 1 h 227"/>
                  <a:gd name="T74" fmla="*/ 5 w 306"/>
                  <a:gd name="T75" fmla="*/ 1 h 22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06"/>
                  <a:gd name="T115" fmla="*/ 0 h 227"/>
                  <a:gd name="T116" fmla="*/ 306 w 306"/>
                  <a:gd name="T117" fmla="*/ 227 h 22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06" h="227">
                    <a:moveTo>
                      <a:pt x="306" y="7"/>
                    </a:moveTo>
                    <a:lnTo>
                      <a:pt x="306" y="11"/>
                    </a:lnTo>
                    <a:lnTo>
                      <a:pt x="302" y="14"/>
                    </a:lnTo>
                    <a:lnTo>
                      <a:pt x="298" y="15"/>
                    </a:lnTo>
                    <a:lnTo>
                      <a:pt x="293" y="17"/>
                    </a:lnTo>
                    <a:lnTo>
                      <a:pt x="272" y="19"/>
                    </a:lnTo>
                    <a:lnTo>
                      <a:pt x="253" y="24"/>
                    </a:lnTo>
                    <a:lnTo>
                      <a:pt x="233" y="30"/>
                    </a:lnTo>
                    <a:lnTo>
                      <a:pt x="215" y="37"/>
                    </a:lnTo>
                    <a:lnTo>
                      <a:pt x="196" y="45"/>
                    </a:lnTo>
                    <a:lnTo>
                      <a:pt x="178" y="53"/>
                    </a:lnTo>
                    <a:lnTo>
                      <a:pt x="159" y="61"/>
                    </a:lnTo>
                    <a:lnTo>
                      <a:pt x="141" y="67"/>
                    </a:lnTo>
                    <a:lnTo>
                      <a:pt x="127" y="76"/>
                    </a:lnTo>
                    <a:lnTo>
                      <a:pt x="111" y="86"/>
                    </a:lnTo>
                    <a:lnTo>
                      <a:pt x="96" y="97"/>
                    </a:lnTo>
                    <a:lnTo>
                      <a:pt x="81" y="107"/>
                    </a:lnTo>
                    <a:lnTo>
                      <a:pt x="67" y="120"/>
                    </a:lnTo>
                    <a:lnTo>
                      <a:pt x="57" y="133"/>
                    </a:lnTo>
                    <a:lnTo>
                      <a:pt x="51" y="150"/>
                    </a:lnTo>
                    <a:lnTo>
                      <a:pt x="51" y="168"/>
                    </a:lnTo>
                    <a:lnTo>
                      <a:pt x="57" y="176"/>
                    </a:lnTo>
                    <a:lnTo>
                      <a:pt x="63" y="184"/>
                    </a:lnTo>
                    <a:lnTo>
                      <a:pt x="69" y="191"/>
                    </a:lnTo>
                    <a:lnTo>
                      <a:pt x="78" y="196"/>
                    </a:lnTo>
                    <a:lnTo>
                      <a:pt x="86" y="200"/>
                    </a:lnTo>
                    <a:lnTo>
                      <a:pt x="95" y="203"/>
                    </a:lnTo>
                    <a:lnTo>
                      <a:pt x="104" y="205"/>
                    </a:lnTo>
                    <a:lnTo>
                      <a:pt x="114" y="205"/>
                    </a:lnTo>
                    <a:lnTo>
                      <a:pt x="117" y="205"/>
                    </a:lnTo>
                    <a:lnTo>
                      <a:pt x="120" y="204"/>
                    </a:lnTo>
                    <a:lnTo>
                      <a:pt x="122" y="204"/>
                    </a:lnTo>
                    <a:lnTo>
                      <a:pt x="126" y="204"/>
                    </a:lnTo>
                    <a:lnTo>
                      <a:pt x="128" y="205"/>
                    </a:lnTo>
                    <a:lnTo>
                      <a:pt x="128" y="207"/>
                    </a:lnTo>
                    <a:lnTo>
                      <a:pt x="128" y="211"/>
                    </a:lnTo>
                    <a:lnTo>
                      <a:pt x="127" y="213"/>
                    </a:lnTo>
                    <a:lnTo>
                      <a:pt x="119" y="219"/>
                    </a:lnTo>
                    <a:lnTo>
                      <a:pt x="111" y="222"/>
                    </a:lnTo>
                    <a:lnTo>
                      <a:pt x="102" y="226"/>
                    </a:lnTo>
                    <a:lnTo>
                      <a:pt x="93" y="227"/>
                    </a:lnTo>
                    <a:lnTo>
                      <a:pt x="82" y="227"/>
                    </a:lnTo>
                    <a:lnTo>
                      <a:pt x="72" y="227"/>
                    </a:lnTo>
                    <a:lnTo>
                      <a:pt x="63" y="226"/>
                    </a:lnTo>
                    <a:lnTo>
                      <a:pt x="53" y="224"/>
                    </a:lnTo>
                    <a:lnTo>
                      <a:pt x="45" y="220"/>
                    </a:lnTo>
                    <a:lnTo>
                      <a:pt x="36" y="215"/>
                    </a:lnTo>
                    <a:lnTo>
                      <a:pt x="26" y="209"/>
                    </a:lnTo>
                    <a:lnTo>
                      <a:pt x="18" y="203"/>
                    </a:lnTo>
                    <a:lnTo>
                      <a:pt x="10" y="196"/>
                    </a:lnTo>
                    <a:lnTo>
                      <a:pt x="4" y="186"/>
                    </a:lnTo>
                    <a:lnTo>
                      <a:pt x="0" y="177"/>
                    </a:lnTo>
                    <a:lnTo>
                      <a:pt x="0" y="166"/>
                    </a:lnTo>
                    <a:lnTo>
                      <a:pt x="1" y="150"/>
                    </a:lnTo>
                    <a:lnTo>
                      <a:pt x="5" y="133"/>
                    </a:lnTo>
                    <a:lnTo>
                      <a:pt x="10" y="117"/>
                    </a:lnTo>
                    <a:lnTo>
                      <a:pt x="16" y="102"/>
                    </a:lnTo>
                    <a:lnTo>
                      <a:pt x="26" y="90"/>
                    </a:lnTo>
                    <a:lnTo>
                      <a:pt x="37" y="77"/>
                    </a:lnTo>
                    <a:lnTo>
                      <a:pt x="50" y="65"/>
                    </a:lnTo>
                    <a:lnTo>
                      <a:pt x="64" y="56"/>
                    </a:lnTo>
                    <a:lnTo>
                      <a:pt x="84" y="45"/>
                    </a:lnTo>
                    <a:lnTo>
                      <a:pt x="106" y="35"/>
                    </a:lnTo>
                    <a:lnTo>
                      <a:pt x="128" y="26"/>
                    </a:lnTo>
                    <a:lnTo>
                      <a:pt x="151" y="19"/>
                    </a:lnTo>
                    <a:lnTo>
                      <a:pt x="174" y="12"/>
                    </a:lnTo>
                    <a:lnTo>
                      <a:pt x="197" y="7"/>
                    </a:lnTo>
                    <a:lnTo>
                      <a:pt x="222" y="3"/>
                    </a:lnTo>
                    <a:lnTo>
                      <a:pt x="246" y="0"/>
                    </a:lnTo>
                    <a:lnTo>
                      <a:pt x="254" y="0"/>
                    </a:lnTo>
                    <a:lnTo>
                      <a:pt x="262" y="1"/>
                    </a:lnTo>
                    <a:lnTo>
                      <a:pt x="269" y="0"/>
                    </a:lnTo>
                    <a:lnTo>
                      <a:pt x="277" y="0"/>
                    </a:lnTo>
                    <a:lnTo>
                      <a:pt x="285" y="1"/>
                    </a:lnTo>
                    <a:lnTo>
                      <a:pt x="292" y="2"/>
                    </a:lnTo>
                    <a:lnTo>
                      <a:pt x="299" y="3"/>
                    </a:lnTo>
                    <a:lnTo>
                      <a:pt x="30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1" name="Freeform 24">
                <a:extLst>
                  <a:ext uri="{FF2B5EF4-FFF2-40B4-BE49-F238E27FC236}">
                    <a16:creationId xmlns:a16="http://schemas.microsoft.com/office/drawing/2014/main" id="{AB10EEC5-93FC-11B1-DBAC-5BD858E07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844"/>
                <a:ext cx="158" cy="43"/>
              </a:xfrm>
              <a:custGeom>
                <a:avLst/>
                <a:gdLst>
                  <a:gd name="T0" fmla="*/ 2 w 316"/>
                  <a:gd name="T1" fmla="*/ 1 h 84"/>
                  <a:gd name="T2" fmla="*/ 2 w 316"/>
                  <a:gd name="T3" fmla="*/ 1 h 84"/>
                  <a:gd name="T4" fmla="*/ 3 w 316"/>
                  <a:gd name="T5" fmla="*/ 1 h 84"/>
                  <a:gd name="T6" fmla="*/ 3 w 316"/>
                  <a:gd name="T7" fmla="*/ 1 h 84"/>
                  <a:gd name="T8" fmla="*/ 3 w 316"/>
                  <a:gd name="T9" fmla="*/ 1 h 84"/>
                  <a:gd name="T10" fmla="*/ 3 w 316"/>
                  <a:gd name="T11" fmla="*/ 1 h 84"/>
                  <a:gd name="T12" fmla="*/ 3 w 316"/>
                  <a:gd name="T13" fmla="*/ 1 h 84"/>
                  <a:gd name="T14" fmla="*/ 3 w 316"/>
                  <a:gd name="T15" fmla="*/ 1 h 84"/>
                  <a:gd name="T16" fmla="*/ 3 w 316"/>
                  <a:gd name="T17" fmla="*/ 1 h 84"/>
                  <a:gd name="T18" fmla="*/ 3 w 316"/>
                  <a:gd name="T19" fmla="*/ 1 h 84"/>
                  <a:gd name="T20" fmla="*/ 4 w 316"/>
                  <a:gd name="T21" fmla="*/ 1 h 84"/>
                  <a:gd name="T22" fmla="*/ 4 w 316"/>
                  <a:gd name="T23" fmla="*/ 1 h 84"/>
                  <a:gd name="T24" fmla="*/ 4 w 316"/>
                  <a:gd name="T25" fmla="*/ 1 h 84"/>
                  <a:gd name="T26" fmla="*/ 5 w 316"/>
                  <a:gd name="T27" fmla="*/ 1 h 84"/>
                  <a:gd name="T28" fmla="*/ 5 w 316"/>
                  <a:gd name="T29" fmla="*/ 1 h 84"/>
                  <a:gd name="T30" fmla="*/ 5 w 316"/>
                  <a:gd name="T31" fmla="*/ 1 h 84"/>
                  <a:gd name="T32" fmla="*/ 5 w 316"/>
                  <a:gd name="T33" fmla="*/ 1 h 84"/>
                  <a:gd name="T34" fmla="*/ 5 w 316"/>
                  <a:gd name="T35" fmla="*/ 1 h 84"/>
                  <a:gd name="T36" fmla="*/ 5 w 316"/>
                  <a:gd name="T37" fmla="*/ 1 h 84"/>
                  <a:gd name="T38" fmla="*/ 5 w 316"/>
                  <a:gd name="T39" fmla="*/ 1 h 84"/>
                  <a:gd name="T40" fmla="*/ 5 w 316"/>
                  <a:gd name="T41" fmla="*/ 1 h 84"/>
                  <a:gd name="T42" fmla="*/ 5 w 316"/>
                  <a:gd name="T43" fmla="*/ 1 h 84"/>
                  <a:gd name="T44" fmla="*/ 5 w 316"/>
                  <a:gd name="T45" fmla="*/ 1 h 84"/>
                  <a:gd name="T46" fmla="*/ 4 w 316"/>
                  <a:gd name="T47" fmla="*/ 1 h 84"/>
                  <a:gd name="T48" fmla="*/ 4 w 316"/>
                  <a:gd name="T49" fmla="*/ 1 h 84"/>
                  <a:gd name="T50" fmla="*/ 4 w 316"/>
                  <a:gd name="T51" fmla="*/ 1 h 84"/>
                  <a:gd name="T52" fmla="*/ 4 w 316"/>
                  <a:gd name="T53" fmla="*/ 1 h 84"/>
                  <a:gd name="T54" fmla="*/ 4 w 316"/>
                  <a:gd name="T55" fmla="*/ 2 h 84"/>
                  <a:gd name="T56" fmla="*/ 3 w 316"/>
                  <a:gd name="T57" fmla="*/ 2 h 84"/>
                  <a:gd name="T58" fmla="*/ 3 w 316"/>
                  <a:gd name="T59" fmla="*/ 2 h 84"/>
                  <a:gd name="T60" fmla="*/ 3 w 316"/>
                  <a:gd name="T61" fmla="*/ 2 h 84"/>
                  <a:gd name="T62" fmla="*/ 3 w 316"/>
                  <a:gd name="T63" fmla="*/ 2 h 84"/>
                  <a:gd name="T64" fmla="*/ 2 w 316"/>
                  <a:gd name="T65" fmla="*/ 2 h 84"/>
                  <a:gd name="T66" fmla="*/ 2 w 316"/>
                  <a:gd name="T67" fmla="*/ 2 h 84"/>
                  <a:gd name="T68" fmla="*/ 2 w 316"/>
                  <a:gd name="T69" fmla="*/ 2 h 84"/>
                  <a:gd name="T70" fmla="*/ 2 w 316"/>
                  <a:gd name="T71" fmla="*/ 2 h 84"/>
                  <a:gd name="T72" fmla="*/ 1 w 316"/>
                  <a:gd name="T73" fmla="*/ 1 h 84"/>
                  <a:gd name="T74" fmla="*/ 1 w 316"/>
                  <a:gd name="T75" fmla="*/ 1 h 84"/>
                  <a:gd name="T76" fmla="*/ 1 w 316"/>
                  <a:gd name="T77" fmla="*/ 1 h 84"/>
                  <a:gd name="T78" fmla="*/ 1 w 316"/>
                  <a:gd name="T79" fmla="*/ 1 h 84"/>
                  <a:gd name="T80" fmla="*/ 1 w 316"/>
                  <a:gd name="T81" fmla="*/ 1 h 84"/>
                  <a:gd name="T82" fmla="*/ 1 w 316"/>
                  <a:gd name="T83" fmla="*/ 1 h 84"/>
                  <a:gd name="T84" fmla="*/ 1 w 316"/>
                  <a:gd name="T85" fmla="*/ 1 h 84"/>
                  <a:gd name="T86" fmla="*/ 1 w 316"/>
                  <a:gd name="T87" fmla="*/ 1 h 84"/>
                  <a:gd name="T88" fmla="*/ 0 w 316"/>
                  <a:gd name="T89" fmla="*/ 1 h 84"/>
                  <a:gd name="T90" fmla="*/ 1 w 316"/>
                  <a:gd name="T91" fmla="*/ 1 h 84"/>
                  <a:gd name="T92" fmla="*/ 1 w 316"/>
                  <a:gd name="T93" fmla="*/ 1 h 84"/>
                  <a:gd name="T94" fmla="*/ 1 w 316"/>
                  <a:gd name="T95" fmla="*/ 1 h 84"/>
                  <a:gd name="T96" fmla="*/ 1 w 316"/>
                  <a:gd name="T97" fmla="*/ 0 h 84"/>
                  <a:gd name="T98" fmla="*/ 1 w 316"/>
                  <a:gd name="T99" fmla="*/ 1 h 84"/>
                  <a:gd name="T100" fmla="*/ 1 w 316"/>
                  <a:gd name="T101" fmla="*/ 1 h 84"/>
                  <a:gd name="T102" fmla="*/ 1 w 316"/>
                  <a:gd name="T103" fmla="*/ 1 h 84"/>
                  <a:gd name="T104" fmla="*/ 2 w 316"/>
                  <a:gd name="T105" fmla="*/ 1 h 84"/>
                  <a:gd name="T106" fmla="*/ 2 w 316"/>
                  <a:gd name="T107" fmla="*/ 1 h 84"/>
                  <a:gd name="T108" fmla="*/ 2 w 316"/>
                  <a:gd name="T109" fmla="*/ 1 h 84"/>
                  <a:gd name="T110" fmla="*/ 2 w 316"/>
                  <a:gd name="T111" fmla="*/ 1 h 84"/>
                  <a:gd name="T112" fmla="*/ 2 w 316"/>
                  <a:gd name="T113" fmla="*/ 1 h 8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16"/>
                  <a:gd name="T172" fmla="*/ 0 h 84"/>
                  <a:gd name="T173" fmla="*/ 316 w 316"/>
                  <a:gd name="T174" fmla="*/ 84 h 8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16" h="84">
                    <a:moveTo>
                      <a:pt x="115" y="38"/>
                    </a:moveTo>
                    <a:lnTo>
                      <a:pt x="123" y="39"/>
                    </a:lnTo>
                    <a:lnTo>
                      <a:pt x="129" y="39"/>
                    </a:lnTo>
                    <a:lnTo>
                      <a:pt x="138" y="39"/>
                    </a:lnTo>
                    <a:lnTo>
                      <a:pt x="144" y="39"/>
                    </a:lnTo>
                    <a:lnTo>
                      <a:pt x="151" y="38"/>
                    </a:lnTo>
                    <a:lnTo>
                      <a:pt x="158" y="38"/>
                    </a:lnTo>
                    <a:lnTo>
                      <a:pt x="166" y="37"/>
                    </a:lnTo>
                    <a:lnTo>
                      <a:pt x="173" y="36"/>
                    </a:lnTo>
                    <a:lnTo>
                      <a:pt x="189" y="30"/>
                    </a:lnTo>
                    <a:lnTo>
                      <a:pt x="207" y="24"/>
                    </a:lnTo>
                    <a:lnTo>
                      <a:pt x="225" y="20"/>
                    </a:lnTo>
                    <a:lnTo>
                      <a:pt x="242" y="16"/>
                    </a:lnTo>
                    <a:lnTo>
                      <a:pt x="261" y="13"/>
                    </a:lnTo>
                    <a:lnTo>
                      <a:pt x="279" y="12"/>
                    </a:lnTo>
                    <a:lnTo>
                      <a:pt x="298" y="12"/>
                    </a:lnTo>
                    <a:lnTo>
                      <a:pt x="316" y="14"/>
                    </a:lnTo>
                    <a:lnTo>
                      <a:pt x="312" y="23"/>
                    </a:lnTo>
                    <a:lnTo>
                      <a:pt x="303" y="26"/>
                    </a:lnTo>
                    <a:lnTo>
                      <a:pt x="293" y="29"/>
                    </a:lnTo>
                    <a:lnTo>
                      <a:pt x="285" y="33"/>
                    </a:lnTo>
                    <a:lnTo>
                      <a:pt x="274" y="39"/>
                    </a:lnTo>
                    <a:lnTo>
                      <a:pt x="261" y="44"/>
                    </a:lnTo>
                    <a:lnTo>
                      <a:pt x="249" y="48"/>
                    </a:lnTo>
                    <a:lnTo>
                      <a:pt x="238" y="52"/>
                    </a:lnTo>
                    <a:lnTo>
                      <a:pt x="225" y="56"/>
                    </a:lnTo>
                    <a:lnTo>
                      <a:pt x="214" y="61"/>
                    </a:lnTo>
                    <a:lnTo>
                      <a:pt x="202" y="66"/>
                    </a:lnTo>
                    <a:lnTo>
                      <a:pt x="191" y="71"/>
                    </a:lnTo>
                    <a:lnTo>
                      <a:pt x="173" y="76"/>
                    </a:lnTo>
                    <a:lnTo>
                      <a:pt x="156" y="79"/>
                    </a:lnTo>
                    <a:lnTo>
                      <a:pt x="138" y="83"/>
                    </a:lnTo>
                    <a:lnTo>
                      <a:pt x="119" y="84"/>
                    </a:lnTo>
                    <a:lnTo>
                      <a:pt x="101" y="83"/>
                    </a:lnTo>
                    <a:lnTo>
                      <a:pt x="82" y="79"/>
                    </a:lnTo>
                    <a:lnTo>
                      <a:pt x="66" y="73"/>
                    </a:lnTo>
                    <a:lnTo>
                      <a:pt x="51" y="62"/>
                    </a:lnTo>
                    <a:lnTo>
                      <a:pt x="44" y="59"/>
                    </a:lnTo>
                    <a:lnTo>
                      <a:pt x="37" y="54"/>
                    </a:lnTo>
                    <a:lnTo>
                      <a:pt x="30" y="50"/>
                    </a:lnTo>
                    <a:lnTo>
                      <a:pt x="25" y="45"/>
                    </a:lnTo>
                    <a:lnTo>
                      <a:pt x="18" y="39"/>
                    </a:lnTo>
                    <a:lnTo>
                      <a:pt x="12" y="35"/>
                    </a:lnTo>
                    <a:lnTo>
                      <a:pt x="6" y="29"/>
                    </a:lnTo>
                    <a:lnTo>
                      <a:pt x="0" y="23"/>
                    </a:lnTo>
                    <a:lnTo>
                      <a:pt x="4" y="14"/>
                    </a:lnTo>
                    <a:lnTo>
                      <a:pt x="11" y="8"/>
                    </a:lnTo>
                    <a:lnTo>
                      <a:pt x="21" y="3"/>
                    </a:lnTo>
                    <a:lnTo>
                      <a:pt x="30" y="0"/>
                    </a:lnTo>
                    <a:lnTo>
                      <a:pt x="42" y="1"/>
                    </a:lnTo>
                    <a:lnTo>
                      <a:pt x="53" y="6"/>
                    </a:lnTo>
                    <a:lnTo>
                      <a:pt x="63" y="12"/>
                    </a:lnTo>
                    <a:lnTo>
                      <a:pt x="73" y="18"/>
                    </a:lnTo>
                    <a:lnTo>
                      <a:pt x="82" y="25"/>
                    </a:lnTo>
                    <a:lnTo>
                      <a:pt x="91" y="31"/>
                    </a:lnTo>
                    <a:lnTo>
                      <a:pt x="103" y="36"/>
                    </a:lnTo>
                    <a:lnTo>
                      <a:pt x="115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2" name="Freeform 25">
                <a:extLst>
                  <a:ext uri="{FF2B5EF4-FFF2-40B4-BE49-F238E27FC236}">
                    <a16:creationId xmlns:a16="http://schemas.microsoft.com/office/drawing/2014/main" id="{021535DF-55F3-987E-7BED-FA64A8B27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2" y="2859"/>
                <a:ext cx="63" cy="84"/>
              </a:xfrm>
              <a:custGeom>
                <a:avLst/>
                <a:gdLst>
                  <a:gd name="T0" fmla="*/ 0 w 127"/>
                  <a:gd name="T1" fmla="*/ 1 h 167"/>
                  <a:gd name="T2" fmla="*/ 0 w 127"/>
                  <a:gd name="T3" fmla="*/ 1 h 167"/>
                  <a:gd name="T4" fmla="*/ 0 w 127"/>
                  <a:gd name="T5" fmla="*/ 2 h 167"/>
                  <a:gd name="T6" fmla="*/ 0 w 127"/>
                  <a:gd name="T7" fmla="*/ 2 h 167"/>
                  <a:gd name="T8" fmla="*/ 1 w 127"/>
                  <a:gd name="T9" fmla="*/ 2 h 167"/>
                  <a:gd name="T10" fmla="*/ 1 w 127"/>
                  <a:gd name="T11" fmla="*/ 2 h 167"/>
                  <a:gd name="T12" fmla="*/ 1 w 127"/>
                  <a:gd name="T13" fmla="*/ 2 h 167"/>
                  <a:gd name="T14" fmla="*/ 1 w 127"/>
                  <a:gd name="T15" fmla="*/ 2 h 167"/>
                  <a:gd name="T16" fmla="*/ 1 w 127"/>
                  <a:gd name="T17" fmla="*/ 2 h 167"/>
                  <a:gd name="T18" fmla="*/ 1 w 127"/>
                  <a:gd name="T19" fmla="*/ 2 h 167"/>
                  <a:gd name="T20" fmla="*/ 1 w 127"/>
                  <a:gd name="T21" fmla="*/ 2 h 167"/>
                  <a:gd name="T22" fmla="*/ 1 w 127"/>
                  <a:gd name="T23" fmla="*/ 2 h 167"/>
                  <a:gd name="T24" fmla="*/ 1 w 127"/>
                  <a:gd name="T25" fmla="*/ 2 h 167"/>
                  <a:gd name="T26" fmla="*/ 1 w 127"/>
                  <a:gd name="T27" fmla="*/ 2 h 167"/>
                  <a:gd name="T28" fmla="*/ 1 w 127"/>
                  <a:gd name="T29" fmla="*/ 2 h 167"/>
                  <a:gd name="T30" fmla="*/ 1 w 127"/>
                  <a:gd name="T31" fmla="*/ 2 h 167"/>
                  <a:gd name="T32" fmla="*/ 1 w 127"/>
                  <a:gd name="T33" fmla="*/ 2 h 167"/>
                  <a:gd name="T34" fmla="*/ 1 w 127"/>
                  <a:gd name="T35" fmla="*/ 2 h 167"/>
                  <a:gd name="T36" fmla="*/ 1 w 127"/>
                  <a:gd name="T37" fmla="*/ 2 h 167"/>
                  <a:gd name="T38" fmla="*/ 1 w 127"/>
                  <a:gd name="T39" fmla="*/ 2 h 167"/>
                  <a:gd name="T40" fmla="*/ 1 w 127"/>
                  <a:gd name="T41" fmla="*/ 2 h 167"/>
                  <a:gd name="T42" fmla="*/ 1 w 127"/>
                  <a:gd name="T43" fmla="*/ 3 h 167"/>
                  <a:gd name="T44" fmla="*/ 1 w 127"/>
                  <a:gd name="T45" fmla="*/ 3 h 167"/>
                  <a:gd name="T46" fmla="*/ 1 w 127"/>
                  <a:gd name="T47" fmla="*/ 3 h 167"/>
                  <a:gd name="T48" fmla="*/ 1 w 127"/>
                  <a:gd name="T49" fmla="*/ 3 h 167"/>
                  <a:gd name="T50" fmla="*/ 0 w 127"/>
                  <a:gd name="T51" fmla="*/ 3 h 167"/>
                  <a:gd name="T52" fmla="*/ 0 w 127"/>
                  <a:gd name="T53" fmla="*/ 3 h 167"/>
                  <a:gd name="T54" fmla="*/ 0 w 127"/>
                  <a:gd name="T55" fmla="*/ 3 h 167"/>
                  <a:gd name="T56" fmla="*/ 0 w 127"/>
                  <a:gd name="T57" fmla="*/ 3 h 167"/>
                  <a:gd name="T58" fmla="*/ 0 w 127"/>
                  <a:gd name="T59" fmla="*/ 3 h 167"/>
                  <a:gd name="T60" fmla="*/ 0 w 127"/>
                  <a:gd name="T61" fmla="*/ 2 h 167"/>
                  <a:gd name="T62" fmla="*/ 0 w 127"/>
                  <a:gd name="T63" fmla="*/ 2 h 167"/>
                  <a:gd name="T64" fmla="*/ 0 w 127"/>
                  <a:gd name="T65" fmla="*/ 2 h 167"/>
                  <a:gd name="T66" fmla="*/ 0 w 127"/>
                  <a:gd name="T67" fmla="*/ 2 h 167"/>
                  <a:gd name="T68" fmla="*/ 0 w 127"/>
                  <a:gd name="T69" fmla="*/ 2 h 167"/>
                  <a:gd name="T70" fmla="*/ 0 w 127"/>
                  <a:gd name="T71" fmla="*/ 2 h 167"/>
                  <a:gd name="T72" fmla="*/ 0 w 127"/>
                  <a:gd name="T73" fmla="*/ 2 h 167"/>
                  <a:gd name="T74" fmla="*/ 0 w 127"/>
                  <a:gd name="T75" fmla="*/ 1 h 167"/>
                  <a:gd name="T76" fmla="*/ 0 w 127"/>
                  <a:gd name="T77" fmla="*/ 1 h 167"/>
                  <a:gd name="T78" fmla="*/ 0 w 127"/>
                  <a:gd name="T79" fmla="*/ 1 h 167"/>
                  <a:gd name="T80" fmla="*/ 0 w 127"/>
                  <a:gd name="T81" fmla="*/ 1 h 167"/>
                  <a:gd name="T82" fmla="*/ 0 w 127"/>
                  <a:gd name="T83" fmla="*/ 1 h 167"/>
                  <a:gd name="T84" fmla="*/ 0 w 127"/>
                  <a:gd name="T85" fmla="*/ 1 h 167"/>
                  <a:gd name="T86" fmla="*/ 0 w 127"/>
                  <a:gd name="T87" fmla="*/ 1 h 167"/>
                  <a:gd name="T88" fmla="*/ 0 w 127"/>
                  <a:gd name="T89" fmla="*/ 1 h 167"/>
                  <a:gd name="T90" fmla="*/ 0 w 127"/>
                  <a:gd name="T91" fmla="*/ 1 h 167"/>
                  <a:gd name="T92" fmla="*/ 0 w 127"/>
                  <a:gd name="T93" fmla="*/ 0 h 167"/>
                  <a:gd name="T94" fmla="*/ 0 w 127"/>
                  <a:gd name="T95" fmla="*/ 1 h 167"/>
                  <a:gd name="T96" fmla="*/ 0 w 127"/>
                  <a:gd name="T97" fmla="*/ 1 h 167"/>
                  <a:gd name="T98" fmla="*/ 0 w 127"/>
                  <a:gd name="T99" fmla="*/ 1 h 167"/>
                  <a:gd name="T100" fmla="*/ 0 w 127"/>
                  <a:gd name="T101" fmla="*/ 1 h 167"/>
                  <a:gd name="T102" fmla="*/ 0 w 127"/>
                  <a:gd name="T103" fmla="*/ 1 h 167"/>
                  <a:gd name="T104" fmla="*/ 0 w 127"/>
                  <a:gd name="T105" fmla="*/ 1 h 1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27"/>
                  <a:gd name="T160" fmla="*/ 0 h 167"/>
                  <a:gd name="T161" fmla="*/ 127 w 127"/>
                  <a:gd name="T162" fmla="*/ 167 h 16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27" h="167">
                    <a:moveTo>
                      <a:pt x="56" y="45"/>
                    </a:moveTo>
                    <a:lnTo>
                      <a:pt x="57" y="59"/>
                    </a:lnTo>
                    <a:lnTo>
                      <a:pt x="57" y="74"/>
                    </a:lnTo>
                    <a:lnTo>
                      <a:pt x="60" y="88"/>
                    </a:lnTo>
                    <a:lnTo>
                      <a:pt x="69" y="97"/>
                    </a:lnTo>
                    <a:lnTo>
                      <a:pt x="75" y="92"/>
                    </a:lnTo>
                    <a:lnTo>
                      <a:pt x="81" y="89"/>
                    </a:lnTo>
                    <a:lnTo>
                      <a:pt x="88" y="86"/>
                    </a:lnTo>
                    <a:lnTo>
                      <a:pt x="96" y="85"/>
                    </a:lnTo>
                    <a:lnTo>
                      <a:pt x="105" y="86"/>
                    </a:lnTo>
                    <a:lnTo>
                      <a:pt x="113" y="90"/>
                    </a:lnTo>
                    <a:lnTo>
                      <a:pt x="121" y="94"/>
                    </a:lnTo>
                    <a:lnTo>
                      <a:pt x="127" y="101"/>
                    </a:lnTo>
                    <a:lnTo>
                      <a:pt x="126" y="108"/>
                    </a:lnTo>
                    <a:lnTo>
                      <a:pt x="121" y="111"/>
                    </a:lnTo>
                    <a:lnTo>
                      <a:pt x="114" y="112"/>
                    </a:lnTo>
                    <a:lnTo>
                      <a:pt x="109" y="114"/>
                    </a:lnTo>
                    <a:lnTo>
                      <a:pt x="100" y="113"/>
                    </a:lnTo>
                    <a:lnTo>
                      <a:pt x="94" y="115"/>
                    </a:lnTo>
                    <a:lnTo>
                      <a:pt x="88" y="120"/>
                    </a:lnTo>
                    <a:lnTo>
                      <a:pt x="82" y="124"/>
                    </a:lnTo>
                    <a:lnTo>
                      <a:pt x="74" y="134"/>
                    </a:lnTo>
                    <a:lnTo>
                      <a:pt x="70" y="144"/>
                    </a:lnTo>
                    <a:lnTo>
                      <a:pt x="68" y="156"/>
                    </a:lnTo>
                    <a:lnTo>
                      <a:pt x="66" y="167"/>
                    </a:lnTo>
                    <a:lnTo>
                      <a:pt x="57" y="167"/>
                    </a:lnTo>
                    <a:lnTo>
                      <a:pt x="50" y="161"/>
                    </a:lnTo>
                    <a:lnTo>
                      <a:pt x="44" y="153"/>
                    </a:lnTo>
                    <a:lnTo>
                      <a:pt x="39" y="146"/>
                    </a:lnTo>
                    <a:lnTo>
                      <a:pt x="35" y="132"/>
                    </a:lnTo>
                    <a:lnTo>
                      <a:pt x="35" y="117"/>
                    </a:lnTo>
                    <a:lnTo>
                      <a:pt x="32" y="104"/>
                    </a:lnTo>
                    <a:lnTo>
                      <a:pt x="26" y="91"/>
                    </a:lnTo>
                    <a:lnTo>
                      <a:pt x="19" y="85"/>
                    </a:lnTo>
                    <a:lnTo>
                      <a:pt x="11" y="81"/>
                    </a:lnTo>
                    <a:lnTo>
                      <a:pt x="4" y="76"/>
                    </a:lnTo>
                    <a:lnTo>
                      <a:pt x="0" y="68"/>
                    </a:lnTo>
                    <a:lnTo>
                      <a:pt x="1" y="55"/>
                    </a:lnTo>
                    <a:lnTo>
                      <a:pt x="7" y="45"/>
                    </a:lnTo>
                    <a:lnTo>
                      <a:pt x="13" y="36"/>
                    </a:lnTo>
                    <a:lnTo>
                      <a:pt x="11" y="23"/>
                    </a:lnTo>
                    <a:lnTo>
                      <a:pt x="8" y="18"/>
                    </a:lnTo>
                    <a:lnTo>
                      <a:pt x="6" y="14"/>
                    </a:lnTo>
                    <a:lnTo>
                      <a:pt x="5" y="9"/>
                    </a:lnTo>
                    <a:lnTo>
                      <a:pt x="6" y="5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1"/>
                    </a:lnTo>
                    <a:lnTo>
                      <a:pt x="24" y="3"/>
                    </a:lnTo>
                    <a:lnTo>
                      <a:pt x="35" y="13"/>
                    </a:lnTo>
                    <a:lnTo>
                      <a:pt x="42" y="22"/>
                    </a:lnTo>
                    <a:lnTo>
                      <a:pt x="49" y="33"/>
                    </a:lnTo>
                    <a:lnTo>
                      <a:pt x="56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3" name="Freeform 26">
                <a:extLst>
                  <a:ext uri="{FF2B5EF4-FFF2-40B4-BE49-F238E27FC236}">
                    <a16:creationId xmlns:a16="http://schemas.microsoft.com/office/drawing/2014/main" id="{7871FBD5-77E6-7287-A8D2-E99D37BA6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2898"/>
                <a:ext cx="51" cy="27"/>
              </a:xfrm>
              <a:custGeom>
                <a:avLst/>
                <a:gdLst>
                  <a:gd name="T0" fmla="*/ 2 w 102"/>
                  <a:gd name="T1" fmla="*/ 1 h 53"/>
                  <a:gd name="T2" fmla="*/ 2 w 102"/>
                  <a:gd name="T3" fmla="*/ 1 h 53"/>
                  <a:gd name="T4" fmla="*/ 2 w 102"/>
                  <a:gd name="T5" fmla="*/ 1 h 53"/>
                  <a:gd name="T6" fmla="*/ 2 w 102"/>
                  <a:gd name="T7" fmla="*/ 1 h 53"/>
                  <a:gd name="T8" fmla="*/ 2 w 102"/>
                  <a:gd name="T9" fmla="*/ 1 h 53"/>
                  <a:gd name="T10" fmla="*/ 2 w 102"/>
                  <a:gd name="T11" fmla="*/ 1 h 53"/>
                  <a:gd name="T12" fmla="*/ 2 w 102"/>
                  <a:gd name="T13" fmla="*/ 1 h 53"/>
                  <a:gd name="T14" fmla="*/ 2 w 102"/>
                  <a:gd name="T15" fmla="*/ 1 h 53"/>
                  <a:gd name="T16" fmla="*/ 2 w 102"/>
                  <a:gd name="T17" fmla="*/ 1 h 53"/>
                  <a:gd name="T18" fmla="*/ 2 w 102"/>
                  <a:gd name="T19" fmla="*/ 1 h 53"/>
                  <a:gd name="T20" fmla="*/ 1 w 102"/>
                  <a:gd name="T21" fmla="*/ 1 h 53"/>
                  <a:gd name="T22" fmla="*/ 1 w 102"/>
                  <a:gd name="T23" fmla="*/ 1 h 53"/>
                  <a:gd name="T24" fmla="*/ 1 w 102"/>
                  <a:gd name="T25" fmla="*/ 1 h 53"/>
                  <a:gd name="T26" fmla="*/ 1 w 102"/>
                  <a:gd name="T27" fmla="*/ 1 h 53"/>
                  <a:gd name="T28" fmla="*/ 1 w 102"/>
                  <a:gd name="T29" fmla="*/ 1 h 53"/>
                  <a:gd name="T30" fmla="*/ 1 w 102"/>
                  <a:gd name="T31" fmla="*/ 1 h 53"/>
                  <a:gd name="T32" fmla="*/ 1 w 102"/>
                  <a:gd name="T33" fmla="*/ 1 h 53"/>
                  <a:gd name="T34" fmla="*/ 1 w 102"/>
                  <a:gd name="T35" fmla="*/ 1 h 53"/>
                  <a:gd name="T36" fmla="*/ 1 w 102"/>
                  <a:gd name="T37" fmla="*/ 1 h 53"/>
                  <a:gd name="T38" fmla="*/ 1 w 102"/>
                  <a:gd name="T39" fmla="*/ 1 h 53"/>
                  <a:gd name="T40" fmla="*/ 0 w 102"/>
                  <a:gd name="T41" fmla="*/ 1 h 53"/>
                  <a:gd name="T42" fmla="*/ 1 w 102"/>
                  <a:gd name="T43" fmla="*/ 1 h 53"/>
                  <a:gd name="T44" fmla="*/ 1 w 102"/>
                  <a:gd name="T45" fmla="*/ 1 h 53"/>
                  <a:gd name="T46" fmla="*/ 1 w 102"/>
                  <a:gd name="T47" fmla="*/ 1 h 53"/>
                  <a:gd name="T48" fmla="*/ 1 w 102"/>
                  <a:gd name="T49" fmla="*/ 0 h 53"/>
                  <a:gd name="T50" fmla="*/ 1 w 102"/>
                  <a:gd name="T51" fmla="*/ 0 h 53"/>
                  <a:gd name="T52" fmla="*/ 1 w 102"/>
                  <a:gd name="T53" fmla="*/ 1 h 53"/>
                  <a:gd name="T54" fmla="*/ 1 w 102"/>
                  <a:gd name="T55" fmla="*/ 1 h 53"/>
                  <a:gd name="T56" fmla="*/ 2 w 102"/>
                  <a:gd name="T57" fmla="*/ 1 h 53"/>
                  <a:gd name="T58" fmla="*/ 2 w 102"/>
                  <a:gd name="T59" fmla="*/ 1 h 53"/>
                  <a:gd name="T60" fmla="*/ 2 w 102"/>
                  <a:gd name="T61" fmla="*/ 1 h 53"/>
                  <a:gd name="T62" fmla="*/ 2 w 102"/>
                  <a:gd name="T63" fmla="*/ 1 h 53"/>
                  <a:gd name="T64" fmla="*/ 2 w 102"/>
                  <a:gd name="T65" fmla="*/ 1 h 5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2"/>
                  <a:gd name="T100" fmla="*/ 0 h 53"/>
                  <a:gd name="T101" fmla="*/ 102 w 102"/>
                  <a:gd name="T102" fmla="*/ 53 h 5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2" h="53">
                    <a:moveTo>
                      <a:pt x="101" y="39"/>
                    </a:moveTo>
                    <a:lnTo>
                      <a:pt x="102" y="43"/>
                    </a:lnTo>
                    <a:lnTo>
                      <a:pt x="102" y="46"/>
                    </a:lnTo>
                    <a:lnTo>
                      <a:pt x="101" y="50"/>
                    </a:lnTo>
                    <a:lnTo>
                      <a:pt x="98" y="53"/>
                    </a:lnTo>
                    <a:lnTo>
                      <a:pt x="92" y="50"/>
                    </a:lnTo>
                    <a:lnTo>
                      <a:pt x="87" y="44"/>
                    </a:lnTo>
                    <a:lnTo>
                      <a:pt x="82" y="38"/>
                    </a:lnTo>
                    <a:lnTo>
                      <a:pt x="75" y="35"/>
                    </a:lnTo>
                    <a:lnTo>
                      <a:pt x="67" y="32"/>
                    </a:lnTo>
                    <a:lnTo>
                      <a:pt x="59" y="30"/>
                    </a:lnTo>
                    <a:lnTo>
                      <a:pt x="51" y="29"/>
                    </a:lnTo>
                    <a:lnTo>
                      <a:pt x="42" y="27"/>
                    </a:lnTo>
                    <a:lnTo>
                      <a:pt x="34" y="27"/>
                    </a:lnTo>
                    <a:lnTo>
                      <a:pt x="26" y="28"/>
                    </a:lnTo>
                    <a:lnTo>
                      <a:pt x="18" y="30"/>
                    </a:lnTo>
                    <a:lnTo>
                      <a:pt x="11" y="35"/>
                    </a:lnTo>
                    <a:lnTo>
                      <a:pt x="7" y="34"/>
                    </a:lnTo>
                    <a:lnTo>
                      <a:pt x="4" y="30"/>
                    </a:lnTo>
                    <a:lnTo>
                      <a:pt x="3" y="27"/>
                    </a:lnTo>
                    <a:lnTo>
                      <a:pt x="0" y="23"/>
                    </a:lnTo>
                    <a:lnTo>
                      <a:pt x="3" y="15"/>
                    </a:lnTo>
                    <a:lnTo>
                      <a:pt x="6" y="8"/>
                    </a:lnTo>
                    <a:lnTo>
                      <a:pt x="12" y="4"/>
                    </a:lnTo>
                    <a:lnTo>
                      <a:pt x="19" y="0"/>
                    </a:lnTo>
                    <a:lnTo>
                      <a:pt x="31" y="0"/>
                    </a:lnTo>
                    <a:lnTo>
                      <a:pt x="43" y="1"/>
                    </a:lnTo>
                    <a:lnTo>
                      <a:pt x="54" y="4"/>
                    </a:lnTo>
                    <a:lnTo>
                      <a:pt x="66" y="7"/>
                    </a:lnTo>
                    <a:lnTo>
                      <a:pt x="76" y="13"/>
                    </a:lnTo>
                    <a:lnTo>
                      <a:pt x="86" y="20"/>
                    </a:lnTo>
                    <a:lnTo>
                      <a:pt x="94" y="29"/>
                    </a:lnTo>
                    <a:lnTo>
                      <a:pt x="101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4" name="Freeform 27">
                <a:extLst>
                  <a:ext uri="{FF2B5EF4-FFF2-40B4-BE49-F238E27FC236}">
                    <a16:creationId xmlns:a16="http://schemas.microsoft.com/office/drawing/2014/main" id="{D1E18E30-5E02-B7CD-04EB-82ECE8041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2908"/>
                <a:ext cx="66" cy="109"/>
              </a:xfrm>
              <a:custGeom>
                <a:avLst/>
                <a:gdLst>
                  <a:gd name="T0" fmla="*/ 0 w 133"/>
                  <a:gd name="T1" fmla="*/ 0 h 219"/>
                  <a:gd name="T2" fmla="*/ 0 w 133"/>
                  <a:gd name="T3" fmla="*/ 1 h 219"/>
                  <a:gd name="T4" fmla="*/ 0 w 133"/>
                  <a:gd name="T5" fmla="*/ 1 h 219"/>
                  <a:gd name="T6" fmla="*/ 0 w 133"/>
                  <a:gd name="T7" fmla="*/ 2 h 219"/>
                  <a:gd name="T8" fmla="*/ 0 w 133"/>
                  <a:gd name="T9" fmla="*/ 2 h 219"/>
                  <a:gd name="T10" fmla="*/ 0 w 133"/>
                  <a:gd name="T11" fmla="*/ 2 h 219"/>
                  <a:gd name="T12" fmla="*/ 1 w 133"/>
                  <a:gd name="T13" fmla="*/ 2 h 219"/>
                  <a:gd name="T14" fmla="*/ 1 w 133"/>
                  <a:gd name="T15" fmla="*/ 2 h 219"/>
                  <a:gd name="T16" fmla="*/ 1 w 133"/>
                  <a:gd name="T17" fmla="*/ 2 h 219"/>
                  <a:gd name="T18" fmla="*/ 1 w 133"/>
                  <a:gd name="T19" fmla="*/ 2 h 219"/>
                  <a:gd name="T20" fmla="*/ 1 w 133"/>
                  <a:gd name="T21" fmla="*/ 2 h 219"/>
                  <a:gd name="T22" fmla="*/ 1 w 133"/>
                  <a:gd name="T23" fmla="*/ 2 h 219"/>
                  <a:gd name="T24" fmla="*/ 2 w 133"/>
                  <a:gd name="T25" fmla="*/ 2 h 219"/>
                  <a:gd name="T26" fmla="*/ 2 w 133"/>
                  <a:gd name="T27" fmla="*/ 2 h 219"/>
                  <a:gd name="T28" fmla="*/ 2 w 133"/>
                  <a:gd name="T29" fmla="*/ 2 h 219"/>
                  <a:gd name="T30" fmla="*/ 2 w 133"/>
                  <a:gd name="T31" fmla="*/ 2 h 219"/>
                  <a:gd name="T32" fmla="*/ 2 w 133"/>
                  <a:gd name="T33" fmla="*/ 2 h 219"/>
                  <a:gd name="T34" fmla="*/ 1 w 133"/>
                  <a:gd name="T35" fmla="*/ 3 h 219"/>
                  <a:gd name="T36" fmla="*/ 1 w 133"/>
                  <a:gd name="T37" fmla="*/ 3 h 219"/>
                  <a:gd name="T38" fmla="*/ 1 w 133"/>
                  <a:gd name="T39" fmla="*/ 3 h 219"/>
                  <a:gd name="T40" fmla="*/ 1 w 133"/>
                  <a:gd name="T41" fmla="*/ 3 h 219"/>
                  <a:gd name="T42" fmla="*/ 1 w 133"/>
                  <a:gd name="T43" fmla="*/ 3 h 219"/>
                  <a:gd name="T44" fmla="*/ 1 w 133"/>
                  <a:gd name="T45" fmla="*/ 3 h 219"/>
                  <a:gd name="T46" fmla="*/ 0 w 133"/>
                  <a:gd name="T47" fmla="*/ 3 h 219"/>
                  <a:gd name="T48" fmla="*/ 0 w 133"/>
                  <a:gd name="T49" fmla="*/ 3 h 219"/>
                  <a:gd name="T50" fmla="*/ 0 w 133"/>
                  <a:gd name="T51" fmla="*/ 3 h 219"/>
                  <a:gd name="T52" fmla="*/ 0 w 133"/>
                  <a:gd name="T53" fmla="*/ 3 h 219"/>
                  <a:gd name="T54" fmla="*/ 0 w 133"/>
                  <a:gd name="T55" fmla="*/ 2 h 219"/>
                  <a:gd name="T56" fmla="*/ 0 w 133"/>
                  <a:gd name="T57" fmla="*/ 2 h 219"/>
                  <a:gd name="T58" fmla="*/ 0 w 133"/>
                  <a:gd name="T59" fmla="*/ 2 h 219"/>
                  <a:gd name="T60" fmla="*/ 0 w 133"/>
                  <a:gd name="T61" fmla="*/ 2 h 219"/>
                  <a:gd name="T62" fmla="*/ 0 w 133"/>
                  <a:gd name="T63" fmla="*/ 2 h 219"/>
                  <a:gd name="T64" fmla="*/ 0 w 133"/>
                  <a:gd name="T65" fmla="*/ 1 h 219"/>
                  <a:gd name="T66" fmla="*/ 0 w 133"/>
                  <a:gd name="T67" fmla="*/ 1 h 219"/>
                  <a:gd name="T68" fmla="*/ 0 w 133"/>
                  <a:gd name="T69" fmla="*/ 0 h 219"/>
                  <a:gd name="T70" fmla="*/ 0 w 133"/>
                  <a:gd name="T71" fmla="*/ 0 h 219"/>
                  <a:gd name="T72" fmla="*/ 0 w 133"/>
                  <a:gd name="T73" fmla="*/ 0 h 219"/>
                  <a:gd name="T74" fmla="*/ 0 w 133"/>
                  <a:gd name="T75" fmla="*/ 0 h 219"/>
                  <a:gd name="T76" fmla="*/ 0 w 133"/>
                  <a:gd name="T77" fmla="*/ 0 h 219"/>
                  <a:gd name="T78" fmla="*/ 0 w 133"/>
                  <a:gd name="T79" fmla="*/ 0 h 219"/>
                  <a:gd name="T80" fmla="*/ 0 w 133"/>
                  <a:gd name="T81" fmla="*/ 0 h 21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33"/>
                  <a:gd name="T124" fmla="*/ 0 h 219"/>
                  <a:gd name="T125" fmla="*/ 133 w 133"/>
                  <a:gd name="T126" fmla="*/ 219 h 219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33" h="219">
                    <a:moveTo>
                      <a:pt x="20" y="30"/>
                    </a:moveTo>
                    <a:lnTo>
                      <a:pt x="28" y="65"/>
                    </a:lnTo>
                    <a:lnTo>
                      <a:pt x="33" y="102"/>
                    </a:lnTo>
                    <a:lnTo>
                      <a:pt x="40" y="139"/>
                    </a:lnTo>
                    <a:lnTo>
                      <a:pt x="51" y="174"/>
                    </a:lnTo>
                    <a:lnTo>
                      <a:pt x="60" y="181"/>
                    </a:lnTo>
                    <a:lnTo>
                      <a:pt x="69" y="184"/>
                    </a:lnTo>
                    <a:lnTo>
                      <a:pt x="80" y="185"/>
                    </a:lnTo>
                    <a:lnTo>
                      <a:pt x="91" y="183"/>
                    </a:lnTo>
                    <a:lnTo>
                      <a:pt x="101" y="181"/>
                    </a:lnTo>
                    <a:lnTo>
                      <a:pt x="112" y="178"/>
                    </a:lnTo>
                    <a:lnTo>
                      <a:pt x="121" y="175"/>
                    </a:lnTo>
                    <a:lnTo>
                      <a:pt x="130" y="173"/>
                    </a:lnTo>
                    <a:lnTo>
                      <a:pt x="133" y="176"/>
                    </a:lnTo>
                    <a:lnTo>
                      <a:pt x="133" y="179"/>
                    </a:lnTo>
                    <a:lnTo>
                      <a:pt x="130" y="183"/>
                    </a:lnTo>
                    <a:lnTo>
                      <a:pt x="128" y="186"/>
                    </a:lnTo>
                    <a:lnTo>
                      <a:pt x="120" y="194"/>
                    </a:lnTo>
                    <a:lnTo>
                      <a:pt x="112" y="201"/>
                    </a:lnTo>
                    <a:lnTo>
                      <a:pt x="103" y="206"/>
                    </a:lnTo>
                    <a:lnTo>
                      <a:pt x="93" y="211"/>
                    </a:lnTo>
                    <a:lnTo>
                      <a:pt x="83" y="215"/>
                    </a:lnTo>
                    <a:lnTo>
                      <a:pt x="73" y="218"/>
                    </a:lnTo>
                    <a:lnTo>
                      <a:pt x="61" y="219"/>
                    </a:lnTo>
                    <a:lnTo>
                      <a:pt x="50" y="219"/>
                    </a:lnTo>
                    <a:lnTo>
                      <a:pt x="35" y="212"/>
                    </a:lnTo>
                    <a:lnTo>
                      <a:pt x="24" y="201"/>
                    </a:lnTo>
                    <a:lnTo>
                      <a:pt x="18" y="189"/>
                    </a:lnTo>
                    <a:lnTo>
                      <a:pt x="14" y="174"/>
                    </a:lnTo>
                    <a:lnTo>
                      <a:pt x="12" y="159"/>
                    </a:lnTo>
                    <a:lnTo>
                      <a:pt x="10" y="143"/>
                    </a:lnTo>
                    <a:lnTo>
                      <a:pt x="9" y="128"/>
                    </a:lnTo>
                    <a:lnTo>
                      <a:pt x="6" y="114"/>
                    </a:lnTo>
                    <a:lnTo>
                      <a:pt x="6" y="86"/>
                    </a:lnTo>
                    <a:lnTo>
                      <a:pt x="5" y="59"/>
                    </a:lnTo>
                    <a:lnTo>
                      <a:pt x="2" y="32"/>
                    </a:lnTo>
                    <a:lnTo>
                      <a:pt x="0" y="4"/>
                    </a:lnTo>
                    <a:lnTo>
                      <a:pt x="9" y="0"/>
                    </a:lnTo>
                    <a:lnTo>
                      <a:pt x="14" y="7"/>
                    </a:lnTo>
                    <a:lnTo>
                      <a:pt x="16" y="19"/>
                    </a:lnTo>
                    <a:lnTo>
                      <a:pt x="20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5" name="Freeform 28">
                <a:extLst>
                  <a:ext uri="{FF2B5EF4-FFF2-40B4-BE49-F238E27FC236}">
                    <a16:creationId xmlns:a16="http://schemas.microsoft.com/office/drawing/2014/main" id="{C6743EA8-CA58-E651-869F-B5E54739E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5" y="2910"/>
                <a:ext cx="25" cy="31"/>
              </a:xfrm>
              <a:custGeom>
                <a:avLst/>
                <a:gdLst>
                  <a:gd name="T0" fmla="*/ 0 w 51"/>
                  <a:gd name="T1" fmla="*/ 1 h 61"/>
                  <a:gd name="T2" fmla="*/ 0 w 51"/>
                  <a:gd name="T3" fmla="*/ 1 h 61"/>
                  <a:gd name="T4" fmla="*/ 0 w 51"/>
                  <a:gd name="T5" fmla="*/ 1 h 61"/>
                  <a:gd name="T6" fmla="*/ 0 w 51"/>
                  <a:gd name="T7" fmla="*/ 1 h 61"/>
                  <a:gd name="T8" fmla="*/ 0 w 51"/>
                  <a:gd name="T9" fmla="*/ 1 h 61"/>
                  <a:gd name="T10" fmla="*/ 0 w 51"/>
                  <a:gd name="T11" fmla="*/ 1 h 61"/>
                  <a:gd name="T12" fmla="*/ 0 w 51"/>
                  <a:gd name="T13" fmla="*/ 1 h 61"/>
                  <a:gd name="T14" fmla="*/ 0 w 51"/>
                  <a:gd name="T15" fmla="*/ 1 h 61"/>
                  <a:gd name="T16" fmla="*/ 0 w 51"/>
                  <a:gd name="T17" fmla="*/ 1 h 61"/>
                  <a:gd name="T18" fmla="*/ 0 w 51"/>
                  <a:gd name="T19" fmla="*/ 1 h 61"/>
                  <a:gd name="T20" fmla="*/ 0 w 51"/>
                  <a:gd name="T21" fmla="*/ 1 h 61"/>
                  <a:gd name="T22" fmla="*/ 0 w 51"/>
                  <a:gd name="T23" fmla="*/ 1 h 61"/>
                  <a:gd name="T24" fmla="*/ 0 w 51"/>
                  <a:gd name="T25" fmla="*/ 1 h 61"/>
                  <a:gd name="T26" fmla="*/ 0 w 51"/>
                  <a:gd name="T27" fmla="*/ 1 h 61"/>
                  <a:gd name="T28" fmla="*/ 0 w 51"/>
                  <a:gd name="T29" fmla="*/ 1 h 61"/>
                  <a:gd name="T30" fmla="*/ 0 w 51"/>
                  <a:gd name="T31" fmla="*/ 1 h 61"/>
                  <a:gd name="T32" fmla="*/ 0 w 51"/>
                  <a:gd name="T33" fmla="*/ 1 h 61"/>
                  <a:gd name="T34" fmla="*/ 0 w 51"/>
                  <a:gd name="T35" fmla="*/ 1 h 61"/>
                  <a:gd name="T36" fmla="*/ 0 w 51"/>
                  <a:gd name="T37" fmla="*/ 1 h 61"/>
                  <a:gd name="T38" fmla="*/ 0 w 51"/>
                  <a:gd name="T39" fmla="*/ 1 h 61"/>
                  <a:gd name="T40" fmla="*/ 0 w 51"/>
                  <a:gd name="T41" fmla="*/ 1 h 61"/>
                  <a:gd name="T42" fmla="*/ 0 w 51"/>
                  <a:gd name="T43" fmla="*/ 1 h 61"/>
                  <a:gd name="T44" fmla="*/ 0 w 51"/>
                  <a:gd name="T45" fmla="*/ 1 h 61"/>
                  <a:gd name="T46" fmla="*/ 0 w 51"/>
                  <a:gd name="T47" fmla="*/ 1 h 61"/>
                  <a:gd name="T48" fmla="*/ 0 w 51"/>
                  <a:gd name="T49" fmla="*/ 0 h 61"/>
                  <a:gd name="T50" fmla="*/ 0 w 51"/>
                  <a:gd name="T51" fmla="*/ 0 h 61"/>
                  <a:gd name="T52" fmla="*/ 0 w 51"/>
                  <a:gd name="T53" fmla="*/ 1 h 61"/>
                  <a:gd name="T54" fmla="*/ 0 w 51"/>
                  <a:gd name="T55" fmla="*/ 1 h 61"/>
                  <a:gd name="T56" fmla="*/ 0 w 51"/>
                  <a:gd name="T57" fmla="*/ 1 h 61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51"/>
                  <a:gd name="T88" fmla="*/ 0 h 61"/>
                  <a:gd name="T89" fmla="*/ 51 w 51"/>
                  <a:gd name="T90" fmla="*/ 61 h 61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51" h="61">
                    <a:moveTo>
                      <a:pt x="51" y="6"/>
                    </a:moveTo>
                    <a:lnTo>
                      <a:pt x="49" y="13"/>
                    </a:lnTo>
                    <a:lnTo>
                      <a:pt x="44" y="18"/>
                    </a:lnTo>
                    <a:lnTo>
                      <a:pt x="38" y="21"/>
                    </a:lnTo>
                    <a:lnTo>
                      <a:pt x="32" y="25"/>
                    </a:lnTo>
                    <a:lnTo>
                      <a:pt x="26" y="33"/>
                    </a:lnTo>
                    <a:lnTo>
                      <a:pt x="24" y="41"/>
                    </a:lnTo>
                    <a:lnTo>
                      <a:pt x="23" y="50"/>
                    </a:lnTo>
                    <a:lnTo>
                      <a:pt x="23" y="59"/>
                    </a:lnTo>
                    <a:lnTo>
                      <a:pt x="19" y="61"/>
                    </a:lnTo>
                    <a:lnTo>
                      <a:pt x="16" y="61"/>
                    </a:lnTo>
                    <a:lnTo>
                      <a:pt x="12" y="61"/>
                    </a:lnTo>
                    <a:lnTo>
                      <a:pt x="9" y="60"/>
                    </a:lnTo>
                    <a:lnTo>
                      <a:pt x="4" y="53"/>
                    </a:lnTo>
                    <a:lnTo>
                      <a:pt x="2" y="45"/>
                    </a:lnTo>
                    <a:lnTo>
                      <a:pt x="0" y="37"/>
                    </a:lnTo>
                    <a:lnTo>
                      <a:pt x="1" y="29"/>
                    </a:lnTo>
                    <a:lnTo>
                      <a:pt x="3" y="23"/>
                    </a:lnTo>
                    <a:lnTo>
                      <a:pt x="7" y="19"/>
                    </a:lnTo>
                    <a:lnTo>
                      <a:pt x="11" y="14"/>
                    </a:lnTo>
                    <a:lnTo>
                      <a:pt x="16" y="10"/>
                    </a:lnTo>
                    <a:lnTo>
                      <a:pt x="21" y="6"/>
                    </a:lnTo>
                    <a:lnTo>
                      <a:pt x="26" y="3"/>
                    </a:lnTo>
                    <a:lnTo>
                      <a:pt x="32" y="2"/>
                    </a:lnTo>
                    <a:lnTo>
                      <a:pt x="38" y="0"/>
                    </a:lnTo>
                    <a:lnTo>
                      <a:pt x="41" y="0"/>
                    </a:lnTo>
                    <a:lnTo>
                      <a:pt x="45" y="2"/>
                    </a:lnTo>
                    <a:lnTo>
                      <a:pt x="48" y="4"/>
                    </a:lnTo>
                    <a:lnTo>
                      <a:pt x="5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6" name="Freeform 29">
                <a:extLst>
                  <a:ext uri="{FF2B5EF4-FFF2-40B4-BE49-F238E27FC236}">
                    <a16:creationId xmlns:a16="http://schemas.microsoft.com/office/drawing/2014/main" id="{B01DD13B-58F7-4059-CA5D-78B89B606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2928"/>
                <a:ext cx="43" cy="119"/>
              </a:xfrm>
              <a:custGeom>
                <a:avLst/>
                <a:gdLst>
                  <a:gd name="T0" fmla="*/ 1 w 88"/>
                  <a:gd name="T1" fmla="*/ 1 h 237"/>
                  <a:gd name="T2" fmla="*/ 1 w 88"/>
                  <a:gd name="T3" fmla="*/ 1 h 237"/>
                  <a:gd name="T4" fmla="*/ 1 w 88"/>
                  <a:gd name="T5" fmla="*/ 1 h 237"/>
                  <a:gd name="T6" fmla="*/ 1 w 88"/>
                  <a:gd name="T7" fmla="*/ 1 h 237"/>
                  <a:gd name="T8" fmla="*/ 0 w 88"/>
                  <a:gd name="T9" fmla="*/ 1 h 237"/>
                  <a:gd name="T10" fmla="*/ 0 w 88"/>
                  <a:gd name="T11" fmla="*/ 1 h 237"/>
                  <a:gd name="T12" fmla="*/ 0 w 88"/>
                  <a:gd name="T13" fmla="*/ 2 h 237"/>
                  <a:gd name="T14" fmla="*/ 0 w 88"/>
                  <a:gd name="T15" fmla="*/ 2 h 237"/>
                  <a:gd name="T16" fmla="*/ 0 w 88"/>
                  <a:gd name="T17" fmla="*/ 3 h 237"/>
                  <a:gd name="T18" fmla="*/ 0 w 88"/>
                  <a:gd name="T19" fmla="*/ 3 h 237"/>
                  <a:gd name="T20" fmla="*/ 0 w 88"/>
                  <a:gd name="T21" fmla="*/ 3 h 237"/>
                  <a:gd name="T22" fmla="*/ 0 w 88"/>
                  <a:gd name="T23" fmla="*/ 3 h 237"/>
                  <a:gd name="T24" fmla="*/ 0 w 88"/>
                  <a:gd name="T25" fmla="*/ 3 h 237"/>
                  <a:gd name="T26" fmla="*/ 1 w 88"/>
                  <a:gd name="T27" fmla="*/ 3 h 237"/>
                  <a:gd name="T28" fmla="*/ 1 w 88"/>
                  <a:gd name="T29" fmla="*/ 3 h 237"/>
                  <a:gd name="T30" fmla="*/ 1 w 88"/>
                  <a:gd name="T31" fmla="*/ 3 h 237"/>
                  <a:gd name="T32" fmla="*/ 1 w 88"/>
                  <a:gd name="T33" fmla="*/ 3 h 237"/>
                  <a:gd name="T34" fmla="*/ 1 w 88"/>
                  <a:gd name="T35" fmla="*/ 3 h 237"/>
                  <a:gd name="T36" fmla="*/ 1 w 88"/>
                  <a:gd name="T37" fmla="*/ 4 h 237"/>
                  <a:gd name="T38" fmla="*/ 1 w 88"/>
                  <a:gd name="T39" fmla="*/ 4 h 237"/>
                  <a:gd name="T40" fmla="*/ 1 w 88"/>
                  <a:gd name="T41" fmla="*/ 4 h 237"/>
                  <a:gd name="T42" fmla="*/ 0 w 88"/>
                  <a:gd name="T43" fmla="*/ 4 h 237"/>
                  <a:gd name="T44" fmla="*/ 0 w 88"/>
                  <a:gd name="T45" fmla="*/ 4 h 237"/>
                  <a:gd name="T46" fmla="*/ 0 w 88"/>
                  <a:gd name="T47" fmla="*/ 4 h 237"/>
                  <a:gd name="T48" fmla="*/ 0 w 88"/>
                  <a:gd name="T49" fmla="*/ 4 h 237"/>
                  <a:gd name="T50" fmla="*/ 0 w 88"/>
                  <a:gd name="T51" fmla="*/ 4 h 237"/>
                  <a:gd name="T52" fmla="*/ 0 w 88"/>
                  <a:gd name="T53" fmla="*/ 4 h 237"/>
                  <a:gd name="T54" fmla="*/ 0 w 88"/>
                  <a:gd name="T55" fmla="*/ 4 h 237"/>
                  <a:gd name="T56" fmla="*/ 0 w 88"/>
                  <a:gd name="T57" fmla="*/ 4 h 237"/>
                  <a:gd name="T58" fmla="*/ 0 w 88"/>
                  <a:gd name="T59" fmla="*/ 4 h 237"/>
                  <a:gd name="T60" fmla="*/ 0 w 88"/>
                  <a:gd name="T61" fmla="*/ 4 h 237"/>
                  <a:gd name="T62" fmla="*/ 0 w 88"/>
                  <a:gd name="T63" fmla="*/ 4 h 237"/>
                  <a:gd name="T64" fmla="*/ 0 w 88"/>
                  <a:gd name="T65" fmla="*/ 4 h 237"/>
                  <a:gd name="T66" fmla="*/ 0 w 88"/>
                  <a:gd name="T67" fmla="*/ 4 h 237"/>
                  <a:gd name="T68" fmla="*/ 0 w 88"/>
                  <a:gd name="T69" fmla="*/ 3 h 237"/>
                  <a:gd name="T70" fmla="*/ 0 w 88"/>
                  <a:gd name="T71" fmla="*/ 3 h 237"/>
                  <a:gd name="T72" fmla="*/ 0 w 88"/>
                  <a:gd name="T73" fmla="*/ 3 h 237"/>
                  <a:gd name="T74" fmla="*/ 0 w 88"/>
                  <a:gd name="T75" fmla="*/ 3 h 237"/>
                  <a:gd name="T76" fmla="*/ 0 w 88"/>
                  <a:gd name="T77" fmla="*/ 2 h 237"/>
                  <a:gd name="T78" fmla="*/ 0 w 88"/>
                  <a:gd name="T79" fmla="*/ 2 h 237"/>
                  <a:gd name="T80" fmla="*/ 0 w 88"/>
                  <a:gd name="T81" fmla="*/ 2 h 237"/>
                  <a:gd name="T82" fmla="*/ 0 w 88"/>
                  <a:gd name="T83" fmla="*/ 2 h 237"/>
                  <a:gd name="T84" fmla="*/ 0 w 88"/>
                  <a:gd name="T85" fmla="*/ 1 h 237"/>
                  <a:gd name="T86" fmla="*/ 0 w 88"/>
                  <a:gd name="T87" fmla="*/ 1 h 237"/>
                  <a:gd name="T88" fmla="*/ 0 w 88"/>
                  <a:gd name="T89" fmla="*/ 1 h 237"/>
                  <a:gd name="T90" fmla="*/ 0 w 88"/>
                  <a:gd name="T91" fmla="*/ 1 h 237"/>
                  <a:gd name="T92" fmla="*/ 0 w 88"/>
                  <a:gd name="T93" fmla="*/ 1 h 237"/>
                  <a:gd name="T94" fmla="*/ 0 w 88"/>
                  <a:gd name="T95" fmla="*/ 1 h 237"/>
                  <a:gd name="T96" fmla="*/ 1 w 88"/>
                  <a:gd name="T97" fmla="*/ 0 h 237"/>
                  <a:gd name="T98" fmla="*/ 1 w 88"/>
                  <a:gd name="T99" fmla="*/ 0 h 237"/>
                  <a:gd name="T100" fmla="*/ 1 w 88"/>
                  <a:gd name="T101" fmla="*/ 0 h 237"/>
                  <a:gd name="T102" fmla="*/ 1 w 88"/>
                  <a:gd name="T103" fmla="*/ 1 h 237"/>
                  <a:gd name="T104" fmla="*/ 1 w 88"/>
                  <a:gd name="T105" fmla="*/ 1 h 23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88"/>
                  <a:gd name="T160" fmla="*/ 0 h 237"/>
                  <a:gd name="T161" fmla="*/ 88 w 88"/>
                  <a:gd name="T162" fmla="*/ 237 h 23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88" h="237">
                    <a:moveTo>
                      <a:pt x="80" y="5"/>
                    </a:moveTo>
                    <a:lnTo>
                      <a:pt x="79" y="13"/>
                    </a:lnTo>
                    <a:lnTo>
                      <a:pt x="73" y="19"/>
                    </a:lnTo>
                    <a:lnTo>
                      <a:pt x="66" y="24"/>
                    </a:lnTo>
                    <a:lnTo>
                      <a:pt x="61" y="31"/>
                    </a:lnTo>
                    <a:lnTo>
                      <a:pt x="49" y="55"/>
                    </a:lnTo>
                    <a:lnTo>
                      <a:pt x="41" y="82"/>
                    </a:lnTo>
                    <a:lnTo>
                      <a:pt x="37" y="110"/>
                    </a:lnTo>
                    <a:lnTo>
                      <a:pt x="38" y="138"/>
                    </a:lnTo>
                    <a:lnTo>
                      <a:pt x="42" y="145"/>
                    </a:lnTo>
                    <a:lnTo>
                      <a:pt x="45" y="152"/>
                    </a:lnTo>
                    <a:lnTo>
                      <a:pt x="50" y="159"/>
                    </a:lnTo>
                    <a:lnTo>
                      <a:pt x="57" y="164"/>
                    </a:lnTo>
                    <a:lnTo>
                      <a:pt x="65" y="167"/>
                    </a:lnTo>
                    <a:lnTo>
                      <a:pt x="74" y="168"/>
                    </a:lnTo>
                    <a:lnTo>
                      <a:pt x="82" y="171"/>
                    </a:lnTo>
                    <a:lnTo>
                      <a:pt x="88" y="176"/>
                    </a:lnTo>
                    <a:lnTo>
                      <a:pt x="82" y="184"/>
                    </a:lnTo>
                    <a:lnTo>
                      <a:pt x="76" y="193"/>
                    </a:lnTo>
                    <a:lnTo>
                      <a:pt x="72" y="201"/>
                    </a:lnTo>
                    <a:lnTo>
                      <a:pt x="67" y="209"/>
                    </a:lnTo>
                    <a:lnTo>
                      <a:pt x="63" y="217"/>
                    </a:lnTo>
                    <a:lnTo>
                      <a:pt x="57" y="225"/>
                    </a:lnTo>
                    <a:lnTo>
                      <a:pt x="51" y="232"/>
                    </a:lnTo>
                    <a:lnTo>
                      <a:pt x="43" y="237"/>
                    </a:lnTo>
                    <a:lnTo>
                      <a:pt x="38" y="236"/>
                    </a:lnTo>
                    <a:lnTo>
                      <a:pt x="35" y="234"/>
                    </a:lnTo>
                    <a:lnTo>
                      <a:pt x="31" y="232"/>
                    </a:lnTo>
                    <a:lnTo>
                      <a:pt x="29" y="227"/>
                    </a:lnTo>
                    <a:lnTo>
                      <a:pt x="31" y="222"/>
                    </a:lnTo>
                    <a:lnTo>
                      <a:pt x="35" y="217"/>
                    </a:lnTo>
                    <a:lnTo>
                      <a:pt x="36" y="212"/>
                    </a:lnTo>
                    <a:lnTo>
                      <a:pt x="36" y="206"/>
                    </a:lnTo>
                    <a:lnTo>
                      <a:pt x="22" y="195"/>
                    </a:lnTo>
                    <a:lnTo>
                      <a:pt x="12" y="181"/>
                    </a:lnTo>
                    <a:lnTo>
                      <a:pt x="6" y="166"/>
                    </a:lnTo>
                    <a:lnTo>
                      <a:pt x="1" y="149"/>
                    </a:lnTo>
                    <a:lnTo>
                      <a:pt x="0" y="131"/>
                    </a:lnTo>
                    <a:lnTo>
                      <a:pt x="0" y="113"/>
                    </a:lnTo>
                    <a:lnTo>
                      <a:pt x="3" y="96"/>
                    </a:lnTo>
                    <a:lnTo>
                      <a:pt x="6" y="78"/>
                    </a:lnTo>
                    <a:lnTo>
                      <a:pt x="12" y="67"/>
                    </a:lnTo>
                    <a:lnTo>
                      <a:pt x="18" y="55"/>
                    </a:lnTo>
                    <a:lnTo>
                      <a:pt x="25" y="44"/>
                    </a:lnTo>
                    <a:lnTo>
                      <a:pt x="31" y="32"/>
                    </a:lnTo>
                    <a:lnTo>
                      <a:pt x="39" y="22"/>
                    </a:lnTo>
                    <a:lnTo>
                      <a:pt x="49" y="14"/>
                    </a:lnTo>
                    <a:lnTo>
                      <a:pt x="59" y="6"/>
                    </a:lnTo>
                    <a:lnTo>
                      <a:pt x="72" y="0"/>
                    </a:lnTo>
                    <a:lnTo>
                      <a:pt x="74" y="0"/>
                    </a:lnTo>
                    <a:lnTo>
                      <a:pt x="78" y="0"/>
                    </a:lnTo>
                    <a:lnTo>
                      <a:pt x="79" y="2"/>
                    </a:lnTo>
                    <a:lnTo>
                      <a:pt x="8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7" name="Freeform 30">
                <a:extLst>
                  <a:ext uri="{FF2B5EF4-FFF2-40B4-BE49-F238E27FC236}">
                    <a16:creationId xmlns:a16="http://schemas.microsoft.com/office/drawing/2014/main" id="{A8ABB053-ACCA-094E-F5B1-66461C89F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2" y="2929"/>
                <a:ext cx="34" cy="17"/>
              </a:xfrm>
              <a:custGeom>
                <a:avLst/>
                <a:gdLst>
                  <a:gd name="T0" fmla="*/ 0 w 69"/>
                  <a:gd name="T1" fmla="*/ 1 h 34"/>
                  <a:gd name="T2" fmla="*/ 0 w 69"/>
                  <a:gd name="T3" fmla="*/ 1 h 34"/>
                  <a:gd name="T4" fmla="*/ 0 w 69"/>
                  <a:gd name="T5" fmla="*/ 1 h 34"/>
                  <a:gd name="T6" fmla="*/ 0 w 69"/>
                  <a:gd name="T7" fmla="*/ 1 h 34"/>
                  <a:gd name="T8" fmla="*/ 0 w 69"/>
                  <a:gd name="T9" fmla="*/ 1 h 34"/>
                  <a:gd name="T10" fmla="*/ 0 w 69"/>
                  <a:gd name="T11" fmla="*/ 1 h 34"/>
                  <a:gd name="T12" fmla="*/ 0 w 69"/>
                  <a:gd name="T13" fmla="*/ 1 h 34"/>
                  <a:gd name="T14" fmla="*/ 1 w 69"/>
                  <a:gd name="T15" fmla="*/ 1 h 34"/>
                  <a:gd name="T16" fmla="*/ 1 w 69"/>
                  <a:gd name="T17" fmla="*/ 1 h 34"/>
                  <a:gd name="T18" fmla="*/ 1 w 69"/>
                  <a:gd name="T19" fmla="*/ 1 h 34"/>
                  <a:gd name="T20" fmla="*/ 1 w 69"/>
                  <a:gd name="T21" fmla="*/ 1 h 34"/>
                  <a:gd name="T22" fmla="*/ 1 w 69"/>
                  <a:gd name="T23" fmla="*/ 1 h 34"/>
                  <a:gd name="T24" fmla="*/ 1 w 69"/>
                  <a:gd name="T25" fmla="*/ 1 h 34"/>
                  <a:gd name="T26" fmla="*/ 0 w 69"/>
                  <a:gd name="T27" fmla="*/ 1 h 34"/>
                  <a:gd name="T28" fmla="*/ 0 w 69"/>
                  <a:gd name="T29" fmla="*/ 1 h 34"/>
                  <a:gd name="T30" fmla="*/ 0 w 69"/>
                  <a:gd name="T31" fmla="*/ 1 h 34"/>
                  <a:gd name="T32" fmla="*/ 0 w 69"/>
                  <a:gd name="T33" fmla="*/ 1 h 34"/>
                  <a:gd name="T34" fmla="*/ 0 w 69"/>
                  <a:gd name="T35" fmla="*/ 1 h 34"/>
                  <a:gd name="T36" fmla="*/ 0 w 69"/>
                  <a:gd name="T37" fmla="*/ 1 h 34"/>
                  <a:gd name="T38" fmla="*/ 0 w 69"/>
                  <a:gd name="T39" fmla="*/ 1 h 34"/>
                  <a:gd name="T40" fmla="*/ 0 w 69"/>
                  <a:gd name="T41" fmla="*/ 1 h 34"/>
                  <a:gd name="T42" fmla="*/ 0 w 69"/>
                  <a:gd name="T43" fmla="*/ 1 h 34"/>
                  <a:gd name="T44" fmla="*/ 0 w 69"/>
                  <a:gd name="T45" fmla="*/ 1 h 34"/>
                  <a:gd name="T46" fmla="*/ 0 w 69"/>
                  <a:gd name="T47" fmla="*/ 1 h 34"/>
                  <a:gd name="T48" fmla="*/ 0 w 69"/>
                  <a:gd name="T49" fmla="*/ 1 h 34"/>
                  <a:gd name="T50" fmla="*/ 0 w 69"/>
                  <a:gd name="T51" fmla="*/ 1 h 34"/>
                  <a:gd name="T52" fmla="*/ 0 w 69"/>
                  <a:gd name="T53" fmla="*/ 1 h 34"/>
                  <a:gd name="T54" fmla="*/ 0 w 69"/>
                  <a:gd name="T55" fmla="*/ 1 h 34"/>
                  <a:gd name="T56" fmla="*/ 0 w 69"/>
                  <a:gd name="T57" fmla="*/ 1 h 34"/>
                  <a:gd name="T58" fmla="*/ 0 w 69"/>
                  <a:gd name="T59" fmla="*/ 1 h 34"/>
                  <a:gd name="T60" fmla="*/ 0 w 69"/>
                  <a:gd name="T61" fmla="*/ 0 h 34"/>
                  <a:gd name="T62" fmla="*/ 0 w 69"/>
                  <a:gd name="T63" fmla="*/ 0 h 34"/>
                  <a:gd name="T64" fmla="*/ 0 w 69"/>
                  <a:gd name="T65" fmla="*/ 1 h 3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34"/>
                  <a:gd name="T101" fmla="*/ 69 w 69"/>
                  <a:gd name="T102" fmla="*/ 34 h 3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34">
                    <a:moveTo>
                      <a:pt x="42" y="2"/>
                    </a:moveTo>
                    <a:lnTo>
                      <a:pt x="45" y="3"/>
                    </a:lnTo>
                    <a:lnTo>
                      <a:pt x="47" y="3"/>
                    </a:lnTo>
                    <a:lnTo>
                      <a:pt x="50" y="3"/>
                    </a:lnTo>
                    <a:lnTo>
                      <a:pt x="53" y="4"/>
                    </a:lnTo>
                    <a:lnTo>
                      <a:pt x="57" y="6"/>
                    </a:lnTo>
                    <a:lnTo>
                      <a:pt x="62" y="8"/>
                    </a:lnTo>
                    <a:lnTo>
                      <a:pt x="65" y="11"/>
                    </a:lnTo>
                    <a:lnTo>
                      <a:pt x="69" y="14"/>
                    </a:lnTo>
                    <a:lnTo>
                      <a:pt x="69" y="19"/>
                    </a:lnTo>
                    <a:lnTo>
                      <a:pt x="69" y="25"/>
                    </a:lnTo>
                    <a:lnTo>
                      <a:pt x="67" y="29"/>
                    </a:lnTo>
                    <a:lnTo>
                      <a:pt x="64" y="34"/>
                    </a:lnTo>
                    <a:lnTo>
                      <a:pt x="59" y="30"/>
                    </a:lnTo>
                    <a:lnTo>
                      <a:pt x="53" y="28"/>
                    </a:lnTo>
                    <a:lnTo>
                      <a:pt x="46" y="26"/>
                    </a:lnTo>
                    <a:lnTo>
                      <a:pt x="39" y="25"/>
                    </a:lnTo>
                    <a:lnTo>
                      <a:pt x="32" y="25"/>
                    </a:lnTo>
                    <a:lnTo>
                      <a:pt x="26" y="26"/>
                    </a:lnTo>
                    <a:lnTo>
                      <a:pt x="19" y="27"/>
                    </a:lnTo>
                    <a:lnTo>
                      <a:pt x="12" y="30"/>
                    </a:lnTo>
                    <a:lnTo>
                      <a:pt x="8" y="29"/>
                    </a:lnTo>
                    <a:lnTo>
                      <a:pt x="4" y="28"/>
                    </a:lnTo>
                    <a:lnTo>
                      <a:pt x="1" y="27"/>
                    </a:lnTo>
                    <a:lnTo>
                      <a:pt x="0" y="22"/>
                    </a:lnTo>
                    <a:lnTo>
                      <a:pt x="2" y="15"/>
                    </a:lnTo>
                    <a:lnTo>
                      <a:pt x="7" y="11"/>
                    </a:lnTo>
                    <a:lnTo>
                      <a:pt x="12" y="6"/>
                    </a:lnTo>
                    <a:lnTo>
                      <a:pt x="19" y="4"/>
                    </a:lnTo>
                    <a:lnTo>
                      <a:pt x="25" y="3"/>
                    </a:lnTo>
                    <a:lnTo>
                      <a:pt x="30" y="0"/>
                    </a:lnTo>
                    <a:lnTo>
                      <a:pt x="36" y="0"/>
                    </a:lnTo>
                    <a:lnTo>
                      <a:pt x="4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8" name="Freeform 31">
                <a:extLst>
                  <a:ext uri="{FF2B5EF4-FFF2-40B4-BE49-F238E27FC236}">
                    <a16:creationId xmlns:a16="http://schemas.microsoft.com/office/drawing/2014/main" id="{66C6BD27-4F39-7331-8F7E-383F9C471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4" y="2932"/>
                <a:ext cx="43" cy="112"/>
              </a:xfrm>
              <a:custGeom>
                <a:avLst/>
                <a:gdLst>
                  <a:gd name="T0" fmla="*/ 2 w 86"/>
                  <a:gd name="T1" fmla="*/ 0 h 225"/>
                  <a:gd name="T2" fmla="*/ 2 w 86"/>
                  <a:gd name="T3" fmla="*/ 0 h 225"/>
                  <a:gd name="T4" fmla="*/ 2 w 86"/>
                  <a:gd name="T5" fmla="*/ 1 h 225"/>
                  <a:gd name="T6" fmla="*/ 2 w 86"/>
                  <a:gd name="T7" fmla="*/ 1 h 225"/>
                  <a:gd name="T8" fmla="*/ 2 w 86"/>
                  <a:gd name="T9" fmla="*/ 2 h 225"/>
                  <a:gd name="T10" fmla="*/ 2 w 86"/>
                  <a:gd name="T11" fmla="*/ 2 h 225"/>
                  <a:gd name="T12" fmla="*/ 2 w 86"/>
                  <a:gd name="T13" fmla="*/ 2 h 225"/>
                  <a:gd name="T14" fmla="*/ 1 w 86"/>
                  <a:gd name="T15" fmla="*/ 3 h 225"/>
                  <a:gd name="T16" fmla="*/ 1 w 86"/>
                  <a:gd name="T17" fmla="*/ 3 h 225"/>
                  <a:gd name="T18" fmla="*/ 1 w 86"/>
                  <a:gd name="T19" fmla="*/ 3 h 225"/>
                  <a:gd name="T20" fmla="*/ 1 w 86"/>
                  <a:gd name="T21" fmla="*/ 3 h 225"/>
                  <a:gd name="T22" fmla="*/ 1 w 86"/>
                  <a:gd name="T23" fmla="*/ 3 h 225"/>
                  <a:gd name="T24" fmla="*/ 1 w 86"/>
                  <a:gd name="T25" fmla="*/ 3 h 225"/>
                  <a:gd name="T26" fmla="*/ 1 w 86"/>
                  <a:gd name="T27" fmla="*/ 2 h 225"/>
                  <a:gd name="T28" fmla="*/ 1 w 86"/>
                  <a:gd name="T29" fmla="*/ 2 h 225"/>
                  <a:gd name="T30" fmla="*/ 1 w 86"/>
                  <a:gd name="T31" fmla="*/ 1 h 225"/>
                  <a:gd name="T32" fmla="*/ 1 w 86"/>
                  <a:gd name="T33" fmla="*/ 0 h 225"/>
                  <a:gd name="T34" fmla="*/ 1 w 86"/>
                  <a:gd name="T35" fmla="*/ 0 h 225"/>
                  <a:gd name="T36" fmla="*/ 1 w 86"/>
                  <a:gd name="T37" fmla="*/ 0 h 225"/>
                  <a:gd name="T38" fmla="*/ 1 w 86"/>
                  <a:gd name="T39" fmla="*/ 0 h 225"/>
                  <a:gd name="T40" fmla="*/ 1 w 86"/>
                  <a:gd name="T41" fmla="*/ 0 h 225"/>
                  <a:gd name="T42" fmla="*/ 1 w 86"/>
                  <a:gd name="T43" fmla="*/ 0 h 225"/>
                  <a:gd name="T44" fmla="*/ 1 w 86"/>
                  <a:gd name="T45" fmla="*/ 0 h 225"/>
                  <a:gd name="T46" fmla="*/ 1 w 86"/>
                  <a:gd name="T47" fmla="*/ 0 h 225"/>
                  <a:gd name="T48" fmla="*/ 0 w 86"/>
                  <a:gd name="T49" fmla="*/ 0 h 225"/>
                  <a:gd name="T50" fmla="*/ 0 w 86"/>
                  <a:gd name="T51" fmla="*/ 0 h 225"/>
                  <a:gd name="T52" fmla="*/ 1 w 86"/>
                  <a:gd name="T53" fmla="*/ 0 h 225"/>
                  <a:gd name="T54" fmla="*/ 1 w 86"/>
                  <a:gd name="T55" fmla="*/ 0 h 225"/>
                  <a:gd name="T56" fmla="*/ 1 w 86"/>
                  <a:gd name="T57" fmla="*/ 0 h 225"/>
                  <a:gd name="T58" fmla="*/ 1 w 86"/>
                  <a:gd name="T59" fmla="*/ 0 h 225"/>
                  <a:gd name="T60" fmla="*/ 1 w 86"/>
                  <a:gd name="T61" fmla="*/ 0 h 225"/>
                  <a:gd name="T62" fmla="*/ 1 w 86"/>
                  <a:gd name="T63" fmla="*/ 0 h 225"/>
                  <a:gd name="T64" fmla="*/ 1 w 86"/>
                  <a:gd name="T65" fmla="*/ 0 h 225"/>
                  <a:gd name="T66" fmla="*/ 1 w 86"/>
                  <a:gd name="T67" fmla="*/ 0 h 225"/>
                  <a:gd name="T68" fmla="*/ 1 w 86"/>
                  <a:gd name="T69" fmla="*/ 0 h 225"/>
                  <a:gd name="T70" fmla="*/ 2 w 86"/>
                  <a:gd name="T71" fmla="*/ 0 h 225"/>
                  <a:gd name="T72" fmla="*/ 2 w 86"/>
                  <a:gd name="T73" fmla="*/ 0 h 22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86"/>
                  <a:gd name="T112" fmla="*/ 0 h 225"/>
                  <a:gd name="T113" fmla="*/ 86 w 86"/>
                  <a:gd name="T114" fmla="*/ 225 h 22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86" h="225">
                    <a:moveTo>
                      <a:pt x="71" y="32"/>
                    </a:moveTo>
                    <a:lnTo>
                      <a:pt x="80" y="55"/>
                    </a:lnTo>
                    <a:lnTo>
                      <a:pt x="84" y="80"/>
                    </a:lnTo>
                    <a:lnTo>
                      <a:pt x="86" y="105"/>
                    </a:lnTo>
                    <a:lnTo>
                      <a:pt x="83" y="131"/>
                    </a:lnTo>
                    <a:lnTo>
                      <a:pt x="79" y="157"/>
                    </a:lnTo>
                    <a:lnTo>
                      <a:pt x="71" y="181"/>
                    </a:lnTo>
                    <a:lnTo>
                      <a:pt x="59" y="204"/>
                    </a:lnTo>
                    <a:lnTo>
                      <a:pt x="46" y="225"/>
                    </a:lnTo>
                    <a:lnTo>
                      <a:pt x="43" y="225"/>
                    </a:lnTo>
                    <a:lnTo>
                      <a:pt x="41" y="224"/>
                    </a:lnTo>
                    <a:lnTo>
                      <a:pt x="39" y="223"/>
                    </a:lnTo>
                    <a:lnTo>
                      <a:pt x="38" y="219"/>
                    </a:lnTo>
                    <a:lnTo>
                      <a:pt x="48" y="179"/>
                    </a:lnTo>
                    <a:lnTo>
                      <a:pt x="51" y="135"/>
                    </a:lnTo>
                    <a:lnTo>
                      <a:pt x="49" y="92"/>
                    </a:lnTo>
                    <a:lnTo>
                      <a:pt x="38" y="52"/>
                    </a:lnTo>
                    <a:lnTo>
                      <a:pt x="35" y="46"/>
                    </a:lnTo>
                    <a:lnTo>
                      <a:pt x="31" y="40"/>
                    </a:lnTo>
                    <a:lnTo>
                      <a:pt x="27" y="35"/>
                    </a:lnTo>
                    <a:lnTo>
                      <a:pt x="22" y="30"/>
                    </a:lnTo>
                    <a:lnTo>
                      <a:pt x="16" y="24"/>
                    </a:lnTo>
                    <a:lnTo>
                      <a:pt x="12" y="20"/>
                    </a:lnTo>
                    <a:lnTo>
                      <a:pt x="6" y="14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1" y="5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15" y="0"/>
                    </a:lnTo>
                    <a:lnTo>
                      <a:pt x="25" y="0"/>
                    </a:lnTo>
                    <a:lnTo>
                      <a:pt x="34" y="2"/>
                    </a:lnTo>
                    <a:lnTo>
                      <a:pt x="43" y="6"/>
                    </a:lnTo>
                    <a:lnTo>
                      <a:pt x="51" y="12"/>
                    </a:lnTo>
                    <a:lnTo>
                      <a:pt x="58" y="17"/>
                    </a:lnTo>
                    <a:lnTo>
                      <a:pt x="65" y="24"/>
                    </a:lnTo>
                    <a:lnTo>
                      <a:pt x="71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49" name="Freeform 32">
                <a:extLst>
                  <a:ext uri="{FF2B5EF4-FFF2-40B4-BE49-F238E27FC236}">
                    <a16:creationId xmlns:a16="http://schemas.microsoft.com/office/drawing/2014/main" id="{0F10B0A3-A7CB-FCDE-9504-51D3D7EDB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2941"/>
                <a:ext cx="31" cy="20"/>
              </a:xfrm>
              <a:custGeom>
                <a:avLst/>
                <a:gdLst>
                  <a:gd name="T0" fmla="*/ 1 w 62"/>
                  <a:gd name="T1" fmla="*/ 0 h 41"/>
                  <a:gd name="T2" fmla="*/ 1 w 62"/>
                  <a:gd name="T3" fmla="*/ 0 h 41"/>
                  <a:gd name="T4" fmla="*/ 1 w 62"/>
                  <a:gd name="T5" fmla="*/ 0 h 41"/>
                  <a:gd name="T6" fmla="*/ 1 w 62"/>
                  <a:gd name="T7" fmla="*/ 0 h 41"/>
                  <a:gd name="T8" fmla="*/ 1 w 62"/>
                  <a:gd name="T9" fmla="*/ 0 h 41"/>
                  <a:gd name="T10" fmla="*/ 1 w 62"/>
                  <a:gd name="T11" fmla="*/ 0 h 41"/>
                  <a:gd name="T12" fmla="*/ 1 w 62"/>
                  <a:gd name="T13" fmla="*/ 0 h 41"/>
                  <a:gd name="T14" fmla="*/ 1 w 62"/>
                  <a:gd name="T15" fmla="*/ 0 h 41"/>
                  <a:gd name="T16" fmla="*/ 1 w 62"/>
                  <a:gd name="T17" fmla="*/ 0 h 41"/>
                  <a:gd name="T18" fmla="*/ 1 w 62"/>
                  <a:gd name="T19" fmla="*/ 0 h 41"/>
                  <a:gd name="T20" fmla="*/ 1 w 62"/>
                  <a:gd name="T21" fmla="*/ 0 h 41"/>
                  <a:gd name="T22" fmla="*/ 1 w 62"/>
                  <a:gd name="T23" fmla="*/ 0 h 41"/>
                  <a:gd name="T24" fmla="*/ 0 w 62"/>
                  <a:gd name="T25" fmla="*/ 0 h 41"/>
                  <a:gd name="T26" fmla="*/ 1 w 62"/>
                  <a:gd name="T27" fmla="*/ 0 h 41"/>
                  <a:gd name="T28" fmla="*/ 1 w 62"/>
                  <a:gd name="T29" fmla="*/ 0 h 41"/>
                  <a:gd name="T30" fmla="*/ 1 w 62"/>
                  <a:gd name="T31" fmla="*/ 0 h 41"/>
                  <a:gd name="T32" fmla="*/ 1 w 62"/>
                  <a:gd name="T33" fmla="*/ 0 h 41"/>
                  <a:gd name="T34" fmla="*/ 1 w 62"/>
                  <a:gd name="T35" fmla="*/ 0 h 41"/>
                  <a:gd name="T36" fmla="*/ 1 w 62"/>
                  <a:gd name="T37" fmla="*/ 0 h 41"/>
                  <a:gd name="T38" fmla="*/ 1 w 62"/>
                  <a:gd name="T39" fmla="*/ 0 h 41"/>
                  <a:gd name="T40" fmla="*/ 1 w 62"/>
                  <a:gd name="T41" fmla="*/ 0 h 41"/>
                  <a:gd name="T42" fmla="*/ 1 w 62"/>
                  <a:gd name="T43" fmla="*/ 0 h 41"/>
                  <a:gd name="T44" fmla="*/ 1 w 62"/>
                  <a:gd name="T45" fmla="*/ 0 h 41"/>
                  <a:gd name="T46" fmla="*/ 1 w 62"/>
                  <a:gd name="T47" fmla="*/ 0 h 41"/>
                  <a:gd name="T48" fmla="*/ 1 w 62"/>
                  <a:gd name="T49" fmla="*/ 0 h 41"/>
                  <a:gd name="T50" fmla="*/ 1 w 62"/>
                  <a:gd name="T51" fmla="*/ 0 h 4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62"/>
                  <a:gd name="T79" fmla="*/ 0 h 41"/>
                  <a:gd name="T80" fmla="*/ 62 w 62"/>
                  <a:gd name="T81" fmla="*/ 41 h 4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62" h="41">
                    <a:moveTo>
                      <a:pt x="54" y="7"/>
                    </a:moveTo>
                    <a:lnTo>
                      <a:pt x="62" y="22"/>
                    </a:lnTo>
                    <a:lnTo>
                      <a:pt x="54" y="22"/>
                    </a:lnTo>
                    <a:lnTo>
                      <a:pt x="46" y="23"/>
                    </a:lnTo>
                    <a:lnTo>
                      <a:pt x="39" y="25"/>
                    </a:lnTo>
                    <a:lnTo>
                      <a:pt x="32" y="27"/>
                    </a:lnTo>
                    <a:lnTo>
                      <a:pt x="25" y="30"/>
                    </a:lnTo>
                    <a:lnTo>
                      <a:pt x="18" y="33"/>
                    </a:lnTo>
                    <a:lnTo>
                      <a:pt x="11" y="36"/>
                    </a:lnTo>
                    <a:lnTo>
                      <a:pt x="5" y="41"/>
                    </a:lnTo>
                    <a:lnTo>
                      <a:pt x="4" y="35"/>
                    </a:lnTo>
                    <a:lnTo>
                      <a:pt x="2" y="29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3" y="12"/>
                    </a:lnTo>
                    <a:lnTo>
                      <a:pt x="8" y="7"/>
                    </a:lnTo>
                    <a:lnTo>
                      <a:pt x="13" y="4"/>
                    </a:lnTo>
                    <a:lnTo>
                      <a:pt x="19" y="0"/>
                    </a:lnTo>
                    <a:lnTo>
                      <a:pt x="24" y="0"/>
                    </a:lnTo>
                    <a:lnTo>
                      <a:pt x="28" y="0"/>
                    </a:lnTo>
                    <a:lnTo>
                      <a:pt x="33" y="0"/>
                    </a:lnTo>
                    <a:lnTo>
                      <a:pt x="39" y="0"/>
                    </a:lnTo>
                    <a:lnTo>
                      <a:pt x="42" y="2"/>
                    </a:lnTo>
                    <a:lnTo>
                      <a:pt x="47" y="3"/>
                    </a:lnTo>
                    <a:lnTo>
                      <a:pt x="50" y="4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0" name="Freeform 33">
                <a:extLst>
                  <a:ext uri="{FF2B5EF4-FFF2-40B4-BE49-F238E27FC236}">
                    <a16:creationId xmlns:a16="http://schemas.microsoft.com/office/drawing/2014/main" id="{FB4AC091-2BE0-8B82-2789-5D25B8F69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2974"/>
                <a:ext cx="161" cy="230"/>
              </a:xfrm>
              <a:custGeom>
                <a:avLst/>
                <a:gdLst>
                  <a:gd name="T0" fmla="*/ 0 w 323"/>
                  <a:gd name="T1" fmla="*/ 2 h 460"/>
                  <a:gd name="T2" fmla="*/ 1 w 323"/>
                  <a:gd name="T3" fmla="*/ 3 h 460"/>
                  <a:gd name="T4" fmla="*/ 2 w 323"/>
                  <a:gd name="T5" fmla="*/ 4 h 460"/>
                  <a:gd name="T6" fmla="*/ 2 w 323"/>
                  <a:gd name="T7" fmla="*/ 4 h 460"/>
                  <a:gd name="T8" fmla="*/ 3 w 323"/>
                  <a:gd name="T9" fmla="*/ 4 h 460"/>
                  <a:gd name="T10" fmla="*/ 3 w 323"/>
                  <a:gd name="T11" fmla="*/ 4 h 460"/>
                  <a:gd name="T12" fmla="*/ 3 w 323"/>
                  <a:gd name="T13" fmla="*/ 4 h 460"/>
                  <a:gd name="T14" fmla="*/ 4 w 323"/>
                  <a:gd name="T15" fmla="*/ 4 h 460"/>
                  <a:gd name="T16" fmla="*/ 4 w 323"/>
                  <a:gd name="T17" fmla="*/ 4 h 460"/>
                  <a:gd name="T18" fmla="*/ 4 w 323"/>
                  <a:gd name="T19" fmla="*/ 4 h 460"/>
                  <a:gd name="T20" fmla="*/ 4 w 323"/>
                  <a:gd name="T21" fmla="*/ 4 h 460"/>
                  <a:gd name="T22" fmla="*/ 4 w 323"/>
                  <a:gd name="T23" fmla="*/ 4 h 460"/>
                  <a:gd name="T24" fmla="*/ 4 w 323"/>
                  <a:gd name="T25" fmla="*/ 4 h 460"/>
                  <a:gd name="T26" fmla="*/ 4 w 323"/>
                  <a:gd name="T27" fmla="*/ 5 h 460"/>
                  <a:gd name="T28" fmla="*/ 3 w 323"/>
                  <a:gd name="T29" fmla="*/ 5 h 460"/>
                  <a:gd name="T30" fmla="*/ 3 w 323"/>
                  <a:gd name="T31" fmla="*/ 7 h 460"/>
                  <a:gd name="T32" fmla="*/ 3 w 323"/>
                  <a:gd name="T33" fmla="*/ 7 h 460"/>
                  <a:gd name="T34" fmla="*/ 4 w 323"/>
                  <a:gd name="T35" fmla="*/ 7 h 460"/>
                  <a:gd name="T36" fmla="*/ 4 w 323"/>
                  <a:gd name="T37" fmla="*/ 7 h 460"/>
                  <a:gd name="T38" fmla="*/ 4 w 323"/>
                  <a:gd name="T39" fmla="*/ 7 h 460"/>
                  <a:gd name="T40" fmla="*/ 5 w 323"/>
                  <a:gd name="T41" fmla="*/ 7 h 460"/>
                  <a:gd name="T42" fmla="*/ 4 w 323"/>
                  <a:gd name="T43" fmla="*/ 7 h 460"/>
                  <a:gd name="T44" fmla="*/ 4 w 323"/>
                  <a:gd name="T45" fmla="*/ 8 h 460"/>
                  <a:gd name="T46" fmla="*/ 3 w 323"/>
                  <a:gd name="T47" fmla="*/ 8 h 460"/>
                  <a:gd name="T48" fmla="*/ 3 w 323"/>
                  <a:gd name="T49" fmla="*/ 8 h 460"/>
                  <a:gd name="T50" fmla="*/ 3 w 323"/>
                  <a:gd name="T51" fmla="*/ 7 h 460"/>
                  <a:gd name="T52" fmla="*/ 2 w 323"/>
                  <a:gd name="T53" fmla="*/ 7 h 460"/>
                  <a:gd name="T54" fmla="*/ 2 w 323"/>
                  <a:gd name="T55" fmla="*/ 6 h 460"/>
                  <a:gd name="T56" fmla="*/ 2 w 323"/>
                  <a:gd name="T57" fmla="*/ 5 h 460"/>
                  <a:gd name="T58" fmla="*/ 2 w 323"/>
                  <a:gd name="T59" fmla="*/ 5 h 460"/>
                  <a:gd name="T60" fmla="*/ 2 w 323"/>
                  <a:gd name="T61" fmla="*/ 5 h 460"/>
                  <a:gd name="T62" fmla="*/ 1 w 323"/>
                  <a:gd name="T63" fmla="*/ 5 h 460"/>
                  <a:gd name="T64" fmla="*/ 1 w 323"/>
                  <a:gd name="T65" fmla="*/ 5 h 460"/>
                  <a:gd name="T66" fmla="*/ 1 w 323"/>
                  <a:gd name="T67" fmla="*/ 5 h 460"/>
                  <a:gd name="T68" fmla="*/ 1 w 323"/>
                  <a:gd name="T69" fmla="*/ 5 h 460"/>
                  <a:gd name="T70" fmla="*/ 0 w 323"/>
                  <a:gd name="T71" fmla="*/ 5 h 460"/>
                  <a:gd name="T72" fmla="*/ 0 w 323"/>
                  <a:gd name="T73" fmla="*/ 5 h 460"/>
                  <a:gd name="T74" fmla="*/ 0 w 323"/>
                  <a:gd name="T75" fmla="*/ 5 h 460"/>
                  <a:gd name="T76" fmla="*/ 0 w 323"/>
                  <a:gd name="T77" fmla="*/ 5 h 460"/>
                  <a:gd name="T78" fmla="*/ 0 w 323"/>
                  <a:gd name="T79" fmla="*/ 5 h 460"/>
                  <a:gd name="T80" fmla="*/ 0 w 323"/>
                  <a:gd name="T81" fmla="*/ 5 h 460"/>
                  <a:gd name="T82" fmla="*/ 0 w 323"/>
                  <a:gd name="T83" fmla="*/ 5 h 460"/>
                  <a:gd name="T84" fmla="*/ 1 w 323"/>
                  <a:gd name="T85" fmla="*/ 5 h 460"/>
                  <a:gd name="T86" fmla="*/ 1 w 323"/>
                  <a:gd name="T87" fmla="*/ 4 h 460"/>
                  <a:gd name="T88" fmla="*/ 1 w 323"/>
                  <a:gd name="T89" fmla="*/ 4 h 460"/>
                  <a:gd name="T90" fmla="*/ 0 w 323"/>
                  <a:gd name="T91" fmla="*/ 3 h 460"/>
                  <a:gd name="T92" fmla="*/ 0 w 323"/>
                  <a:gd name="T93" fmla="*/ 3 h 460"/>
                  <a:gd name="T94" fmla="*/ 0 w 323"/>
                  <a:gd name="T95" fmla="*/ 2 h 460"/>
                  <a:gd name="T96" fmla="*/ 0 w 323"/>
                  <a:gd name="T97" fmla="*/ 1 h 460"/>
                  <a:gd name="T98" fmla="*/ 0 w 323"/>
                  <a:gd name="T99" fmla="*/ 1 h 460"/>
                  <a:gd name="T100" fmla="*/ 0 w 323"/>
                  <a:gd name="T101" fmla="*/ 0 h 460"/>
                  <a:gd name="T102" fmla="*/ 0 w 323"/>
                  <a:gd name="T103" fmla="*/ 1 h 46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323"/>
                  <a:gd name="T157" fmla="*/ 0 h 460"/>
                  <a:gd name="T158" fmla="*/ 323 w 323"/>
                  <a:gd name="T159" fmla="*/ 460 h 46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323" h="460">
                    <a:moveTo>
                      <a:pt x="15" y="34"/>
                    </a:moveTo>
                    <a:lnTo>
                      <a:pt x="28" y="64"/>
                    </a:lnTo>
                    <a:lnTo>
                      <a:pt x="42" y="95"/>
                    </a:lnTo>
                    <a:lnTo>
                      <a:pt x="58" y="126"/>
                    </a:lnTo>
                    <a:lnTo>
                      <a:pt x="75" y="155"/>
                    </a:lnTo>
                    <a:lnTo>
                      <a:pt x="95" y="182"/>
                    </a:lnTo>
                    <a:lnTo>
                      <a:pt x="117" y="209"/>
                    </a:lnTo>
                    <a:lnTo>
                      <a:pt x="142" y="232"/>
                    </a:lnTo>
                    <a:lnTo>
                      <a:pt x="170" y="253"/>
                    </a:lnTo>
                    <a:lnTo>
                      <a:pt x="177" y="255"/>
                    </a:lnTo>
                    <a:lnTo>
                      <a:pt x="184" y="256"/>
                    </a:lnTo>
                    <a:lnTo>
                      <a:pt x="189" y="256"/>
                    </a:lnTo>
                    <a:lnTo>
                      <a:pt x="196" y="255"/>
                    </a:lnTo>
                    <a:lnTo>
                      <a:pt x="201" y="247"/>
                    </a:lnTo>
                    <a:lnTo>
                      <a:pt x="206" y="240"/>
                    </a:lnTo>
                    <a:lnTo>
                      <a:pt x="211" y="233"/>
                    </a:lnTo>
                    <a:lnTo>
                      <a:pt x="218" y="227"/>
                    </a:lnTo>
                    <a:lnTo>
                      <a:pt x="225" y="221"/>
                    </a:lnTo>
                    <a:lnTo>
                      <a:pt x="233" y="217"/>
                    </a:lnTo>
                    <a:lnTo>
                      <a:pt x="240" y="213"/>
                    </a:lnTo>
                    <a:lnTo>
                      <a:pt x="248" y="210"/>
                    </a:lnTo>
                    <a:lnTo>
                      <a:pt x="259" y="210"/>
                    </a:lnTo>
                    <a:lnTo>
                      <a:pt x="269" y="210"/>
                    </a:lnTo>
                    <a:lnTo>
                      <a:pt x="278" y="213"/>
                    </a:lnTo>
                    <a:lnTo>
                      <a:pt x="287" y="217"/>
                    </a:lnTo>
                    <a:lnTo>
                      <a:pt x="295" y="221"/>
                    </a:lnTo>
                    <a:lnTo>
                      <a:pt x="303" y="228"/>
                    </a:lnTo>
                    <a:lnTo>
                      <a:pt x="310" y="236"/>
                    </a:lnTo>
                    <a:lnTo>
                      <a:pt x="317" y="245"/>
                    </a:lnTo>
                    <a:lnTo>
                      <a:pt x="317" y="248"/>
                    </a:lnTo>
                    <a:lnTo>
                      <a:pt x="317" y="250"/>
                    </a:lnTo>
                    <a:lnTo>
                      <a:pt x="316" y="254"/>
                    </a:lnTo>
                    <a:lnTo>
                      <a:pt x="315" y="256"/>
                    </a:lnTo>
                    <a:lnTo>
                      <a:pt x="309" y="255"/>
                    </a:lnTo>
                    <a:lnTo>
                      <a:pt x="303" y="251"/>
                    </a:lnTo>
                    <a:lnTo>
                      <a:pt x="299" y="248"/>
                    </a:lnTo>
                    <a:lnTo>
                      <a:pt x="294" y="245"/>
                    </a:lnTo>
                    <a:lnTo>
                      <a:pt x="289" y="242"/>
                    </a:lnTo>
                    <a:lnTo>
                      <a:pt x="284" y="240"/>
                    </a:lnTo>
                    <a:lnTo>
                      <a:pt x="279" y="240"/>
                    </a:lnTo>
                    <a:lnTo>
                      <a:pt x="274" y="242"/>
                    </a:lnTo>
                    <a:lnTo>
                      <a:pt x="259" y="260"/>
                    </a:lnTo>
                    <a:lnTo>
                      <a:pt x="245" y="278"/>
                    </a:lnTo>
                    <a:lnTo>
                      <a:pt x="234" y="298"/>
                    </a:lnTo>
                    <a:lnTo>
                      <a:pt x="225" y="318"/>
                    </a:lnTo>
                    <a:lnTo>
                      <a:pt x="219" y="340"/>
                    </a:lnTo>
                    <a:lnTo>
                      <a:pt x="217" y="363"/>
                    </a:lnTo>
                    <a:lnTo>
                      <a:pt x="217" y="386"/>
                    </a:lnTo>
                    <a:lnTo>
                      <a:pt x="221" y="409"/>
                    </a:lnTo>
                    <a:lnTo>
                      <a:pt x="225" y="417"/>
                    </a:lnTo>
                    <a:lnTo>
                      <a:pt x="232" y="424"/>
                    </a:lnTo>
                    <a:lnTo>
                      <a:pt x="240" y="428"/>
                    </a:lnTo>
                    <a:lnTo>
                      <a:pt x="248" y="432"/>
                    </a:lnTo>
                    <a:lnTo>
                      <a:pt x="259" y="434"/>
                    </a:lnTo>
                    <a:lnTo>
                      <a:pt x="268" y="434"/>
                    </a:lnTo>
                    <a:lnTo>
                      <a:pt x="277" y="431"/>
                    </a:lnTo>
                    <a:lnTo>
                      <a:pt x="286" y="428"/>
                    </a:lnTo>
                    <a:lnTo>
                      <a:pt x="294" y="425"/>
                    </a:lnTo>
                    <a:lnTo>
                      <a:pt x="303" y="422"/>
                    </a:lnTo>
                    <a:lnTo>
                      <a:pt x="312" y="420"/>
                    </a:lnTo>
                    <a:lnTo>
                      <a:pt x="321" y="420"/>
                    </a:lnTo>
                    <a:lnTo>
                      <a:pt x="322" y="421"/>
                    </a:lnTo>
                    <a:lnTo>
                      <a:pt x="323" y="423"/>
                    </a:lnTo>
                    <a:lnTo>
                      <a:pt x="323" y="425"/>
                    </a:lnTo>
                    <a:lnTo>
                      <a:pt x="322" y="428"/>
                    </a:lnTo>
                    <a:lnTo>
                      <a:pt x="313" y="436"/>
                    </a:lnTo>
                    <a:lnTo>
                      <a:pt x="302" y="443"/>
                    </a:lnTo>
                    <a:lnTo>
                      <a:pt x="292" y="448"/>
                    </a:lnTo>
                    <a:lnTo>
                      <a:pt x="282" y="453"/>
                    </a:lnTo>
                    <a:lnTo>
                      <a:pt x="270" y="458"/>
                    </a:lnTo>
                    <a:lnTo>
                      <a:pt x="259" y="459"/>
                    </a:lnTo>
                    <a:lnTo>
                      <a:pt x="246" y="460"/>
                    </a:lnTo>
                    <a:lnTo>
                      <a:pt x="233" y="458"/>
                    </a:lnTo>
                    <a:lnTo>
                      <a:pt x="226" y="455"/>
                    </a:lnTo>
                    <a:lnTo>
                      <a:pt x="219" y="453"/>
                    </a:lnTo>
                    <a:lnTo>
                      <a:pt x="212" y="450"/>
                    </a:lnTo>
                    <a:lnTo>
                      <a:pt x="206" y="445"/>
                    </a:lnTo>
                    <a:lnTo>
                      <a:pt x="200" y="439"/>
                    </a:lnTo>
                    <a:lnTo>
                      <a:pt x="194" y="434"/>
                    </a:lnTo>
                    <a:lnTo>
                      <a:pt x="189" y="427"/>
                    </a:lnTo>
                    <a:lnTo>
                      <a:pt x="186" y="420"/>
                    </a:lnTo>
                    <a:lnTo>
                      <a:pt x="178" y="391"/>
                    </a:lnTo>
                    <a:lnTo>
                      <a:pt x="176" y="361"/>
                    </a:lnTo>
                    <a:lnTo>
                      <a:pt x="178" y="330"/>
                    </a:lnTo>
                    <a:lnTo>
                      <a:pt x="183" y="300"/>
                    </a:lnTo>
                    <a:lnTo>
                      <a:pt x="178" y="298"/>
                    </a:lnTo>
                    <a:lnTo>
                      <a:pt x="173" y="298"/>
                    </a:lnTo>
                    <a:lnTo>
                      <a:pt x="169" y="299"/>
                    </a:lnTo>
                    <a:lnTo>
                      <a:pt x="164" y="300"/>
                    </a:lnTo>
                    <a:lnTo>
                      <a:pt x="156" y="299"/>
                    </a:lnTo>
                    <a:lnTo>
                      <a:pt x="148" y="298"/>
                    </a:lnTo>
                    <a:lnTo>
                      <a:pt x="141" y="295"/>
                    </a:lnTo>
                    <a:lnTo>
                      <a:pt x="134" y="292"/>
                    </a:lnTo>
                    <a:lnTo>
                      <a:pt x="126" y="288"/>
                    </a:lnTo>
                    <a:lnTo>
                      <a:pt x="119" y="284"/>
                    </a:lnTo>
                    <a:lnTo>
                      <a:pt x="113" y="279"/>
                    </a:lnTo>
                    <a:lnTo>
                      <a:pt x="106" y="273"/>
                    </a:lnTo>
                    <a:lnTo>
                      <a:pt x="104" y="280"/>
                    </a:lnTo>
                    <a:lnTo>
                      <a:pt x="101" y="288"/>
                    </a:lnTo>
                    <a:lnTo>
                      <a:pt x="96" y="295"/>
                    </a:lnTo>
                    <a:lnTo>
                      <a:pt x="91" y="302"/>
                    </a:lnTo>
                    <a:lnTo>
                      <a:pt x="87" y="308"/>
                    </a:lnTo>
                    <a:lnTo>
                      <a:pt x="80" y="313"/>
                    </a:lnTo>
                    <a:lnTo>
                      <a:pt x="73" y="315"/>
                    </a:lnTo>
                    <a:lnTo>
                      <a:pt x="66" y="317"/>
                    </a:lnTo>
                    <a:lnTo>
                      <a:pt x="59" y="317"/>
                    </a:lnTo>
                    <a:lnTo>
                      <a:pt x="53" y="317"/>
                    </a:lnTo>
                    <a:lnTo>
                      <a:pt x="48" y="316"/>
                    </a:lnTo>
                    <a:lnTo>
                      <a:pt x="42" y="315"/>
                    </a:lnTo>
                    <a:lnTo>
                      <a:pt x="36" y="313"/>
                    </a:lnTo>
                    <a:lnTo>
                      <a:pt x="32" y="309"/>
                    </a:lnTo>
                    <a:lnTo>
                      <a:pt x="27" y="304"/>
                    </a:lnTo>
                    <a:lnTo>
                      <a:pt x="22" y="300"/>
                    </a:lnTo>
                    <a:lnTo>
                      <a:pt x="18" y="293"/>
                    </a:lnTo>
                    <a:lnTo>
                      <a:pt x="12" y="286"/>
                    </a:lnTo>
                    <a:lnTo>
                      <a:pt x="6" y="279"/>
                    </a:lnTo>
                    <a:lnTo>
                      <a:pt x="5" y="271"/>
                    </a:lnTo>
                    <a:lnTo>
                      <a:pt x="7" y="268"/>
                    </a:lnTo>
                    <a:lnTo>
                      <a:pt x="11" y="265"/>
                    </a:lnTo>
                    <a:lnTo>
                      <a:pt x="14" y="265"/>
                    </a:lnTo>
                    <a:lnTo>
                      <a:pt x="19" y="266"/>
                    </a:lnTo>
                    <a:lnTo>
                      <a:pt x="25" y="271"/>
                    </a:lnTo>
                    <a:lnTo>
                      <a:pt x="32" y="274"/>
                    </a:lnTo>
                    <a:lnTo>
                      <a:pt x="38" y="278"/>
                    </a:lnTo>
                    <a:lnTo>
                      <a:pt x="45" y="279"/>
                    </a:lnTo>
                    <a:lnTo>
                      <a:pt x="53" y="280"/>
                    </a:lnTo>
                    <a:lnTo>
                      <a:pt x="60" y="280"/>
                    </a:lnTo>
                    <a:lnTo>
                      <a:pt x="67" y="278"/>
                    </a:lnTo>
                    <a:lnTo>
                      <a:pt x="74" y="274"/>
                    </a:lnTo>
                    <a:lnTo>
                      <a:pt x="80" y="268"/>
                    </a:lnTo>
                    <a:lnTo>
                      <a:pt x="81" y="257"/>
                    </a:lnTo>
                    <a:lnTo>
                      <a:pt x="80" y="248"/>
                    </a:lnTo>
                    <a:lnTo>
                      <a:pt x="79" y="238"/>
                    </a:lnTo>
                    <a:lnTo>
                      <a:pt x="74" y="228"/>
                    </a:lnTo>
                    <a:lnTo>
                      <a:pt x="68" y="219"/>
                    </a:lnTo>
                    <a:lnTo>
                      <a:pt x="64" y="210"/>
                    </a:lnTo>
                    <a:lnTo>
                      <a:pt x="58" y="200"/>
                    </a:lnTo>
                    <a:lnTo>
                      <a:pt x="53" y="190"/>
                    </a:lnTo>
                    <a:lnTo>
                      <a:pt x="48" y="181"/>
                    </a:lnTo>
                    <a:lnTo>
                      <a:pt x="43" y="172"/>
                    </a:lnTo>
                    <a:lnTo>
                      <a:pt x="37" y="162"/>
                    </a:lnTo>
                    <a:lnTo>
                      <a:pt x="30" y="143"/>
                    </a:lnTo>
                    <a:lnTo>
                      <a:pt x="24" y="125"/>
                    </a:lnTo>
                    <a:lnTo>
                      <a:pt x="17" y="106"/>
                    </a:lnTo>
                    <a:lnTo>
                      <a:pt x="12" y="87"/>
                    </a:lnTo>
                    <a:lnTo>
                      <a:pt x="7" y="67"/>
                    </a:lnTo>
                    <a:lnTo>
                      <a:pt x="4" y="47"/>
                    </a:lnTo>
                    <a:lnTo>
                      <a:pt x="2" y="27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5" y="0"/>
                    </a:lnTo>
                    <a:lnTo>
                      <a:pt x="7" y="0"/>
                    </a:lnTo>
                    <a:lnTo>
                      <a:pt x="11" y="7"/>
                    </a:lnTo>
                    <a:lnTo>
                      <a:pt x="13" y="16"/>
                    </a:lnTo>
                    <a:lnTo>
                      <a:pt x="13" y="24"/>
                    </a:lnTo>
                    <a:lnTo>
                      <a:pt x="15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1" name="Freeform 34">
                <a:extLst>
                  <a:ext uri="{FF2B5EF4-FFF2-40B4-BE49-F238E27FC236}">
                    <a16:creationId xmlns:a16="http://schemas.microsoft.com/office/drawing/2014/main" id="{61AAB859-24A0-6E92-6907-07E0E033A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9" y="3025"/>
                <a:ext cx="54" cy="125"/>
              </a:xfrm>
              <a:custGeom>
                <a:avLst/>
                <a:gdLst>
                  <a:gd name="T0" fmla="*/ 1 w 110"/>
                  <a:gd name="T1" fmla="*/ 1 h 250"/>
                  <a:gd name="T2" fmla="*/ 1 w 110"/>
                  <a:gd name="T3" fmla="*/ 1 h 250"/>
                  <a:gd name="T4" fmla="*/ 1 w 110"/>
                  <a:gd name="T5" fmla="*/ 1 h 250"/>
                  <a:gd name="T6" fmla="*/ 1 w 110"/>
                  <a:gd name="T7" fmla="*/ 1 h 250"/>
                  <a:gd name="T8" fmla="*/ 1 w 110"/>
                  <a:gd name="T9" fmla="*/ 1 h 250"/>
                  <a:gd name="T10" fmla="*/ 1 w 110"/>
                  <a:gd name="T11" fmla="*/ 1 h 250"/>
                  <a:gd name="T12" fmla="*/ 0 w 110"/>
                  <a:gd name="T13" fmla="*/ 1 h 250"/>
                  <a:gd name="T14" fmla="*/ 0 w 110"/>
                  <a:gd name="T15" fmla="*/ 1 h 250"/>
                  <a:gd name="T16" fmla="*/ 0 w 110"/>
                  <a:gd name="T17" fmla="*/ 2 h 250"/>
                  <a:gd name="T18" fmla="*/ 0 w 110"/>
                  <a:gd name="T19" fmla="*/ 2 h 250"/>
                  <a:gd name="T20" fmla="*/ 0 w 110"/>
                  <a:gd name="T21" fmla="*/ 2 h 250"/>
                  <a:gd name="T22" fmla="*/ 0 w 110"/>
                  <a:gd name="T23" fmla="*/ 2 h 250"/>
                  <a:gd name="T24" fmla="*/ 0 w 110"/>
                  <a:gd name="T25" fmla="*/ 3 h 250"/>
                  <a:gd name="T26" fmla="*/ 0 w 110"/>
                  <a:gd name="T27" fmla="*/ 3 h 250"/>
                  <a:gd name="T28" fmla="*/ 0 w 110"/>
                  <a:gd name="T29" fmla="*/ 3 h 250"/>
                  <a:gd name="T30" fmla="*/ 0 w 110"/>
                  <a:gd name="T31" fmla="*/ 3 h 250"/>
                  <a:gd name="T32" fmla="*/ 1 w 110"/>
                  <a:gd name="T33" fmla="*/ 4 h 250"/>
                  <a:gd name="T34" fmla="*/ 1 w 110"/>
                  <a:gd name="T35" fmla="*/ 4 h 250"/>
                  <a:gd name="T36" fmla="*/ 1 w 110"/>
                  <a:gd name="T37" fmla="*/ 4 h 250"/>
                  <a:gd name="T38" fmla="*/ 1 w 110"/>
                  <a:gd name="T39" fmla="*/ 4 h 250"/>
                  <a:gd name="T40" fmla="*/ 1 w 110"/>
                  <a:gd name="T41" fmla="*/ 4 h 250"/>
                  <a:gd name="T42" fmla="*/ 1 w 110"/>
                  <a:gd name="T43" fmla="*/ 4 h 250"/>
                  <a:gd name="T44" fmla="*/ 1 w 110"/>
                  <a:gd name="T45" fmla="*/ 4 h 250"/>
                  <a:gd name="T46" fmla="*/ 1 w 110"/>
                  <a:gd name="T47" fmla="*/ 4 h 250"/>
                  <a:gd name="T48" fmla="*/ 1 w 110"/>
                  <a:gd name="T49" fmla="*/ 4 h 250"/>
                  <a:gd name="T50" fmla="*/ 1 w 110"/>
                  <a:gd name="T51" fmla="*/ 4 h 250"/>
                  <a:gd name="T52" fmla="*/ 1 w 110"/>
                  <a:gd name="T53" fmla="*/ 4 h 250"/>
                  <a:gd name="T54" fmla="*/ 1 w 110"/>
                  <a:gd name="T55" fmla="*/ 4 h 250"/>
                  <a:gd name="T56" fmla="*/ 0 w 110"/>
                  <a:gd name="T57" fmla="*/ 4 h 250"/>
                  <a:gd name="T58" fmla="*/ 0 w 110"/>
                  <a:gd name="T59" fmla="*/ 4 h 250"/>
                  <a:gd name="T60" fmla="*/ 0 w 110"/>
                  <a:gd name="T61" fmla="*/ 4 h 250"/>
                  <a:gd name="T62" fmla="*/ 0 w 110"/>
                  <a:gd name="T63" fmla="*/ 4 h 250"/>
                  <a:gd name="T64" fmla="*/ 0 w 110"/>
                  <a:gd name="T65" fmla="*/ 4 h 250"/>
                  <a:gd name="T66" fmla="*/ 0 w 110"/>
                  <a:gd name="T67" fmla="*/ 3 h 250"/>
                  <a:gd name="T68" fmla="*/ 0 w 110"/>
                  <a:gd name="T69" fmla="*/ 3 h 250"/>
                  <a:gd name="T70" fmla="*/ 0 w 110"/>
                  <a:gd name="T71" fmla="*/ 3 h 250"/>
                  <a:gd name="T72" fmla="*/ 0 w 110"/>
                  <a:gd name="T73" fmla="*/ 2 h 250"/>
                  <a:gd name="T74" fmla="*/ 0 w 110"/>
                  <a:gd name="T75" fmla="*/ 2 h 250"/>
                  <a:gd name="T76" fmla="*/ 0 w 110"/>
                  <a:gd name="T77" fmla="*/ 2 h 250"/>
                  <a:gd name="T78" fmla="*/ 0 w 110"/>
                  <a:gd name="T79" fmla="*/ 1 h 250"/>
                  <a:gd name="T80" fmla="*/ 0 w 110"/>
                  <a:gd name="T81" fmla="*/ 1 h 250"/>
                  <a:gd name="T82" fmla="*/ 0 w 110"/>
                  <a:gd name="T83" fmla="*/ 1 h 250"/>
                  <a:gd name="T84" fmla="*/ 0 w 110"/>
                  <a:gd name="T85" fmla="*/ 1 h 250"/>
                  <a:gd name="T86" fmla="*/ 0 w 110"/>
                  <a:gd name="T87" fmla="*/ 1 h 250"/>
                  <a:gd name="T88" fmla="*/ 1 w 110"/>
                  <a:gd name="T89" fmla="*/ 0 h 250"/>
                  <a:gd name="T90" fmla="*/ 1 w 110"/>
                  <a:gd name="T91" fmla="*/ 1 h 250"/>
                  <a:gd name="T92" fmla="*/ 1 w 110"/>
                  <a:gd name="T93" fmla="*/ 1 h 250"/>
                  <a:gd name="T94" fmla="*/ 1 w 110"/>
                  <a:gd name="T95" fmla="*/ 1 h 250"/>
                  <a:gd name="T96" fmla="*/ 1 w 110"/>
                  <a:gd name="T97" fmla="*/ 1 h 25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0"/>
                  <a:gd name="T148" fmla="*/ 0 h 250"/>
                  <a:gd name="T149" fmla="*/ 110 w 110"/>
                  <a:gd name="T150" fmla="*/ 250 h 25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0" h="250">
                    <a:moveTo>
                      <a:pt x="104" y="7"/>
                    </a:moveTo>
                    <a:lnTo>
                      <a:pt x="103" y="15"/>
                    </a:lnTo>
                    <a:lnTo>
                      <a:pt x="98" y="17"/>
                    </a:lnTo>
                    <a:lnTo>
                      <a:pt x="90" y="19"/>
                    </a:lnTo>
                    <a:lnTo>
                      <a:pt x="84" y="21"/>
                    </a:lnTo>
                    <a:lnTo>
                      <a:pt x="72" y="32"/>
                    </a:lnTo>
                    <a:lnTo>
                      <a:pt x="60" y="46"/>
                    </a:lnTo>
                    <a:lnTo>
                      <a:pt x="52" y="60"/>
                    </a:lnTo>
                    <a:lnTo>
                      <a:pt x="45" y="75"/>
                    </a:lnTo>
                    <a:lnTo>
                      <a:pt x="41" y="92"/>
                    </a:lnTo>
                    <a:lnTo>
                      <a:pt x="38" y="108"/>
                    </a:lnTo>
                    <a:lnTo>
                      <a:pt x="37" y="125"/>
                    </a:lnTo>
                    <a:lnTo>
                      <a:pt x="39" y="144"/>
                    </a:lnTo>
                    <a:lnTo>
                      <a:pt x="45" y="158"/>
                    </a:lnTo>
                    <a:lnTo>
                      <a:pt x="51" y="171"/>
                    </a:lnTo>
                    <a:lnTo>
                      <a:pt x="57" y="185"/>
                    </a:lnTo>
                    <a:lnTo>
                      <a:pt x="65" y="199"/>
                    </a:lnTo>
                    <a:lnTo>
                      <a:pt x="73" y="211"/>
                    </a:lnTo>
                    <a:lnTo>
                      <a:pt x="83" y="222"/>
                    </a:lnTo>
                    <a:lnTo>
                      <a:pt x="95" y="231"/>
                    </a:lnTo>
                    <a:lnTo>
                      <a:pt x="110" y="237"/>
                    </a:lnTo>
                    <a:lnTo>
                      <a:pt x="110" y="241"/>
                    </a:lnTo>
                    <a:lnTo>
                      <a:pt x="109" y="244"/>
                    </a:lnTo>
                    <a:lnTo>
                      <a:pt x="106" y="248"/>
                    </a:lnTo>
                    <a:lnTo>
                      <a:pt x="104" y="250"/>
                    </a:lnTo>
                    <a:lnTo>
                      <a:pt x="91" y="250"/>
                    </a:lnTo>
                    <a:lnTo>
                      <a:pt x="80" y="249"/>
                    </a:lnTo>
                    <a:lnTo>
                      <a:pt x="68" y="245"/>
                    </a:lnTo>
                    <a:lnTo>
                      <a:pt x="58" y="241"/>
                    </a:lnTo>
                    <a:lnTo>
                      <a:pt x="49" y="234"/>
                    </a:lnTo>
                    <a:lnTo>
                      <a:pt x="39" y="227"/>
                    </a:lnTo>
                    <a:lnTo>
                      <a:pt x="31" y="218"/>
                    </a:lnTo>
                    <a:lnTo>
                      <a:pt x="26" y="207"/>
                    </a:lnTo>
                    <a:lnTo>
                      <a:pt x="12" y="186"/>
                    </a:lnTo>
                    <a:lnTo>
                      <a:pt x="5" y="163"/>
                    </a:lnTo>
                    <a:lnTo>
                      <a:pt x="3" y="139"/>
                    </a:lnTo>
                    <a:lnTo>
                      <a:pt x="0" y="114"/>
                    </a:lnTo>
                    <a:lnTo>
                      <a:pt x="5" y="98"/>
                    </a:lnTo>
                    <a:lnTo>
                      <a:pt x="9" y="80"/>
                    </a:lnTo>
                    <a:lnTo>
                      <a:pt x="16" y="63"/>
                    </a:lnTo>
                    <a:lnTo>
                      <a:pt x="24" y="48"/>
                    </a:lnTo>
                    <a:lnTo>
                      <a:pt x="34" y="33"/>
                    </a:lnTo>
                    <a:lnTo>
                      <a:pt x="46" y="19"/>
                    </a:lnTo>
                    <a:lnTo>
                      <a:pt x="60" y="9"/>
                    </a:lnTo>
                    <a:lnTo>
                      <a:pt x="76" y="0"/>
                    </a:lnTo>
                    <a:lnTo>
                      <a:pt x="83" y="1"/>
                    </a:lnTo>
                    <a:lnTo>
                      <a:pt x="90" y="2"/>
                    </a:lnTo>
                    <a:lnTo>
                      <a:pt x="97" y="4"/>
                    </a:lnTo>
                    <a:lnTo>
                      <a:pt x="10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2" name="Freeform 35">
                <a:extLst>
                  <a:ext uri="{FF2B5EF4-FFF2-40B4-BE49-F238E27FC236}">
                    <a16:creationId xmlns:a16="http://schemas.microsoft.com/office/drawing/2014/main" id="{D6E1E7EA-62BF-152F-BDCF-384262734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3032"/>
                <a:ext cx="41" cy="19"/>
              </a:xfrm>
              <a:custGeom>
                <a:avLst/>
                <a:gdLst>
                  <a:gd name="T0" fmla="*/ 2 w 82"/>
                  <a:gd name="T1" fmla="*/ 0 h 39"/>
                  <a:gd name="T2" fmla="*/ 2 w 82"/>
                  <a:gd name="T3" fmla="*/ 0 h 39"/>
                  <a:gd name="T4" fmla="*/ 2 w 82"/>
                  <a:gd name="T5" fmla="*/ 0 h 39"/>
                  <a:gd name="T6" fmla="*/ 1 w 82"/>
                  <a:gd name="T7" fmla="*/ 0 h 39"/>
                  <a:gd name="T8" fmla="*/ 1 w 82"/>
                  <a:gd name="T9" fmla="*/ 0 h 39"/>
                  <a:gd name="T10" fmla="*/ 1 w 82"/>
                  <a:gd name="T11" fmla="*/ 0 h 39"/>
                  <a:gd name="T12" fmla="*/ 1 w 82"/>
                  <a:gd name="T13" fmla="*/ 0 h 39"/>
                  <a:gd name="T14" fmla="*/ 1 w 82"/>
                  <a:gd name="T15" fmla="*/ 0 h 39"/>
                  <a:gd name="T16" fmla="*/ 1 w 82"/>
                  <a:gd name="T17" fmla="*/ 0 h 39"/>
                  <a:gd name="T18" fmla="*/ 1 w 82"/>
                  <a:gd name="T19" fmla="*/ 0 h 39"/>
                  <a:gd name="T20" fmla="*/ 1 w 82"/>
                  <a:gd name="T21" fmla="*/ 0 h 39"/>
                  <a:gd name="T22" fmla="*/ 1 w 82"/>
                  <a:gd name="T23" fmla="*/ 0 h 39"/>
                  <a:gd name="T24" fmla="*/ 1 w 82"/>
                  <a:gd name="T25" fmla="*/ 0 h 39"/>
                  <a:gd name="T26" fmla="*/ 1 w 82"/>
                  <a:gd name="T27" fmla="*/ 0 h 39"/>
                  <a:gd name="T28" fmla="*/ 0 w 82"/>
                  <a:gd name="T29" fmla="*/ 0 h 39"/>
                  <a:gd name="T30" fmla="*/ 0 w 82"/>
                  <a:gd name="T31" fmla="*/ 0 h 39"/>
                  <a:gd name="T32" fmla="*/ 0 w 82"/>
                  <a:gd name="T33" fmla="*/ 0 h 39"/>
                  <a:gd name="T34" fmla="*/ 1 w 82"/>
                  <a:gd name="T35" fmla="*/ 0 h 39"/>
                  <a:gd name="T36" fmla="*/ 1 w 82"/>
                  <a:gd name="T37" fmla="*/ 0 h 39"/>
                  <a:gd name="T38" fmla="*/ 1 w 82"/>
                  <a:gd name="T39" fmla="*/ 0 h 39"/>
                  <a:gd name="T40" fmla="*/ 1 w 82"/>
                  <a:gd name="T41" fmla="*/ 0 h 39"/>
                  <a:gd name="T42" fmla="*/ 1 w 82"/>
                  <a:gd name="T43" fmla="*/ 0 h 39"/>
                  <a:gd name="T44" fmla="*/ 1 w 82"/>
                  <a:gd name="T45" fmla="*/ 0 h 39"/>
                  <a:gd name="T46" fmla="*/ 1 w 82"/>
                  <a:gd name="T47" fmla="*/ 0 h 39"/>
                  <a:gd name="T48" fmla="*/ 1 w 82"/>
                  <a:gd name="T49" fmla="*/ 0 h 39"/>
                  <a:gd name="T50" fmla="*/ 1 w 82"/>
                  <a:gd name="T51" fmla="*/ 0 h 39"/>
                  <a:gd name="T52" fmla="*/ 1 w 82"/>
                  <a:gd name="T53" fmla="*/ 0 h 39"/>
                  <a:gd name="T54" fmla="*/ 1 w 82"/>
                  <a:gd name="T55" fmla="*/ 0 h 39"/>
                  <a:gd name="T56" fmla="*/ 1 w 82"/>
                  <a:gd name="T57" fmla="*/ 0 h 39"/>
                  <a:gd name="T58" fmla="*/ 2 w 82"/>
                  <a:gd name="T59" fmla="*/ 0 h 39"/>
                  <a:gd name="T60" fmla="*/ 2 w 82"/>
                  <a:gd name="T61" fmla="*/ 0 h 39"/>
                  <a:gd name="T62" fmla="*/ 2 w 82"/>
                  <a:gd name="T63" fmla="*/ 0 h 39"/>
                  <a:gd name="T64" fmla="*/ 2 w 82"/>
                  <a:gd name="T65" fmla="*/ 0 h 3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39"/>
                  <a:gd name="T101" fmla="*/ 82 w 82"/>
                  <a:gd name="T102" fmla="*/ 39 h 3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39">
                    <a:moveTo>
                      <a:pt x="82" y="20"/>
                    </a:moveTo>
                    <a:lnTo>
                      <a:pt x="77" y="28"/>
                    </a:lnTo>
                    <a:lnTo>
                      <a:pt x="68" y="29"/>
                    </a:lnTo>
                    <a:lnTo>
                      <a:pt x="57" y="28"/>
                    </a:lnTo>
                    <a:lnTo>
                      <a:pt x="48" y="29"/>
                    </a:lnTo>
                    <a:lnTo>
                      <a:pt x="42" y="29"/>
                    </a:lnTo>
                    <a:lnTo>
                      <a:pt x="37" y="30"/>
                    </a:lnTo>
                    <a:lnTo>
                      <a:pt x="31" y="33"/>
                    </a:lnTo>
                    <a:lnTo>
                      <a:pt x="26" y="35"/>
                    </a:lnTo>
                    <a:lnTo>
                      <a:pt x="21" y="37"/>
                    </a:lnTo>
                    <a:lnTo>
                      <a:pt x="15" y="39"/>
                    </a:lnTo>
                    <a:lnTo>
                      <a:pt x="10" y="39"/>
                    </a:lnTo>
                    <a:lnTo>
                      <a:pt x="4" y="37"/>
                    </a:lnTo>
                    <a:lnTo>
                      <a:pt x="2" y="32"/>
                    </a:lnTo>
                    <a:lnTo>
                      <a:pt x="0" y="25"/>
                    </a:lnTo>
                    <a:lnTo>
                      <a:pt x="0" y="19"/>
                    </a:lnTo>
                    <a:lnTo>
                      <a:pt x="0" y="12"/>
                    </a:lnTo>
                    <a:lnTo>
                      <a:pt x="4" y="9"/>
                    </a:lnTo>
                    <a:lnTo>
                      <a:pt x="9" y="6"/>
                    </a:lnTo>
                    <a:lnTo>
                      <a:pt x="15" y="4"/>
                    </a:lnTo>
                    <a:lnTo>
                      <a:pt x="21" y="3"/>
                    </a:lnTo>
                    <a:lnTo>
                      <a:pt x="27" y="2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5" y="0"/>
                    </a:lnTo>
                    <a:lnTo>
                      <a:pt x="51" y="2"/>
                    </a:lnTo>
                    <a:lnTo>
                      <a:pt x="55" y="4"/>
                    </a:lnTo>
                    <a:lnTo>
                      <a:pt x="60" y="6"/>
                    </a:lnTo>
                    <a:lnTo>
                      <a:pt x="64" y="9"/>
                    </a:lnTo>
                    <a:lnTo>
                      <a:pt x="69" y="12"/>
                    </a:lnTo>
                    <a:lnTo>
                      <a:pt x="74" y="15"/>
                    </a:lnTo>
                    <a:lnTo>
                      <a:pt x="77" y="18"/>
                    </a:lnTo>
                    <a:lnTo>
                      <a:pt x="8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3" name="Freeform 36">
                <a:extLst>
                  <a:ext uri="{FF2B5EF4-FFF2-40B4-BE49-F238E27FC236}">
                    <a16:creationId xmlns:a16="http://schemas.microsoft.com/office/drawing/2014/main" id="{5ACE3727-DFD7-5E7C-4601-948A73408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3050"/>
                <a:ext cx="99" cy="125"/>
              </a:xfrm>
              <a:custGeom>
                <a:avLst/>
                <a:gdLst>
                  <a:gd name="T0" fmla="*/ 3 w 197"/>
                  <a:gd name="T1" fmla="*/ 1 h 249"/>
                  <a:gd name="T2" fmla="*/ 3 w 197"/>
                  <a:gd name="T3" fmla="*/ 1 h 249"/>
                  <a:gd name="T4" fmla="*/ 3 w 197"/>
                  <a:gd name="T5" fmla="*/ 1 h 249"/>
                  <a:gd name="T6" fmla="*/ 3 w 197"/>
                  <a:gd name="T7" fmla="*/ 1 h 249"/>
                  <a:gd name="T8" fmla="*/ 4 w 197"/>
                  <a:gd name="T9" fmla="*/ 1 h 249"/>
                  <a:gd name="T10" fmla="*/ 4 w 197"/>
                  <a:gd name="T11" fmla="*/ 1 h 249"/>
                  <a:gd name="T12" fmla="*/ 3 w 197"/>
                  <a:gd name="T13" fmla="*/ 1 h 249"/>
                  <a:gd name="T14" fmla="*/ 3 w 197"/>
                  <a:gd name="T15" fmla="*/ 1 h 249"/>
                  <a:gd name="T16" fmla="*/ 3 w 197"/>
                  <a:gd name="T17" fmla="*/ 2 h 249"/>
                  <a:gd name="T18" fmla="*/ 3 w 197"/>
                  <a:gd name="T19" fmla="*/ 2 h 249"/>
                  <a:gd name="T20" fmla="*/ 3 w 197"/>
                  <a:gd name="T21" fmla="*/ 2 h 249"/>
                  <a:gd name="T22" fmla="*/ 2 w 197"/>
                  <a:gd name="T23" fmla="*/ 1 h 249"/>
                  <a:gd name="T24" fmla="*/ 2 w 197"/>
                  <a:gd name="T25" fmla="*/ 1 h 249"/>
                  <a:gd name="T26" fmla="*/ 2 w 197"/>
                  <a:gd name="T27" fmla="*/ 1 h 249"/>
                  <a:gd name="T28" fmla="*/ 2 w 197"/>
                  <a:gd name="T29" fmla="*/ 1 h 249"/>
                  <a:gd name="T30" fmla="*/ 1 w 197"/>
                  <a:gd name="T31" fmla="*/ 1 h 249"/>
                  <a:gd name="T32" fmla="*/ 1 w 197"/>
                  <a:gd name="T33" fmla="*/ 1 h 249"/>
                  <a:gd name="T34" fmla="*/ 1 w 197"/>
                  <a:gd name="T35" fmla="*/ 1 h 249"/>
                  <a:gd name="T36" fmla="*/ 1 w 197"/>
                  <a:gd name="T37" fmla="*/ 1 h 249"/>
                  <a:gd name="T38" fmla="*/ 1 w 197"/>
                  <a:gd name="T39" fmla="*/ 1 h 249"/>
                  <a:gd name="T40" fmla="*/ 1 w 197"/>
                  <a:gd name="T41" fmla="*/ 2 h 249"/>
                  <a:gd name="T42" fmla="*/ 2 w 197"/>
                  <a:gd name="T43" fmla="*/ 2 h 249"/>
                  <a:gd name="T44" fmla="*/ 2 w 197"/>
                  <a:gd name="T45" fmla="*/ 2 h 249"/>
                  <a:gd name="T46" fmla="*/ 2 w 197"/>
                  <a:gd name="T47" fmla="*/ 3 h 249"/>
                  <a:gd name="T48" fmla="*/ 1 w 197"/>
                  <a:gd name="T49" fmla="*/ 4 h 249"/>
                  <a:gd name="T50" fmla="*/ 1 w 197"/>
                  <a:gd name="T51" fmla="*/ 4 h 249"/>
                  <a:gd name="T52" fmla="*/ 1 w 197"/>
                  <a:gd name="T53" fmla="*/ 4 h 249"/>
                  <a:gd name="T54" fmla="*/ 1 w 197"/>
                  <a:gd name="T55" fmla="*/ 4 h 249"/>
                  <a:gd name="T56" fmla="*/ 1 w 197"/>
                  <a:gd name="T57" fmla="*/ 3 h 249"/>
                  <a:gd name="T58" fmla="*/ 1 w 197"/>
                  <a:gd name="T59" fmla="*/ 2 h 249"/>
                  <a:gd name="T60" fmla="*/ 1 w 197"/>
                  <a:gd name="T61" fmla="*/ 2 h 249"/>
                  <a:gd name="T62" fmla="*/ 1 w 197"/>
                  <a:gd name="T63" fmla="*/ 2 h 249"/>
                  <a:gd name="T64" fmla="*/ 0 w 197"/>
                  <a:gd name="T65" fmla="*/ 2 h 249"/>
                  <a:gd name="T66" fmla="*/ 1 w 197"/>
                  <a:gd name="T67" fmla="*/ 1 h 249"/>
                  <a:gd name="T68" fmla="*/ 1 w 197"/>
                  <a:gd name="T69" fmla="*/ 1 h 249"/>
                  <a:gd name="T70" fmla="*/ 1 w 197"/>
                  <a:gd name="T71" fmla="*/ 1 h 249"/>
                  <a:gd name="T72" fmla="*/ 2 w 197"/>
                  <a:gd name="T73" fmla="*/ 1 h 249"/>
                  <a:gd name="T74" fmla="*/ 2 w 197"/>
                  <a:gd name="T75" fmla="*/ 0 h 249"/>
                  <a:gd name="T76" fmla="*/ 2 w 197"/>
                  <a:gd name="T77" fmla="*/ 1 h 249"/>
                  <a:gd name="T78" fmla="*/ 2 w 197"/>
                  <a:gd name="T79" fmla="*/ 1 h 249"/>
                  <a:gd name="T80" fmla="*/ 3 w 197"/>
                  <a:gd name="T81" fmla="*/ 1 h 249"/>
                  <a:gd name="T82" fmla="*/ 3 w 197"/>
                  <a:gd name="T83" fmla="*/ 1 h 249"/>
                  <a:gd name="T84" fmla="*/ 3 w 197"/>
                  <a:gd name="T85" fmla="*/ 1 h 24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97"/>
                  <a:gd name="T130" fmla="*/ 0 h 249"/>
                  <a:gd name="T131" fmla="*/ 197 w 197"/>
                  <a:gd name="T132" fmla="*/ 249 h 24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97" h="249">
                    <a:moveTo>
                      <a:pt x="153" y="31"/>
                    </a:moveTo>
                    <a:lnTo>
                      <a:pt x="158" y="29"/>
                    </a:lnTo>
                    <a:lnTo>
                      <a:pt x="163" y="27"/>
                    </a:lnTo>
                    <a:lnTo>
                      <a:pt x="169" y="23"/>
                    </a:lnTo>
                    <a:lnTo>
                      <a:pt x="173" y="19"/>
                    </a:lnTo>
                    <a:lnTo>
                      <a:pt x="178" y="14"/>
                    </a:lnTo>
                    <a:lnTo>
                      <a:pt x="183" y="10"/>
                    </a:lnTo>
                    <a:lnTo>
                      <a:pt x="187" y="5"/>
                    </a:lnTo>
                    <a:lnTo>
                      <a:pt x="191" y="0"/>
                    </a:lnTo>
                    <a:lnTo>
                      <a:pt x="196" y="5"/>
                    </a:lnTo>
                    <a:lnTo>
                      <a:pt x="197" y="11"/>
                    </a:lnTo>
                    <a:lnTo>
                      <a:pt x="196" y="18"/>
                    </a:lnTo>
                    <a:lnTo>
                      <a:pt x="195" y="25"/>
                    </a:lnTo>
                    <a:lnTo>
                      <a:pt x="191" y="33"/>
                    </a:lnTo>
                    <a:lnTo>
                      <a:pt x="186" y="41"/>
                    </a:lnTo>
                    <a:lnTo>
                      <a:pt x="181" y="50"/>
                    </a:lnTo>
                    <a:lnTo>
                      <a:pt x="176" y="58"/>
                    </a:lnTo>
                    <a:lnTo>
                      <a:pt x="169" y="66"/>
                    </a:lnTo>
                    <a:lnTo>
                      <a:pt x="162" y="73"/>
                    </a:lnTo>
                    <a:lnTo>
                      <a:pt x="154" y="78"/>
                    </a:lnTo>
                    <a:lnTo>
                      <a:pt x="143" y="81"/>
                    </a:lnTo>
                    <a:lnTo>
                      <a:pt x="138" y="74"/>
                    </a:lnTo>
                    <a:lnTo>
                      <a:pt x="132" y="66"/>
                    </a:lnTo>
                    <a:lnTo>
                      <a:pt x="125" y="59"/>
                    </a:lnTo>
                    <a:lnTo>
                      <a:pt x="118" y="53"/>
                    </a:lnTo>
                    <a:lnTo>
                      <a:pt x="110" y="48"/>
                    </a:lnTo>
                    <a:lnTo>
                      <a:pt x="102" y="44"/>
                    </a:lnTo>
                    <a:lnTo>
                      <a:pt x="93" y="42"/>
                    </a:lnTo>
                    <a:lnTo>
                      <a:pt x="83" y="42"/>
                    </a:lnTo>
                    <a:lnTo>
                      <a:pt x="76" y="42"/>
                    </a:lnTo>
                    <a:lnTo>
                      <a:pt x="70" y="42"/>
                    </a:lnTo>
                    <a:lnTo>
                      <a:pt x="63" y="42"/>
                    </a:lnTo>
                    <a:lnTo>
                      <a:pt x="56" y="43"/>
                    </a:lnTo>
                    <a:lnTo>
                      <a:pt x="49" y="44"/>
                    </a:lnTo>
                    <a:lnTo>
                      <a:pt x="43" y="46"/>
                    </a:lnTo>
                    <a:lnTo>
                      <a:pt x="37" y="50"/>
                    </a:lnTo>
                    <a:lnTo>
                      <a:pt x="33" y="53"/>
                    </a:lnTo>
                    <a:lnTo>
                      <a:pt x="40" y="55"/>
                    </a:lnTo>
                    <a:lnTo>
                      <a:pt x="45" y="57"/>
                    </a:lnTo>
                    <a:lnTo>
                      <a:pt x="51" y="60"/>
                    </a:lnTo>
                    <a:lnTo>
                      <a:pt x="57" y="63"/>
                    </a:lnTo>
                    <a:lnTo>
                      <a:pt x="62" y="67"/>
                    </a:lnTo>
                    <a:lnTo>
                      <a:pt x="67" y="72"/>
                    </a:lnTo>
                    <a:lnTo>
                      <a:pt x="71" y="76"/>
                    </a:lnTo>
                    <a:lnTo>
                      <a:pt x="75" y="82"/>
                    </a:lnTo>
                    <a:lnTo>
                      <a:pt x="86" y="114"/>
                    </a:lnTo>
                    <a:lnTo>
                      <a:pt x="86" y="149"/>
                    </a:lnTo>
                    <a:lnTo>
                      <a:pt x="79" y="184"/>
                    </a:lnTo>
                    <a:lnTo>
                      <a:pt x="67" y="216"/>
                    </a:lnTo>
                    <a:lnTo>
                      <a:pt x="64" y="225"/>
                    </a:lnTo>
                    <a:lnTo>
                      <a:pt x="62" y="235"/>
                    </a:lnTo>
                    <a:lnTo>
                      <a:pt x="58" y="245"/>
                    </a:lnTo>
                    <a:lnTo>
                      <a:pt x="49" y="249"/>
                    </a:lnTo>
                    <a:lnTo>
                      <a:pt x="43" y="243"/>
                    </a:lnTo>
                    <a:lnTo>
                      <a:pt x="45" y="223"/>
                    </a:lnTo>
                    <a:lnTo>
                      <a:pt x="48" y="201"/>
                    </a:lnTo>
                    <a:lnTo>
                      <a:pt x="51" y="178"/>
                    </a:lnTo>
                    <a:lnTo>
                      <a:pt x="52" y="155"/>
                    </a:lnTo>
                    <a:lnTo>
                      <a:pt x="51" y="133"/>
                    </a:lnTo>
                    <a:lnTo>
                      <a:pt x="45" y="113"/>
                    </a:lnTo>
                    <a:lnTo>
                      <a:pt x="33" y="95"/>
                    </a:lnTo>
                    <a:lnTo>
                      <a:pt x="14" y="81"/>
                    </a:lnTo>
                    <a:lnTo>
                      <a:pt x="10" y="80"/>
                    </a:lnTo>
                    <a:lnTo>
                      <a:pt x="6" y="79"/>
                    </a:lnTo>
                    <a:lnTo>
                      <a:pt x="3" y="76"/>
                    </a:lnTo>
                    <a:lnTo>
                      <a:pt x="0" y="73"/>
                    </a:lnTo>
                    <a:lnTo>
                      <a:pt x="4" y="58"/>
                    </a:lnTo>
                    <a:lnTo>
                      <a:pt x="11" y="45"/>
                    </a:lnTo>
                    <a:lnTo>
                      <a:pt x="20" y="33"/>
                    </a:lnTo>
                    <a:lnTo>
                      <a:pt x="30" y="21"/>
                    </a:lnTo>
                    <a:lnTo>
                      <a:pt x="38" y="15"/>
                    </a:lnTo>
                    <a:lnTo>
                      <a:pt x="49" y="10"/>
                    </a:lnTo>
                    <a:lnTo>
                      <a:pt x="58" y="6"/>
                    </a:lnTo>
                    <a:lnTo>
                      <a:pt x="68" y="3"/>
                    </a:lnTo>
                    <a:lnTo>
                      <a:pt x="79" y="0"/>
                    </a:lnTo>
                    <a:lnTo>
                      <a:pt x="90" y="0"/>
                    </a:lnTo>
                    <a:lnTo>
                      <a:pt x="101" y="0"/>
                    </a:lnTo>
                    <a:lnTo>
                      <a:pt x="111" y="3"/>
                    </a:lnTo>
                    <a:lnTo>
                      <a:pt x="117" y="5"/>
                    </a:lnTo>
                    <a:lnTo>
                      <a:pt x="123" y="8"/>
                    </a:lnTo>
                    <a:lnTo>
                      <a:pt x="128" y="11"/>
                    </a:lnTo>
                    <a:lnTo>
                      <a:pt x="134" y="14"/>
                    </a:lnTo>
                    <a:lnTo>
                      <a:pt x="140" y="18"/>
                    </a:lnTo>
                    <a:lnTo>
                      <a:pt x="144" y="21"/>
                    </a:lnTo>
                    <a:lnTo>
                      <a:pt x="149" y="26"/>
                    </a:lnTo>
                    <a:lnTo>
                      <a:pt x="153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4" name="Freeform 37">
                <a:extLst>
                  <a:ext uri="{FF2B5EF4-FFF2-40B4-BE49-F238E27FC236}">
                    <a16:creationId xmlns:a16="http://schemas.microsoft.com/office/drawing/2014/main" id="{7CE36E0A-56F9-D2E2-430D-DDA81DFD1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3080"/>
                <a:ext cx="35" cy="95"/>
              </a:xfrm>
              <a:custGeom>
                <a:avLst/>
                <a:gdLst>
                  <a:gd name="T0" fmla="*/ 2 w 69"/>
                  <a:gd name="T1" fmla="*/ 1 h 189"/>
                  <a:gd name="T2" fmla="*/ 2 w 69"/>
                  <a:gd name="T3" fmla="*/ 1 h 189"/>
                  <a:gd name="T4" fmla="*/ 2 w 69"/>
                  <a:gd name="T5" fmla="*/ 2 h 189"/>
                  <a:gd name="T6" fmla="*/ 2 w 69"/>
                  <a:gd name="T7" fmla="*/ 2 h 189"/>
                  <a:gd name="T8" fmla="*/ 1 w 69"/>
                  <a:gd name="T9" fmla="*/ 2 h 189"/>
                  <a:gd name="T10" fmla="*/ 1 w 69"/>
                  <a:gd name="T11" fmla="*/ 2 h 189"/>
                  <a:gd name="T12" fmla="*/ 1 w 69"/>
                  <a:gd name="T13" fmla="*/ 3 h 189"/>
                  <a:gd name="T14" fmla="*/ 1 w 69"/>
                  <a:gd name="T15" fmla="*/ 3 h 189"/>
                  <a:gd name="T16" fmla="*/ 1 w 69"/>
                  <a:gd name="T17" fmla="*/ 3 h 189"/>
                  <a:gd name="T18" fmla="*/ 1 w 69"/>
                  <a:gd name="T19" fmla="*/ 3 h 189"/>
                  <a:gd name="T20" fmla="*/ 1 w 69"/>
                  <a:gd name="T21" fmla="*/ 3 h 189"/>
                  <a:gd name="T22" fmla="*/ 1 w 69"/>
                  <a:gd name="T23" fmla="*/ 3 h 189"/>
                  <a:gd name="T24" fmla="*/ 1 w 69"/>
                  <a:gd name="T25" fmla="*/ 3 h 189"/>
                  <a:gd name="T26" fmla="*/ 1 w 69"/>
                  <a:gd name="T27" fmla="*/ 3 h 189"/>
                  <a:gd name="T28" fmla="*/ 0 w 69"/>
                  <a:gd name="T29" fmla="*/ 3 h 189"/>
                  <a:gd name="T30" fmla="*/ 1 w 69"/>
                  <a:gd name="T31" fmla="*/ 3 h 189"/>
                  <a:gd name="T32" fmla="*/ 1 w 69"/>
                  <a:gd name="T33" fmla="*/ 3 h 189"/>
                  <a:gd name="T34" fmla="*/ 1 w 69"/>
                  <a:gd name="T35" fmla="*/ 3 h 189"/>
                  <a:gd name="T36" fmla="*/ 1 w 69"/>
                  <a:gd name="T37" fmla="*/ 3 h 189"/>
                  <a:gd name="T38" fmla="*/ 1 w 69"/>
                  <a:gd name="T39" fmla="*/ 2 h 189"/>
                  <a:gd name="T40" fmla="*/ 1 w 69"/>
                  <a:gd name="T41" fmla="*/ 2 h 189"/>
                  <a:gd name="T42" fmla="*/ 1 w 69"/>
                  <a:gd name="T43" fmla="*/ 2 h 189"/>
                  <a:gd name="T44" fmla="*/ 1 w 69"/>
                  <a:gd name="T45" fmla="*/ 1 h 189"/>
                  <a:gd name="T46" fmla="*/ 1 w 69"/>
                  <a:gd name="T47" fmla="*/ 1 h 189"/>
                  <a:gd name="T48" fmla="*/ 1 w 69"/>
                  <a:gd name="T49" fmla="*/ 1 h 189"/>
                  <a:gd name="T50" fmla="*/ 1 w 69"/>
                  <a:gd name="T51" fmla="*/ 1 h 189"/>
                  <a:gd name="T52" fmla="*/ 1 w 69"/>
                  <a:gd name="T53" fmla="*/ 0 h 189"/>
                  <a:gd name="T54" fmla="*/ 1 w 69"/>
                  <a:gd name="T55" fmla="*/ 0 h 189"/>
                  <a:gd name="T56" fmla="*/ 1 w 69"/>
                  <a:gd name="T57" fmla="*/ 1 h 189"/>
                  <a:gd name="T58" fmla="*/ 2 w 69"/>
                  <a:gd name="T59" fmla="*/ 1 h 189"/>
                  <a:gd name="T60" fmla="*/ 2 w 69"/>
                  <a:gd name="T61" fmla="*/ 1 h 189"/>
                  <a:gd name="T62" fmla="*/ 2 w 69"/>
                  <a:gd name="T63" fmla="*/ 1 h 189"/>
                  <a:gd name="T64" fmla="*/ 2 w 69"/>
                  <a:gd name="T65" fmla="*/ 1 h 18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9"/>
                  <a:gd name="T100" fmla="*/ 0 h 189"/>
                  <a:gd name="T101" fmla="*/ 69 w 69"/>
                  <a:gd name="T102" fmla="*/ 189 h 18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9" h="189">
                    <a:moveTo>
                      <a:pt x="69" y="29"/>
                    </a:moveTo>
                    <a:lnTo>
                      <a:pt x="68" y="49"/>
                    </a:lnTo>
                    <a:lnTo>
                      <a:pt x="67" y="69"/>
                    </a:lnTo>
                    <a:lnTo>
                      <a:pt x="65" y="89"/>
                    </a:lnTo>
                    <a:lnTo>
                      <a:pt x="61" y="107"/>
                    </a:lnTo>
                    <a:lnTo>
                      <a:pt x="57" y="127"/>
                    </a:lnTo>
                    <a:lnTo>
                      <a:pt x="51" y="145"/>
                    </a:lnTo>
                    <a:lnTo>
                      <a:pt x="44" y="163"/>
                    </a:lnTo>
                    <a:lnTo>
                      <a:pt x="35" y="179"/>
                    </a:lnTo>
                    <a:lnTo>
                      <a:pt x="28" y="185"/>
                    </a:lnTo>
                    <a:lnTo>
                      <a:pt x="21" y="188"/>
                    </a:lnTo>
                    <a:lnTo>
                      <a:pt x="12" y="189"/>
                    </a:lnTo>
                    <a:lnTo>
                      <a:pt x="4" y="188"/>
                    </a:lnTo>
                    <a:lnTo>
                      <a:pt x="1" y="185"/>
                    </a:lnTo>
                    <a:lnTo>
                      <a:pt x="0" y="181"/>
                    </a:lnTo>
                    <a:lnTo>
                      <a:pt x="1" y="178"/>
                    </a:lnTo>
                    <a:lnTo>
                      <a:pt x="4" y="174"/>
                    </a:lnTo>
                    <a:lnTo>
                      <a:pt x="14" y="155"/>
                    </a:lnTo>
                    <a:lnTo>
                      <a:pt x="22" y="134"/>
                    </a:lnTo>
                    <a:lnTo>
                      <a:pt x="30" y="114"/>
                    </a:lnTo>
                    <a:lnTo>
                      <a:pt x="37" y="92"/>
                    </a:lnTo>
                    <a:lnTo>
                      <a:pt x="43" y="72"/>
                    </a:lnTo>
                    <a:lnTo>
                      <a:pt x="47" y="50"/>
                    </a:lnTo>
                    <a:lnTo>
                      <a:pt x="51" y="27"/>
                    </a:lnTo>
                    <a:lnTo>
                      <a:pt x="52" y="4"/>
                    </a:lnTo>
                    <a:lnTo>
                      <a:pt x="54" y="3"/>
                    </a:lnTo>
                    <a:lnTo>
                      <a:pt x="57" y="0"/>
                    </a:lnTo>
                    <a:lnTo>
                      <a:pt x="59" y="0"/>
                    </a:lnTo>
                    <a:lnTo>
                      <a:pt x="62" y="1"/>
                    </a:lnTo>
                    <a:lnTo>
                      <a:pt x="66" y="7"/>
                    </a:lnTo>
                    <a:lnTo>
                      <a:pt x="68" y="14"/>
                    </a:lnTo>
                    <a:lnTo>
                      <a:pt x="69" y="22"/>
                    </a:lnTo>
                    <a:lnTo>
                      <a:pt x="69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5" name="Freeform 38">
                <a:extLst>
                  <a:ext uri="{FF2B5EF4-FFF2-40B4-BE49-F238E27FC236}">
                    <a16:creationId xmlns:a16="http://schemas.microsoft.com/office/drawing/2014/main" id="{1E57AF34-71BC-5288-095D-D7A68DD7D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0" y="3110"/>
                <a:ext cx="65" cy="303"/>
              </a:xfrm>
              <a:custGeom>
                <a:avLst/>
                <a:gdLst>
                  <a:gd name="T0" fmla="*/ 1 w 129"/>
                  <a:gd name="T1" fmla="*/ 1 h 606"/>
                  <a:gd name="T2" fmla="*/ 1 w 129"/>
                  <a:gd name="T3" fmla="*/ 1 h 606"/>
                  <a:gd name="T4" fmla="*/ 1 w 129"/>
                  <a:gd name="T5" fmla="*/ 1 h 606"/>
                  <a:gd name="T6" fmla="*/ 2 w 129"/>
                  <a:gd name="T7" fmla="*/ 2 h 606"/>
                  <a:gd name="T8" fmla="*/ 2 w 129"/>
                  <a:gd name="T9" fmla="*/ 2 h 606"/>
                  <a:gd name="T10" fmla="*/ 2 w 129"/>
                  <a:gd name="T11" fmla="*/ 2 h 606"/>
                  <a:gd name="T12" fmla="*/ 2 w 129"/>
                  <a:gd name="T13" fmla="*/ 2 h 606"/>
                  <a:gd name="T14" fmla="*/ 2 w 129"/>
                  <a:gd name="T15" fmla="*/ 2 h 606"/>
                  <a:gd name="T16" fmla="*/ 2 w 129"/>
                  <a:gd name="T17" fmla="*/ 3 h 606"/>
                  <a:gd name="T18" fmla="*/ 2 w 129"/>
                  <a:gd name="T19" fmla="*/ 3 h 606"/>
                  <a:gd name="T20" fmla="*/ 2 w 129"/>
                  <a:gd name="T21" fmla="*/ 4 h 606"/>
                  <a:gd name="T22" fmla="*/ 2 w 129"/>
                  <a:gd name="T23" fmla="*/ 4 h 606"/>
                  <a:gd name="T24" fmla="*/ 2 w 129"/>
                  <a:gd name="T25" fmla="*/ 5 h 606"/>
                  <a:gd name="T26" fmla="*/ 3 w 129"/>
                  <a:gd name="T27" fmla="*/ 5 h 606"/>
                  <a:gd name="T28" fmla="*/ 3 w 129"/>
                  <a:gd name="T29" fmla="*/ 6 h 606"/>
                  <a:gd name="T30" fmla="*/ 2 w 129"/>
                  <a:gd name="T31" fmla="*/ 6 h 606"/>
                  <a:gd name="T32" fmla="*/ 2 w 129"/>
                  <a:gd name="T33" fmla="*/ 7 h 606"/>
                  <a:gd name="T34" fmla="*/ 2 w 129"/>
                  <a:gd name="T35" fmla="*/ 7 h 606"/>
                  <a:gd name="T36" fmla="*/ 2 w 129"/>
                  <a:gd name="T37" fmla="*/ 8 h 606"/>
                  <a:gd name="T38" fmla="*/ 2 w 129"/>
                  <a:gd name="T39" fmla="*/ 9 h 606"/>
                  <a:gd name="T40" fmla="*/ 2 w 129"/>
                  <a:gd name="T41" fmla="*/ 9 h 606"/>
                  <a:gd name="T42" fmla="*/ 2 w 129"/>
                  <a:gd name="T43" fmla="*/ 9 h 606"/>
                  <a:gd name="T44" fmla="*/ 2 w 129"/>
                  <a:gd name="T45" fmla="*/ 9 h 606"/>
                  <a:gd name="T46" fmla="*/ 2 w 129"/>
                  <a:gd name="T47" fmla="*/ 9 h 606"/>
                  <a:gd name="T48" fmla="*/ 2 w 129"/>
                  <a:gd name="T49" fmla="*/ 10 h 606"/>
                  <a:gd name="T50" fmla="*/ 1 w 129"/>
                  <a:gd name="T51" fmla="*/ 10 h 606"/>
                  <a:gd name="T52" fmla="*/ 1 w 129"/>
                  <a:gd name="T53" fmla="*/ 10 h 606"/>
                  <a:gd name="T54" fmla="*/ 1 w 129"/>
                  <a:gd name="T55" fmla="*/ 10 h 606"/>
                  <a:gd name="T56" fmla="*/ 1 w 129"/>
                  <a:gd name="T57" fmla="*/ 10 h 606"/>
                  <a:gd name="T58" fmla="*/ 1 w 129"/>
                  <a:gd name="T59" fmla="*/ 10 h 606"/>
                  <a:gd name="T60" fmla="*/ 1 w 129"/>
                  <a:gd name="T61" fmla="*/ 10 h 606"/>
                  <a:gd name="T62" fmla="*/ 1 w 129"/>
                  <a:gd name="T63" fmla="*/ 10 h 606"/>
                  <a:gd name="T64" fmla="*/ 1 w 129"/>
                  <a:gd name="T65" fmla="*/ 10 h 606"/>
                  <a:gd name="T66" fmla="*/ 1 w 129"/>
                  <a:gd name="T67" fmla="*/ 9 h 606"/>
                  <a:gd name="T68" fmla="*/ 1 w 129"/>
                  <a:gd name="T69" fmla="*/ 9 h 606"/>
                  <a:gd name="T70" fmla="*/ 2 w 129"/>
                  <a:gd name="T71" fmla="*/ 9 h 606"/>
                  <a:gd name="T72" fmla="*/ 2 w 129"/>
                  <a:gd name="T73" fmla="*/ 8 h 606"/>
                  <a:gd name="T74" fmla="*/ 2 w 129"/>
                  <a:gd name="T75" fmla="*/ 8 h 606"/>
                  <a:gd name="T76" fmla="*/ 2 w 129"/>
                  <a:gd name="T77" fmla="*/ 7 h 606"/>
                  <a:gd name="T78" fmla="*/ 2 w 129"/>
                  <a:gd name="T79" fmla="*/ 7 h 606"/>
                  <a:gd name="T80" fmla="*/ 2 w 129"/>
                  <a:gd name="T81" fmla="*/ 6 h 606"/>
                  <a:gd name="T82" fmla="*/ 2 w 129"/>
                  <a:gd name="T83" fmla="*/ 6 h 606"/>
                  <a:gd name="T84" fmla="*/ 2 w 129"/>
                  <a:gd name="T85" fmla="*/ 5 h 606"/>
                  <a:gd name="T86" fmla="*/ 2 w 129"/>
                  <a:gd name="T87" fmla="*/ 5 h 606"/>
                  <a:gd name="T88" fmla="*/ 2 w 129"/>
                  <a:gd name="T89" fmla="*/ 4 h 606"/>
                  <a:gd name="T90" fmla="*/ 2 w 129"/>
                  <a:gd name="T91" fmla="*/ 3 h 606"/>
                  <a:gd name="T92" fmla="*/ 1 w 129"/>
                  <a:gd name="T93" fmla="*/ 3 h 606"/>
                  <a:gd name="T94" fmla="*/ 1 w 129"/>
                  <a:gd name="T95" fmla="*/ 2 h 606"/>
                  <a:gd name="T96" fmla="*/ 1 w 129"/>
                  <a:gd name="T97" fmla="*/ 2 h 606"/>
                  <a:gd name="T98" fmla="*/ 1 w 129"/>
                  <a:gd name="T99" fmla="*/ 2 h 606"/>
                  <a:gd name="T100" fmla="*/ 1 w 129"/>
                  <a:gd name="T101" fmla="*/ 1 h 606"/>
                  <a:gd name="T102" fmla="*/ 1 w 129"/>
                  <a:gd name="T103" fmla="*/ 1 h 606"/>
                  <a:gd name="T104" fmla="*/ 1 w 129"/>
                  <a:gd name="T105" fmla="*/ 1 h 606"/>
                  <a:gd name="T106" fmla="*/ 1 w 129"/>
                  <a:gd name="T107" fmla="*/ 1 h 606"/>
                  <a:gd name="T108" fmla="*/ 1 w 129"/>
                  <a:gd name="T109" fmla="*/ 1 h 606"/>
                  <a:gd name="T110" fmla="*/ 0 w 129"/>
                  <a:gd name="T111" fmla="*/ 1 h 606"/>
                  <a:gd name="T112" fmla="*/ 1 w 129"/>
                  <a:gd name="T113" fmla="*/ 0 h 606"/>
                  <a:gd name="T114" fmla="*/ 1 w 129"/>
                  <a:gd name="T115" fmla="*/ 1 h 606"/>
                  <a:gd name="T116" fmla="*/ 1 w 129"/>
                  <a:gd name="T117" fmla="*/ 1 h 606"/>
                  <a:gd name="T118" fmla="*/ 1 w 129"/>
                  <a:gd name="T119" fmla="*/ 1 h 606"/>
                  <a:gd name="T120" fmla="*/ 1 w 129"/>
                  <a:gd name="T121" fmla="*/ 1 h 60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9"/>
                  <a:gd name="T184" fmla="*/ 0 h 606"/>
                  <a:gd name="T185" fmla="*/ 129 w 129"/>
                  <a:gd name="T186" fmla="*/ 606 h 60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9" h="606">
                    <a:moveTo>
                      <a:pt x="36" y="21"/>
                    </a:moveTo>
                    <a:lnTo>
                      <a:pt x="47" y="35"/>
                    </a:lnTo>
                    <a:lnTo>
                      <a:pt x="57" y="50"/>
                    </a:lnTo>
                    <a:lnTo>
                      <a:pt x="66" y="65"/>
                    </a:lnTo>
                    <a:lnTo>
                      <a:pt x="74" y="81"/>
                    </a:lnTo>
                    <a:lnTo>
                      <a:pt x="81" y="96"/>
                    </a:lnTo>
                    <a:lnTo>
                      <a:pt x="88" y="112"/>
                    </a:lnTo>
                    <a:lnTo>
                      <a:pt x="95" y="128"/>
                    </a:lnTo>
                    <a:lnTo>
                      <a:pt x="102" y="144"/>
                    </a:lnTo>
                    <a:lnTo>
                      <a:pt x="112" y="175"/>
                    </a:lnTo>
                    <a:lnTo>
                      <a:pt x="119" y="208"/>
                    </a:lnTo>
                    <a:lnTo>
                      <a:pt x="125" y="240"/>
                    </a:lnTo>
                    <a:lnTo>
                      <a:pt x="128" y="272"/>
                    </a:lnTo>
                    <a:lnTo>
                      <a:pt x="129" y="309"/>
                    </a:lnTo>
                    <a:lnTo>
                      <a:pt x="129" y="345"/>
                    </a:lnTo>
                    <a:lnTo>
                      <a:pt x="128" y="380"/>
                    </a:lnTo>
                    <a:lnTo>
                      <a:pt x="125" y="414"/>
                    </a:lnTo>
                    <a:lnTo>
                      <a:pt x="120" y="448"/>
                    </a:lnTo>
                    <a:lnTo>
                      <a:pt x="112" y="481"/>
                    </a:lnTo>
                    <a:lnTo>
                      <a:pt x="103" y="513"/>
                    </a:lnTo>
                    <a:lnTo>
                      <a:pt x="91" y="543"/>
                    </a:lnTo>
                    <a:lnTo>
                      <a:pt x="84" y="551"/>
                    </a:lnTo>
                    <a:lnTo>
                      <a:pt x="79" y="560"/>
                    </a:lnTo>
                    <a:lnTo>
                      <a:pt x="73" y="568"/>
                    </a:lnTo>
                    <a:lnTo>
                      <a:pt x="68" y="577"/>
                    </a:lnTo>
                    <a:lnTo>
                      <a:pt x="62" y="587"/>
                    </a:lnTo>
                    <a:lnTo>
                      <a:pt x="55" y="594"/>
                    </a:lnTo>
                    <a:lnTo>
                      <a:pt x="47" y="601"/>
                    </a:lnTo>
                    <a:lnTo>
                      <a:pt x="38" y="606"/>
                    </a:lnTo>
                    <a:lnTo>
                      <a:pt x="34" y="606"/>
                    </a:lnTo>
                    <a:lnTo>
                      <a:pt x="30" y="605"/>
                    </a:lnTo>
                    <a:lnTo>
                      <a:pt x="27" y="603"/>
                    </a:lnTo>
                    <a:lnTo>
                      <a:pt x="27" y="598"/>
                    </a:lnTo>
                    <a:lnTo>
                      <a:pt x="44" y="575"/>
                    </a:lnTo>
                    <a:lnTo>
                      <a:pt x="58" y="551"/>
                    </a:lnTo>
                    <a:lnTo>
                      <a:pt x="68" y="526"/>
                    </a:lnTo>
                    <a:lnTo>
                      <a:pt x="76" y="499"/>
                    </a:lnTo>
                    <a:lnTo>
                      <a:pt x="82" y="471"/>
                    </a:lnTo>
                    <a:lnTo>
                      <a:pt x="85" y="443"/>
                    </a:lnTo>
                    <a:lnTo>
                      <a:pt x="89" y="413"/>
                    </a:lnTo>
                    <a:lnTo>
                      <a:pt x="91" y="384"/>
                    </a:lnTo>
                    <a:lnTo>
                      <a:pt x="91" y="344"/>
                    </a:lnTo>
                    <a:lnTo>
                      <a:pt x="90" y="303"/>
                    </a:lnTo>
                    <a:lnTo>
                      <a:pt x="85" y="264"/>
                    </a:lnTo>
                    <a:lnTo>
                      <a:pt x="80" y="224"/>
                    </a:lnTo>
                    <a:lnTo>
                      <a:pt x="73" y="186"/>
                    </a:lnTo>
                    <a:lnTo>
                      <a:pt x="62" y="148"/>
                    </a:lnTo>
                    <a:lnTo>
                      <a:pt x="51" y="111"/>
                    </a:lnTo>
                    <a:lnTo>
                      <a:pt x="37" y="75"/>
                    </a:lnTo>
                    <a:lnTo>
                      <a:pt x="31" y="68"/>
                    </a:lnTo>
                    <a:lnTo>
                      <a:pt x="28" y="59"/>
                    </a:lnTo>
                    <a:lnTo>
                      <a:pt x="26" y="51"/>
                    </a:lnTo>
                    <a:lnTo>
                      <a:pt x="22" y="43"/>
                    </a:lnTo>
                    <a:lnTo>
                      <a:pt x="15" y="32"/>
                    </a:lnTo>
                    <a:lnTo>
                      <a:pt x="6" y="22"/>
                    </a:lnTo>
                    <a:lnTo>
                      <a:pt x="0" y="12"/>
                    </a:lnTo>
                    <a:lnTo>
                      <a:pt x="5" y="0"/>
                    </a:lnTo>
                    <a:lnTo>
                      <a:pt x="14" y="1"/>
                    </a:lnTo>
                    <a:lnTo>
                      <a:pt x="22" y="7"/>
                    </a:lnTo>
                    <a:lnTo>
                      <a:pt x="29" y="14"/>
                    </a:lnTo>
                    <a:lnTo>
                      <a:pt x="36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6" name="Freeform 39">
                <a:extLst>
                  <a:ext uri="{FF2B5EF4-FFF2-40B4-BE49-F238E27FC236}">
                    <a16:creationId xmlns:a16="http://schemas.microsoft.com/office/drawing/2014/main" id="{EF272864-8D72-F7FD-16FD-AE474B965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2" y="3134"/>
                <a:ext cx="71" cy="64"/>
              </a:xfrm>
              <a:custGeom>
                <a:avLst/>
                <a:gdLst>
                  <a:gd name="T0" fmla="*/ 0 w 143"/>
                  <a:gd name="T1" fmla="*/ 1 h 126"/>
                  <a:gd name="T2" fmla="*/ 0 w 143"/>
                  <a:gd name="T3" fmla="*/ 1 h 126"/>
                  <a:gd name="T4" fmla="*/ 0 w 143"/>
                  <a:gd name="T5" fmla="*/ 1 h 126"/>
                  <a:gd name="T6" fmla="*/ 0 w 143"/>
                  <a:gd name="T7" fmla="*/ 1 h 126"/>
                  <a:gd name="T8" fmla="*/ 0 w 143"/>
                  <a:gd name="T9" fmla="*/ 1 h 126"/>
                  <a:gd name="T10" fmla="*/ 0 w 143"/>
                  <a:gd name="T11" fmla="*/ 1 h 126"/>
                  <a:gd name="T12" fmla="*/ 0 w 143"/>
                  <a:gd name="T13" fmla="*/ 1 h 126"/>
                  <a:gd name="T14" fmla="*/ 0 w 143"/>
                  <a:gd name="T15" fmla="*/ 1 h 126"/>
                  <a:gd name="T16" fmla="*/ 0 w 143"/>
                  <a:gd name="T17" fmla="*/ 1 h 126"/>
                  <a:gd name="T18" fmla="*/ 0 w 143"/>
                  <a:gd name="T19" fmla="*/ 2 h 126"/>
                  <a:gd name="T20" fmla="*/ 0 w 143"/>
                  <a:gd name="T21" fmla="*/ 2 h 126"/>
                  <a:gd name="T22" fmla="*/ 1 w 143"/>
                  <a:gd name="T23" fmla="*/ 2 h 126"/>
                  <a:gd name="T24" fmla="*/ 1 w 143"/>
                  <a:gd name="T25" fmla="*/ 2 h 126"/>
                  <a:gd name="T26" fmla="*/ 1 w 143"/>
                  <a:gd name="T27" fmla="*/ 2 h 126"/>
                  <a:gd name="T28" fmla="*/ 1 w 143"/>
                  <a:gd name="T29" fmla="*/ 2 h 126"/>
                  <a:gd name="T30" fmla="*/ 1 w 143"/>
                  <a:gd name="T31" fmla="*/ 2 h 126"/>
                  <a:gd name="T32" fmla="*/ 2 w 143"/>
                  <a:gd name="T33" fmla="*/ 2 h 126"/>
                  <a:gd name="T34" fmla="*/ 2 w 143"/>
                  <a:gd name="T35" fmla="*/ 2 h 126"/>
                  <a:gd name="T36" fmla="*/ 2 w 143"/>
                  <a:gd name="T37" fmla="*/ 2 h 126"/>
                  <a:gd name="T38" fmla="*/ 2 w 143"/>
                  <a:gd name="T39" fmla="*/ 2 h 126"/>
                  <a:gd name="T40" fmla="*/ 2 w 143"/>
                  <a:gd name="T41" fmla="*/ 2 h 126"/>
                  <a:gd name="T42" fmla="*/ 2 w 143"/>
                  <a:gd name="T43" fmla="*/ 2 h 126"/>
                  <a:gd name="T44" fmla="*/ 1 w 143"/>
                  <a:gd name="T45" fmla="*/ 2 h 126"/>
                  <a:gd name="T46" fmla="*/ 1 w 143"/>
                  <a:gd name="T47" fmla="*/ 2 h 126"/>
                  <a:gd name="T48" fmla="*/ 1 w 143"/>
                  <a:gd name="T49" fmla="*/ 2 h 126"/>
                  <a:gd name="T50" fmla="*/ 1 w 143"/>
                  <a:gd name="T51" fmla="*/ 3 h 126"/>
                  <a:gd name="T52" fmla="*/ 1 w 143"/>
                  <a:gd name="T53" fmla="*/ 3 h 126"/>
                  <a:gd name="T54" fmla="*/ 1 w 143"/>
                  <a:gd name="T55" fmla="*/ 3 h 126"/>
                  <a:gd name="T56" fmla="*/ 1 w 143"/>
                  <a:gd name="T57" fmla="*/ 3 h 126"/>
                  <a:gd name="T58" fmla="*/ 1 w 143"/>
                  <a:gd name="T59" fmla="*/ 2 h 126"/>
                  <a:gd name="T60" fmla="*/ 0 w 143"/>
                  <a:gd name="T61" fmla="*/ 2 h 126"/>
                  <a:gd name="T62" fmla="*/ 0 w 143"/>
                  <a:gd name="T63" fmla="*/ 2 h 126"/>
                  <a:gd name="T64" fmla="*/ 0 w 143"/>
                  <a:gd name="T65" fmla="*/ 2 h 126"/>
                  <a:gd name="T66" fmla="*/ 0 w 143"/>
                  <a:gd name="T67" fmla="*/ 2 h 126"/>
                  <a:gd name="T68" fmla="*/ 0 w 143"/>
                  <a:gd name="T69" fmla="*/ 2 h 126"/>
                  <a:gd name="T70" fmla="*/ 0 w 143"/>
                  <a:gd name="T71" fmla="*/ 2 h 126"/>
                  <a:gd name="T72" fmla="*/ 0 w 143"/>
                  <a:gd name="T73" fmla="*/ 2 h 126"/>
                  <a:gd name="T74" fmla="*/ 0 w 143"/>
                  <a:gd name="T75" fmla="*/ 2 h 126"/>
                  <a:gd name="T76" fmla="*/ 0 w 143"/>
                  <a:gd name="T77" fmla="*/ 1 h 126"/>
                  <a:gd name="T78" fmla="*/ 0 w 143"/>
                  <a:gd name="T79" fmla="*/ 1 h 126"/>
                  <a:gd name="T80" fmla="*/ 0 w 143"/>
                  <a:gd name="T81" fmla="*/ 1 h 126"/>
                  <a:gd name="T82" fmla="*/ 0 w 143"/>
                  <a:gd name="T83" fmla="*/ 1 h 126"/>
                  <a:gd name="T84" fmla="*/ 0 w 143"/>
                  <a:gd name="T85" fmla="*/ 1 h 126"/>
                  <a:gd name="T86" fmla="*/ 0 w 143"/>
                  <a:gd name="T87" fmla="*/ 1 h 126"/>
                  <a:gd name="T88" fmla="*/ 0 w 143"/>
                  <a:gd name="T89" fmla="*/ 1 h 126"/>
                  <a:gd name="T90" fmla="*/ 0 w 143"/>
                  <a:gd name="T91" fmla="*/ 1 h 126"/>
                  <a:gd name="T92" fmla="*/ 0 w 143"/>
                  <a:gd name="T93" fmla="*/ 1 h 126"/>
                  <a:gd name="T94" fmla="*/ 0 w 143"/>
                  <a:gd name="T95" fmla="*/ 1 h 126"/>
                  <a:gd name="T96" fmla="*/ 0 w 143"/>
                  <a:gd name="T97" fmla="*/ 0 h 126"/>
                  <a:gd name="T98" fmla="*/ 0 w 143"/>
                  <a:gd name="T99" fmla="*/ 1 h 1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43"/>
                  <a:gd name="T151" fmla="*/ 0 h 126"/>
                  <a:gd name="T152" fmla="*/ 143 w 143"/>
                  <a:gd name="T153" fmla="*/ 126 h 12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43" h="126">
                    <a:moveTo>
                      <a:pt x="48" y="4"/>
                    </a:moveTo>
                    <a:lnTo>
                      <a:pt x="45" y="13"/>
                    </a:lnTo>
                    <a:lnTo>
                      <a:pt x="40" y="24"/>
                    </a:lnTo>
                    <a:lnTo>
                      <a:pt x="37" y="34"/>
                    </a:lnTo>
                    <a:lnTo>
                      <a:pt x="37" y="46"/>
                    </a:lnTo>
                    <a:lnTo>
                      <a:pt x="38" y="51"/>
                    </a:lnTo>
                    <a:lnTo>
                      <a:pt x="38" y="54"/>
                    </a:lnTo>
                    <a:lnTo>
                      <a:pt x="39" y="56"/>
                    </a:lnTo>
                    <a:lnTo>
                      <a:pt x="41" y="58"/>
                    </a:lnTo>
                    <a:lnTo>
                      <a:pt x="50" y="70"/>
                    </a:lnTo>
                    <a:lnTo>
                      <a:pt x="61" y="79"/>
                    </a:lnTo>
                    <a:lnTo>
                      <a:pt x="72" y="87"/>
                    </a:lnTo>
                    <a:lnTo>
                      <a:pt x="85" y="93"/>
                    </a:lnTo>
                    <a:lnTo>
                      <a:pt x="99" y="98"/>
                    </a:lnTo>
                    <a:lnTo>
                      <a:pt x="112" y="100"/>
                    </a:lnTo>
                    <a:lnTo>
                      <a:pt x="127" y="101"/>
                    </a:lnTo>
                    <a:lnTo>
                      <a:pt x="140" y="101"/>
                    </a:lnTo>
                    <a:lnTo>
                      <a:pt x="143" y="106"/>
                    </a:lnTo>
                    <a:lnTo>
                      <a:pt x="142" y="110"/>
                    </a:lnTo>
                    <a:lnTo>
                      <a:pt x="137" y="114"/>
                    </a:lnTo>
                    <a:lnTo>
                      <a:pt x="133" y="116"/>
                    </a:lnTo>
                    <a:lnTo>
                      <a:pt x="128" y="119"/>
                    </a:lnTo>
                    <a:lnTo>
                      <a:pt x="121" y="122"/>
                    </a:lnTo>
                    <a:lnTo>
                      <a:pt x="114" y="124"/>
                    </a:lnTo>
                    <a:lnTo>
                      <a:pt x="106" y="125"/>
                    </a:lnTo>
                    <a:lnTo>
                      <a:pt x="99" y="126"/>
                    </a:lnTo>
                    <a:lnTo>
                      <a:pt x="91" y="126"/>
                    </a:lnTo>
                    <a:lnTo>
                      <a:pt x="83" y="126"/>
                    </a:lnTo>
                    <a:lnTo>
                      <a:pt x="76" y="126"/>
                    </a:lnTo>
                    <a:lnTo>
                      <a:pt x="65" y="124"/>
                    </a:lnTo>
                    <a:lnTo>
                      <a:pt x="55" y="122"/>
                    </a:lnTo>
                    <a:lnTo>
                      <a:pt x="45" y="118"/>
                    </a:lnTo>
                    <a:lnTo>
                      <a:pt x="34" y="114"/>
                    </a:lnTo>
                    <a:lnTo>
                      <a:pt x="25" y="108"/>
                    </a:lnTo>
                    <a:lnTo>
                      <a:pt x="17" y="101"/>
                    </a:lnTo>
                    <a:lnTo>
                      <a:pt x="10" y="92"/>
                    </a:lnTo>
                    <a:lnTo>
                      <a:pt x="3" y="83"/>
                    </a:lnTo>
                    <a:lnTo>
                      <a:pt x="0" y="68"/>
                    </a:lnTo>
                    <a:lnTo>
                      <a:pt x="0" y="51"/>
                    </a:lnTo>
                    <a:lnTo>
                      <a:pt x="3" y="36"/>
                    </a:lnTo>
                    <a:lnTo>
                      <a:pt x="10" y="24"/>
                    </a:lnTo>
                    <a:lnTo>
                      <a:pt x="15" y="20"/>
                    </a:lnTo>
                    <a:lnTo>
                      <a:pt x="18" y="16"/>
                    </a:lnTo>
                    <a:lnTo>
                      <a:pt x="22" y="12"/>
                    </a:lnTo>
                    <a:lnTo>
                      <a:pt x="26" y="9"/>
                    </a:lnTo>
                    <a:lnTo>
                      <a:pt x="30" y="5"/>
                    </a:lnTo>
                    <a:lnTo>
                      <a:pt x="34" y="3"/>
                    </a:lnTo>
                    <a:lnTo>
                      <a:pt x="39" y="1"/>
                    </a:lnTo>
                    <a:lnTo>
                      <a:pt x="45" y="0"/>
                    </a:lnTo>
                    <a:lnTo>
                      <a:pt x="4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7" name="Freeform 40">
                <a:extLst>
                  <a:ext uri="{FF2B5EF4-FFF2-40B4-BE49-F238E27FC236}">
                    <a16:creationId xmlns:a16="http://schemas.microsoft.com/office/drawing/2014/main" id="{8D47220C-5ABA-389B-6FB4-02D091693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3176"/>
                <a:ext cx="134" cy="169"/>
              </a:xfrm>
              <a:custGeom>
                <a:avLst/>
                <a:gdLst>
                  <a:gd name="T0" fmla="*/ 2 w 268"/>
                  <a:gd name="T1" fmla="*/ 1 h 337"/>
                  <a:gd name="T2" fmla="*/ 1 w 268"/>
                  <a:gd name="T3" fmla="*/ 2 h 337"/>
                  <a:gd name="T4" fmla="*/ 1 w 268"/>
                  <a:gd name="T5" fmla="*/ 3 h 337"/>
                  <a:gd name="T6" fmla="*/ 1 w 268"/>
                  <a:gd name="T7" fmla="*/ 4 h 337"/>
                  <a:gd name="T8" fmla="*/ 1 w 268"/>
                  <a:gd name="T9" fmla="*/ 4 h 337"/>
                  <a:gd name="T10" fmla="*/ 1 w 268"/>
                  <a:gd name="T11" fmla="*/ 4 h 337"/>
                  <a:gd name="T12" fmla="*/ 2 w 268"/>
                  <a:gd name="T13" fmla="*/ 5 h 337"/>
                  <a:gd name="T14" fmla="*/ 2 w 268"/>
                  <a:gd name="T15" fmla="*/ 5 h 337"/>
                  <a:gd name="T16" fmla="*/ 2 w 268"/>
                  <a:gd name="T17" fmla="*/ 5 h 337"/>
                  <a:gd name="T18" fmla="*/ 3 w 268"/>
                  <a:gd name="T19" fmla="*/ 5 h 337"/>
                  <a:gd name="T20" fmla="*/ 3 w 268"/>
                  <a:gd name="T21" fmla="*/ 4 h 337"/>
                  <a:gd name="T22" fmla="*/ 4 w 268"/>
                  <a:gd name="T23" fmla="*/ 4 h 337"/>
                  <a:gd name="T24" fmla="*/ 4 w 268"/>
                  <a:gd name="T25" fmla="*/ 3 h 337"/>
                  <a:gd name="T26" fmla="*/ 4 w 268"/>
                  <a:gd name="T27" fmla="*/ 3 h 337"/>
                  <a:gd name="T28" fmla="*/ 4 w 268"/>
                  <a:gd name="T29" fmla="*/ 3 h 337"/>
                  <a:gd name="T30" fmla="*/ 4 w 268"/>
                  <a:gd name="T31" fmla="*/ 3 h 337"/>
                  <a:gd name="T32" fmla="*/ 4 w 268"/>
                  <a:gd name="T33" fmla="*/ 3 h 337"/>
                  <a:gd name="T34" fmla="*/ 5 w 268"/>
                  <a:gd name="T35" fmla="*/ 3 h 337"/>
                  <a:gd name="T36" fmla="*/ 5 w 268"/>
                  <a:gd name="T37" fmla="*/ 3 h 337"/>
                  <a:gd name="T38" fmla="*/ 4 w 268"/>
                  <a:gd name="T39" fmla="*/ 4 h 337"/>
                  <a:gd name="T40" fmla="*/ 4 w 268"/>
                  <a:gd name="T41" fmla="*/ 4 h 337"/>
                  <a:gd name="T42" fmla="*/ 4 w 268"/>
                  <a:gd name="T43" fmla="*/ 5 h 337"/>
                  <a:gd name="T44" fmla="*/ 3 w 268"/>
                  <a:gd name="T45" fmla="*/ 5 h 337"/>
                  <a:gd name="T46" fmla="*/ 3 w 268"/>
                  <a:gd name="T47" fmla="*/ 5 h 337"/>
                  <a:gd name="T48" fmla="*/ 3 w 268"/>
                  <a:gd name="T49" fmla="*/ 6 h 337"/>
                  <a:gd name="T50" fmla="*/ 2 w 268"/>
                  <a:gd name="T51" fmla="*/ 6 h 337"/>
                  <a:gd name="T52" fmla="*/ 2 w 268"/>
                  <a:gd name="T53" fmla="*/ 6 h 337"/>
                  <a:gd name="T54" fmla="*/ 1 w 268"/>
                  <a:gd name="T55" fmla="*/ 6 h 337"/>
                  <a:gd name="T56" fmla="*/ 1 w 268"/>
                  <a:gd name="T57" fmla="*/ 5 h 337"/>
                  <a:gd name="T58" fmla="*/ 1 w 268"/>
                  <a:gd name="T59" fmla="*/ 5 h 337"/>
                  <a:gd name="T60" fmla="*/ 1 w 268"/>
                  <a:gd name="T61" fmla="*/ 4 h 337"/>
                  <a:gd name="T62" fmla="*/ 0 w 268"/>
                  <a:gd name="T63" fmla="*/ 4 h 337"/>
                  <a:gd name="T64" fmla="*/ 1 w 268"/>
                  <a:gd name="T65" fmla="*/ 3 h 337"/>
                  <a:gd name="T66" fmla="*/ 1 w 268"/>
                  <a:gd name="T67" fmla="*/ 3 h 337"/>
                  <a:gd name="T68" fmla="*/ 1 w 268"/>
                  <a:gd name="T69" fmla="*/ 2 h 337"/>
                  <a:gd name="T70" fmla="*/ 1 w 268"/>
                  <a:gd name="T71" fmla="*/ 1 h 337"/>
                  <a:gd name="T72" fmla="*/ 1 w 268"/>
                  <a:gd name="T73" fmla="*/ 1 h 337"/>
                  <a:gd name="T74" fmla="*/ 2 w 268"/>
                  <a:gd name="T75" fmla="*/ 1 h 337"/>
                  <a:gd name="T76" fmla="*/ 2 w 268"/>
                  <a:gd name="T77" fmla="*/ 1 h 337"/>
                  <a:gd name="T78" fmla="*/ 2 w 268"/>
                  <a:gd name="T79" fmla="*/ 0 h 337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68"/>
                  <a:gd name="T121" fmla="*/ 0 h 337"/>
                  <a:gd name="T122" fmla="*/ 268 w 268"/>
                  <a:gd name="T123" fmla="*/ 337 h 337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68" h="337">
                    <a:moveTo>
                      <a:pt x="114" y="12"/>
                    </a:moveTo>
                    <a:lnTo>
                      <a:pt x="95" y="35"/>
                    </a:lnTo>
                    <a:lnTo>
                      <a:pt x="81" y="60"/>
                    </a:lnTo>
                    <a:lnTo>
                      <a:pt x="70" y="86"/>
                    </a:lnTo>
                    <a:lnTo>
                      <a:pt x="61" y="113"/>
                    </a:lnTo>
                    <a:lnTo>
                      <a:pt x="55" y="140"/>
                    </a:lnTo>
                    <a:lnTo>
                      <a:pt x="53" y="169"/>
                    </a:lnTo>
                    <a:lnTo>
                      <a:pt x="51" y="199"/>
                    </a:lnTo>
                    <a:lnTo>
                      <a:pt x="53" y="229"/>
                    </a:lnTo>
                    <a:lnTo>
                      <a:pt x="56" y="237"/>
                    </a:lnTo>
                    <a:lnTo>
                      <a:pt x="60" y="245"/>
                    </a:lnTo>
                    <a:lnTo>
                      <a:pt x="63" y="253"/>
                    </a:lnTo>
                    <a:lnTo>
                      <a:pt x="69" y="261"/>
                    </a:lnTo>
                    <a:lnTo>
                      <a:pt x="74" y="268"/>
                    </a:lnTo>
                    <a:lnTo>
                      <a:pt x="81" y="274"/>
                    </a:lnTo>
                    <a:lnTo>
                      <a:pt x="89" y="277"/>
                    </a:lnTo>
                    <a:lnTo>
                      <a:pt x="99" y="280"/>
                    </a:lnTo>
                    <a:lnTo>
                      <a:pt x="117" y="276"/>
                    </a:lnTo>
                    <a:lnTo>
                      <a:pt x="134" y="270"/>
                    </a:lnTo>
                    <a:lnTo>
                      <a:pt x="151" y="261"/>
                    </a:lnTo>
                    <a:lnTo>
                      <a:pt x="166" y="250"/>
                    </a:lnTo>
                    <a:lnTo>
                      <a:pt x="179" y="237"/>
                    </a:lnTo>
                    <a:lnTo>
                      <a:pt x="192" y="223"/>
                    </a:lnTo>
                    <a:lnTo>
                      <a:pt x="204" y="209"/>
                    </a:lnTo>
                    <a:lnTo>
                      <a:pt x="215" y="194"/>
                    </a:lnTo>
                    <a:lnTo>
                      <a:pt x="220" y="186"/>
                    </a:lnTo>
                    <a:lnTo>
                      <a:pt x="224" y="178"/>
                    </a:lnTo>
                    <a:lnTo>
                      <a:pt x="230" y="171"/>
                    </a:lnTo>
                    <a:lnTo>
                      <a:pt x="235" y="163"/>
                    </a:lnTo>
                    <a:lnTo>
                      <a:pt x="240" y="156"/>
                    </a:lnTo>
                    <a:lnTo>
                      <a:pt x="245" y="150"/>
                    </a:lnTo>
                    <a:lnTo>
                      <a:pt x="250" y="141"/>
                    </a:lnTo>
                    <a:lnTo>
                      <a:pt x="253" y="133"/>
                    </a:lnTo>
                    <a:lnTo>
                      <a:pt x="255" y="131"/>
                    </a:lnTo>
                    <a:lnTo>
                      <a:pt x="259" y="130"/>
                    </a:lnTo>
                    <a:lnTo>
                      <a:pt x="262" y="131"/>
                    </a:lnTo>
                    <a:lnTo>
                      <a:pt x="266" y="131"/>
                    </a:lnTo>
                    <a:lnTo>
                      <a:pt x="268" y="135"/>
                    </a:lnTo>
                    <a:lnTo>
                      <a:pt x="246" y="211"/>
                    </a:lnTo>
                    <a:lnTo>
                      <a:pt x="239" y="224"/>
                    </a:lnTo>
                    <a:lnTo>
                      <a:pt x="231" y="238"/>
                    </a:lnTo>
                    <a:lnTo>
                      <a:pt x="224" y="253"/>
                    </a:lnTo>
                    <a:lnTo>
                      <a:pt x="216" y="267"/>
                    </a:lnTo>
                    <a:lnTo>
                      <a:pt x="207" y="281"/>
                    </a:lnTo>
                    <a:lnTo>
                      <a:pt x="197" y="292"/>
                    </a:lnTo>
                    <a:lnTo>
                      <a:pt x="185" y="304"/>
                    </a:lnTo>
                    <a:lnTo>
                      <a:pt x="170" y="312"/>
                    </a:lnTo>
                    <a:lnTo>
                      <a:pt x="159" y="318"/>
                    </a:lnTo>
                    <a:lnTo>
                      <a:pt x="147" y="325"/>
                    </a:lnTo>
                    <a:lnTo>
                      <a:pt x="134" y="329"/>
                    </a:lnTo>
                    <a:lnTo>
                      <a:pt x="122" y="334"/>
                    </a:lnTo>
                    <a:lnTo>
                      <a:pt x="108" y="337"/>
                    </a:lnTo>
                    <a:lnTo>
                      <a:pt x="95" y="337"/>
                    </a:lnTo>
                    <a:lnTo>
                      <a:pt x="81" y="335"/>
                    </a:lnTo>
                    <a:lnTo>
                      <a:pt x="69" y="330"/>
                    </a:lnTo>
                    <a:lnTo>
                      <a:pt x="54" y="322"/>
                    </a:lnTo>
                    <a:lnTo>
                      <a:pt x="41" y="312"/>
                    </a:lnTo>
                    <a:lnTo>
                      <a:pt x="30" y="300"/>
                    </a:lnTo>
                    <a:lnTo>
                      <a:pt x="20" y="288"/>
                    </a:lnTo>
                    <a:lnTo>
                      <a:pt x="12" y="274"/>
                    </a:lnTo>
                    <a:lnTo>
                      <a:pt x="7" y="258"/>
                    </a:lnTo>
                    <a:lnTo>
                      <a:pt x="2" y="243"/>
                    </a:lnTo>
                    <a:lnTo>
                      <a:pt x="0" y="227"/>
                    </a:lnTo>
                    <a:lnTo>
                      <a:pt x="0" y="206"/>
                    </a:lnTo>
                    <a:lnTo>
                      <a:pt x="1" y="186"/>
                    </a:lnTo>
                    <a:lnTo>
                      <a:pt x="4" y="167"/>
                    </a:lnTo>
                    <a:lnTo>
                      <a:pt x="10" y="147"/>
                    </a:lnTo>
                    <a:lnTo>
                      <a:pt x="17" y="129"/>
                    </a:lnTo>
                    <a:lnTo>
                      <a:pt x="24" y="110"/>
                    </a:lnTo>
                    <a:lnTo>
                      <a:pt x="33" y="92"/>
                    </a:lnTo>
                    <a:lnTo>
                      <a:pt x="42" y="75"/>
                    </a:lnTo>
                    <a:lnTo>
                      <a:pt x="50" y="64"/>
                    </a:lnTo>
                    <a:lnTo>
                      <a:pt x="56" y="57"/>
                    </a:lnTo>
                    <a:lnTo>
                      <a:pt x="60" y="52"/>
                    </a:lnTo>
                    <a:lnTo>
                      <a:pt x="65" y="41"/>
                    </a:lnTo>
                    <a:lnTo>
                      <a:pt x="84" y="19"/>
                    </a:lnTo>
                    <a:lnTo>
                      <a:pt x="87" y="17"/>
                    </a:lnTo>
                    <a:lnTo>
                      <a:pt x="94" y="10"/>
                    </a:lnTo>
                    <a:lnTo>
                      <a:pt x="103" y="3"/>
                    </a:lnTo>
                    <a:lnTo>
                      <a:pt x="114" y="0"/>
                    </a:lnTo>
                    <a:lnTo>
                      <a:pt x="114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8" name="Freeform 41">
                <a:extLst>
                  <a:ext uri="{FF2B5EF4-FFF2-40B4-BE49-F238E27FC236}">
                    <a16:creationId xmlns:a16="http://schemas.microsoft.com/office/drawing/2014/main" id="{DF9AF56F-9D56-6C8A-BD73-1D07A74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9" y="3180"/>
                <a:ext cx="71" cy="31"/>
              </a:xfrm>
              <a:custGeom>
                <a:avLst/>
                <a:gdLst>
                  <a:gd name="T0" fmla="*/ 3 w 142"/>
                  <a:gd name="T1" fmla="*/ 1 h 62"/>
                  <a:gd name="T2" fmla="*/ 3 w 142"/>
                  <a:gd name="T3" fmla="*/ 1 h 62"/>
                  <a:gd name="T4" fmla="*/ 3 w 142"/>
                  <a:gd name="T5" fmla="*/ 1 h 62"/>
                  <a:gd name="T6" fmla="*/ 3 w 142"/>
                  <a:gd name="T7" fmla="*/ 1 h 62"/>
                  <a:gd name="T8" fmla="*/ 3 w 142"/>
                  <a:gd name="T9" fmla="*/ 1 h 62"/>
                  <a:gd name="T10" fmla="*/ 3 w 142"/>
                  <a:gd name="T11" fmla="*/ 1 h 62"/>
                  <a:gd name="T12" fmla="*/ 2 w 142"/>
                  <a:gd name="T13" fmla="*/ 1 h 62"/>
                  <a:gd name="T14" fmla="*/ 2 w 142"/>
                  <a:gd name="T15" fmla="*/ 1 h 62"/>
                  <a:gd name="T16" fmla="*/ 2 w 142"/>
                  <a:gd name="T17" fmla="*/ 1 h 62"/>
                  <a:gd name="T18" fmla="*/ 2 w 142"/>
                  <a:gd name="T19" fmla="*/ 1 h 62"/>
                  <a:gd name="T20" fmla="*/ 2 w 142"/>
                  <a:gd name="T21" fmla="*/ 1 h 62"/>
                  <a:gd name="T22" fmla="*/ 2 w 142"/>
                  <a:gd name="T23" fmla="*/ 1 h 62"/>
                  <a:gd name="T24" fmla="*/ 2 w 142"/>
                  <a:gd name="T25" fmla="*/ 1 h 62"/>
                  <a:gd name="T26" fmla="*/ 2 w 142"/>
                  <a:gd name="T27" fmla="*/ 1 h 62"/>
                  <a:gd name="T28" fmla="*/ 2 w 142"/>
                  <a:gd name="T29" fmla="*/ 1 h 62"/>
                  <a:gd name="T30" fmla="*/ 1 w 142"/>
                  <a:gd name="T31" fmla="*/ 1 h 62"/>
                  <a:gd name="T32" fmla="*/ 1 w 142"/>
                  <a:gd name="T33" fmla="*/ 1 h 62"/>
                  <a:gd name="T34" fmla="*/ 1 w 142"/>
                  <a:gd name="T35" fmla="*/ 1 h 62"/>
                  <a:gd name="T36" fmla="*/ 1 w 142"/>
                  <a:gd name="T37" fmla="*/ 1 h 62"/>
                  <a:gd name="T38" fmla="*/ 1 w 142"/>
                  <a:gd name="T39" fmla="*/ 1 h 62"/>
                  <a:gd name="T40" fmla="*/ 1 w 142"/>
                  <a:gd name="T41" fmla="*/ 1 h 62"/>
                  <a:gd name="T42" fmla="*/ 1 w 142"/>
                  <a:gd name="T43" fmla="*/ 1 h 62"/>
                  <a:gd name="T44" fmla="*/ 1 w 142"/>
                  <a:gd name="T45" fmla="*/ 1 h 62"/>
                  <a:gd name="T46" fmla="*/ 0 w 142"/>
                  <a:gd name="T47" fmla="*/ 1 h 62"/>
                  <a:gd name="T48" fmla="*/ 1 w 142"/>
                  <a:gd name="T49" fmla="*/ 1 h 62"/>
                  <a:gd name="T50" fmla="*/ 1 w 142"/>
                  <a:gd name="T51" fmla="*/ 1 h 62"/>
                  <a:gd name="T52" fmla="*/ 1 w 142"/>
                  <a:gd name="T53" fmla="*/ 1 h 62"/>
                  <a:gd name="T54" fmla="*/ 1 w 142"/>
                  <a:gd name="T55" fmla="*/ 1 h 62"/>
                  <a:gd name="T56" fmla="*/ 1 w 142"/>
                  <a:gd name="T57" fmla="*/ 1 h 62"/>
                  <a:gd name="T58" fmla="*/ 1 w 142"/>
                  <a:gd name="T59" fmla="*/ 1 h 62"/>
                  <a:gd name="T60" fmla="*/ 1 w 142"/>
                  <a:gd name="T61" fmla="*/ 1 h 62"/>
                  <a:gd name="T62" fmla="*/ 1 w 142"/>
                  <a:gd name="T63" fmla="*/ 1 h 62"/>
                  <a:gd name="T64" fmla="*/ 2 w 142"/>
                  <a:gd name="T65" fmla="*/ 1 h 62"/>
                  <a:gd name="T66" fmla="*/ 2 w 142"/>
                  <a:gd name="T67" fmla="*/ 1 h 62"/>
                  <a:gd name="T68" fmla="*/ 2 w 142"/>
                  <a:gd name="T69" fmla="*/ 1 h 62"/>
                  <a:gd name="T70" fmla="*/ 2 w 142"/>
                  <a:gd name="T71" fmla="*/ 1 h 62"/>
                  <a:gd name="T72" fmla="*/ 2 w 142"/>
                  <a:gd name="T73" fmla="*/ 1 h 62"/>
                  <a:gd name="T74" fmla="*/ 2 w 142"/>
                  <a:gd name="T75" fmla="*/ 1 h 62"/>
                  <a:gd name="T76" fmla="*/ 2 w 142"/>
                  <a:gd name="T77" fmla="*/ 1 h 62"/>
                  <a:gd name="T78" fmla="*/ 2 w 142"/>
                  <a:gd name="T79" fmla="*/ 1 h 62"/>
                  <a:gd name="T80" fmla="*/ 2 w 142"/>
                  <a:gd name="T81" fmla="*/ 1 h 62"/>
                  <a:gd name="T82" fmla="*/ 2 w 142"/>
                  <a:gd name="T83" fmla="*/ 0 h 62"/>
                  <a:gd name="T84" fmla="*/ 2 w 142"/>
                  <a:gd name="T85" fmla="*/ 0 h 62"/>
                  <a:gd name="T86" fmla="*/ 3 w 142"/>
                  <a:gd name="T87" fmla="*/ 1 h 62"/>
                  <a:gd name="T88" fmla="*/ 3 w 142"/>
                  <a:gd name="T89" fmla="*/ 1 h 6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142"/>
                  <a:gd name="T136" fmla="*/ 0 h 62"/>
                  <a:gd name="T137" fmla="*/ 142 w 142"/>
                  <a:gd name="T138" fmla="*/ 62 h 6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142" h="62">
                    <a:moveTo>
                      <a:pt x="138" y="4"/>
                    </a:moveTo>
                    <a:lnTo>
                      <a:pt x="142" y="14"/>
                    </a:lnTo>
                    <a:lnTo>
                      <a:pt x="141" y="23"/>
                    </a:lnTo>
                    <a:lnTo>
                      <a:pt x="137" y="32"/>
                    </a:lnTo>
                    <a:lnTo>
                      <a:pt x="134" y="41"/>
                    </a:lnTo>
                    <a:lnTo>
                      <a:pt x="130" y="46"/>
                    </a:lnTo>
                    <a:lnTo>
                      <a:pt x="126" y="50"/>
                    </a:lnTo>
                    <a:lnTo>
                      <a:pt x="121" y="53"/>
                    </a:lnTo>
                    <a:lnTo>
                      <a:pt x="115" y="54"/>
                    </a:lnTo>
                    <a:lnTo>
                      <a:pt x="110" y="55"/>
                    </a:lnTo>
                    <a:lnTo>
                      <a:pt x="104" y="56"/>
                    </a:lnTo>
                    <a:lnTo>
                      <a:pt x="99" y="59"/>
                    </a:lnTo>
                    <a:lnTo>
                      <a:pt x="93" y="61"/>
                    </a:lnTo>
                    <a:lnTo>
                      <a:pt x="82" y="62"/>
                    </a:lnTo>
                    <a:lnTo>
                      <a:pt x="69" y="62"/>
                    </a:lnTo>
                    <a:lnTo>
                      <a:pt x="58" y="62"/>
                    </a:lnTo>
                    <a:lnTo>
                      <a:pt x="46" y="60"/>
                    </a:lnTo>
                    <a:lnTo>
                      <a:pt x="35" y="57"/>
                    </a:lnTo>
                    <a:lnTo>
                      <a:pt x="24" y="55"/>
                    </a:lnTo>
                    <a:lnTo>
                      <a:pt x="14" y="50"/>
                    </a:lnTo>
                    <a:lnTo>
                      <a:pt x="4" y="46"/>
                    </a:lnTo>
                    <a:lnTo>
                      <a:pt x="2" y="44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1" y="34"/>
                    </a:lnTo>
                    <a:lnTo>
                      <a:pt x="8" y="32"/>
                    </a:lnTo>
                    <a:lnTo>
                      <a:pt x="15" y="33"/>
                    </a:lnTo>
                    <a:lnTo>
                      <a:pt x="22" y="34"/>
                    </a:lnTo>
                    <a:lnTo>
                      <a:pt x="30" y="35"/>
                    </a:lnTo>
                    <a:lnTo>
                      <a:pt x="39" y="37"/>
                    </a:lnTo>
                    <a:lnTo>
                      <a:pt x="48" y="35"/>
                    </a:lnTo>
                    <a:lnTo>
                      <a:pt x="58" y="33"/>
                    </a:lnTo>
                    <a:lnTo>
                      <a:pt x="66" y="31"/>
                    </a:lnTo>
                    <a:lnTo>
                      <a:pt x="74" y="29"/>
                    </a:lnTo>
                    <a:lnTo>
                      <a:pt x="83" y="25"/>
                    </a:lnTo>
                    <a:lnTo>
                      <a:pt x="91" y="22"/>
                    </a:lnTo>
                    <a:lnTo>
                      <a:pt x="99" y="18"/>
                    </a:lnTo>
                    <a:lnTo>
                      <a:pt x="103" y="14"/>
                    </a:lnTo>
                    <a:lnTo>
                      <a:pt x="107" y="9"/>
                    </a:lnTo>
                    <a:lnTo>
                      <a:pt x="112" y="4"/>
                    </a:lnTo>
                    <a:lnTo>
                      <a:pt x="116" y="2"/>
                    </a:lnTo>
                    <a:lnTo>
                      <a:pt x="122" y="0"/>
                    </a:lnTo>
                    <a:lnTo>
                      <a:pt x="128" y="0"/>
                    </a:lnTo>
                    <a:lnTo>
                      <a:pt x="133" y="1"/>
                    </a:lnTo>
                    <a:lnTo>
                      <a:pt x="138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59" name="Freeform 42">
                <a:extLst>
                  <a:ext uri="{FF2B5EF4-FFF2-40B4-BE49-F238E27FC236}">
                    <a16:creationId xmlns:a16="http://schemas.microsoft.com/office/drawing/2014/main" id="{04D2D65C-945C-DBFE-2BF7-B72B328D1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2" y="3210"/>
                <a:ext cx="113" cy="135"/>
              </a:xfrm>
              <a:custGeom>
                <a:avLst/>
                <a:gdLst>
                  <a:gd name="T0" fmla="*/ 2 w 227"/>
                  <a:gd name="T1" fmla="*/ 1 h 269"/>
                  <a:gd name="T2" fmla="*/ 2 w 227"/>
                  <a:gd name="T3" fmla="*/ 1 h 269"/>
                  <a:gd name="T4" fmla="*/ 3 w 227"/>
                  <a:gd name="T5" fmla="*/ 2 h 269"/>
                  <a:gd name="T6" fmla="*/ 3 w 227"/>
                  <a:gd name="T7" fmla="*/ 2 h 269"/>
                  <a:gd name="T8" fmla="*/ 3 w 227"/>
                  <a:gd name="T9" fmla="*/ 3 h 269"/>
                  <a:gd name="T10" fmla="*/ 3 w 227"/>
                  <a:gd name="T11" fmla="*/ 4 h 269"/>
                  <a:gd name="T12" fmla="*/ 3 w 227"/>
                  <a:gd name="T13" fmla="*/ 5 h 269"/>
                  <a:gd name="T14" fmla="*/ 3 w 227"/>
                  <a:gd name="T15" fmla="*/ 5 h 269"/>
                  <a:gd name="T16" fmla="*/ 3 w 227"/>
                  <a:gd name="T17" fmla="*/ 5 h 269"/>
                  <a:gd name="T18" fmla="*/ 3 w 227"/>
                  <a:gd name="T19" fmla="*/ 4 h 269"/>
                  <a:gd name="T20" fmla="*/ 3 w 227"/>
                  <a:gd name="T21" fmla="*/ 4 h 269"/>
                  <a:gd name="T22" fmla="*/ 3 w 227"/>
                  <a:gd name="T23" fmla="*/ 3 h 269"/>
                  <a:gd name="T24" fmla="*/ 2 w 227"/>
                  <a:gd name="T25" fmla="*/ 2 h 269"/>
                  <a:gd name="T26" fmla="*/ 2 w 227"/>
                  <a:gd name="T27" fmla="*/ 2 h 269"/>
                  <a:gd name="T28" fmla="*/ 2 w 227"/>
                  <a:gd name="T29" fmla="*/ 2 h 269"/>
                  <a:gd name="T30" fmla="*/ 1 w 227"/>
                  <a:gd name="T31" fmla="*/ 2 h 269"/>
                  <a:gd name="T32" fmla="*/ 1 w 227"/>
                  <a:gd name="T33" fmla="*/ 2 h 269"/>
                  <a:gd name="T34" fmla="*/ 1 w 227"/>
                  <a:gd name="T35" fmla="*/ 2 h 269"/>
                  <a:gd name="T36" fmla="*/ 1 w 227"/>
                  <a:gd name="T37" fmla="*/ 2 h 269"/>
                  <a:gd name="T38" fmla="*/ 0 w 227"/>
                  <a:gd name="T39" fmla="*/ 2 h 269"/>
                  <a:gd name="T40" fmla="*/ 0 w 227"/>
                  <a:gd name="T41" fmla="*/ 2 h 269"/>
                  <a:gd name="T42" fmla="*/ 0 w 227"/>
                  <a:gd name="T43" fmla="*/ 2 h 269"/>
                  <a:gd name="T44" fmla="*/ 0 w 227"/>
                  <a:gd name="T45" fmla="*/ 1 h 269"/>
                  <a:gd name="T46" fmla="*/ 0 w 227"/>
                  <a:gd name="T47" fmla="*/ 1 h 269"/>
                  <a:gd name="T48" fmla="*/ 0 w 227"/>
                  <a:gd name="T49" fmla="*/ 1 h 269"/>
                  <a:gd name="T50" fmla="*/ 0 w 227"/>
                  <a:gd name="T51" fmla="*/ 1 h 269"/>
                  <a:gd name="T52" fmla="*/ 0 w 227"/>
                  <a:gd name="T53" fmla="*/ 1 h 269"/>
                  <a:gd name="T54" fmla="*/ 0 w 227"/>
                  <a:gd name="T55" fmla="*/ 1 h 269"/>
                  <a:gd name="T56" fmla="*/ 1 w 227"/>
                  <a:gd name="T57" fmla="*/ 1 h 269"/>
                  <a:gd name="T58" fmla="*/ 1 w 227"/>
                  <a:gd name="T59" fmla="*/ 1 h 269"/>
                  <a:gd name="T60" fmla="*/ 1 w 227"/>
                  <a:gd name="T61" fmla="*/ 1 h 269"/>
                  <a:gd name="T62" fmla="*/ 2 w 227"/>
                  <a:gd name="T63" fmla="*/ 1 h 269"/>
                  <a:gd name="T64" fmla="*/ 2 w 227"/>
                  <a:gd name="T65" fmla="*/ 0 h 269"/>
                  <a:gd name="T66" fmla="*/ 2 w 227"/>
                  <a:gd name="T67" fmla="*/ 1 h 2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27"/>
                  <a:gd name="T103" fmla="*/ 0 h 269"/>
                  <a:gd name="T104" fmla="*/ 227 w 227"/>
                  <a:gd name="T105" fmla="*/ 269 h 2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27" h="269">
                    <a:moveTo>
                      <a:pt x="154" y="11"/>
                    </a:moveTo>
                    <a:lnTo>
                      <a:pt x="158" y="21"/>
                    </a:lnTo>
                    <a:lnTo>
                      <a:pt x="165" y="31"/>
                    </a:lnTo>
                    <a:lnTo>
                      <a:pt x="173" y="39"/>
                    </a:lnTo>
                    <a:lnTo>
                      <a:pt x="181" y="48"/>
                    </a:lnTo>
                    <a:lnTo>
                      <a:pt x="195" y="72"/>
                    </a:lnTo>
                    <a:lnTo>
                      <a:pt x="206" y="97"/>
                    </a:lnTo>
                    <a:lnTo>
                      <a:pt x="216" y="124"/>
                    </a:lnTo>
                    <a:lnTo>
                      <a:pt x="222" y="152"/>
                    </a:lnTo>
                    <a:lnTo>
                      <a:pt x="226" y="180"/>
                    </a:lnTo>
                    <a:lnTo>
                      <a:pt x="227" y="209"/>
                    </a:lnTo>
                    <a:lnTo>
                      <a:pt x="225" y="238"/>
                    </a:lnTo>
                    <a:lnTo>
                      <a:pt x="218" y="267"/>
                    </a:lnTo>
                    <a:lnTo>
                      <a:pt x="215" y="268"/>
                    </a:lnTo>
                    <a:lnTo>
                      <a:pt x="213" y="269"/>
                    </a:lnTo>
                    <a:lnTo>
                      <a:pt x="212" y="269"/>
                    </a:lnTo>
                    <a:lnTo>
                      <a:pt x="210" y="268"/>
                    </a:lnTo>
                    <a:lnTo>
                      <a:pt x="207" y="260"/>
                    </a:lnTo>
                    <a:lnTo>
                      <a:pt x="207" y="252"/>
                    </a:lnTo>
                    <a:lnTo>
                      <a:pt x="208" y="243"/>
                    </a:lnTo>
                    <a:lnTo>
                      <a:pt x="208" y="233"/>
                    </a:lnTo>
                    <a:lnTo>
                      <a:pt x="206" y="210"/>
                    </a:lnTo>
                    <a:lnTo>
                      <a:pt x="202" y="187"/>
                    </a:lnTo>
                    <a:lnTo>
                      <a:pt x="196" y="165"/>
                    </a:lnTo>
                    <a:lnTo>
                      <a:pt x="189" y="144"/>
                    </a:lnTo>
                    <a:lnTo>
                      <a:pt x="180" y="123"/>
                    </a:lnTo>
                    <a:lnTo>
                      <a:pt x="168" y="103"/>
                    </a:lnTo>
                    <a:lnTo>
                      <a:pt x="155" y="84"/>
                    </a:lnTo>
                    <a:lnTo>
                      <a:pt x="139" y="66"/>
                    </a:lnTo>
                    <a:lnTo>
                      <a:pt x="135" y="68"/>
                    </a:lnTo>
                    <a:lnTo>
                      <a:pt x="130" y="69"/>
                    </a:lnTo>
                    <a:lnTo>
                      <a:pt x="125" y="71"/>
                    </a:lnTo>
                    <a:lnTo>
                      <a:pt x="121" y="73"/>
                    </a:lnTo>
                    <a:lnTo>
                      <a:pt x="116" y="74"/>
                    </a:lnTo>
                    <a:lnTo>
                      <a:pt x="112" y="76"/>
                    </a:lnTo>
                    <a:lnTo>
                      <a:pt x="107" y="77"/>
                    </a:lnTo>
                    <a:lnTo>
                      <a:pt x="102" y="77"/>
                    </a:lnTo>
                    <a:lnTo>
                      <a:pt x="90" y="80"/>
                    </a:lnTo>
                    <a:lnTo>
                      <a:pt x="77" y="81"/>
                    </a:lnTo>
                    <a:lnTo>
                      <a:pt x="63" y="83"/>
                    </a:lnTo>
                    <a:lnTo>
                      <a:pt x="51" y="81"/>
                    </a:lnTo>
                    <a:lnTo>
                      <a:pt x="37" y="79"/>
                    </a:lnTo>
                    <a:lnTo>
                      <a:pt x="24" y="76"/>
                    </a:lnTo>
                    <a:lnTo>
                      <a:pt x="13" y="71"/>
                    </a:lnTo>
                    <a:lnTo>
                      <a:pt x="1" y="65"/>
                    </a:lnTo>
                    <a:lnTo>
                      <a:pt x="0" y="63"/>
                    </a:lnTo>
                    <a:lnTo>
                      <a:pt x="0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8" y="55"/>
                    </a:lnTo>
                    <a:lnTo>
                      <a:pt x="15" y="56"/>
                    </a:lnTo>
                    <a:lnTo>
                      <a:pt x="22" y="56"/>
                    </a:lnTo>
                    <a:lnTo>
                      <a:pt x="29" y="57"/>
                    </a:lnTo>
                    <a:lnTo>
                      <a:pt x="36" y="59"/>
                    </a:lnTo>
                    <a:lnTo>
                      <a:pt x="42" y="59"/>
                    </a:lnTo>
                    <a:lnTo>
                      <a:pt x="49" y="61"/>
                    </a:lnTo>
                    <a:lnTo>
                      <a:pt x="56" y="59"/>
                    </a:lnTo>
                    <a:lnTo>
                      <a:pt x="69" y="58"/>
                    </a:lnTo>
                    <a:lnTo>
                      <a:pt x="82" y="55"/>
                    </a:lnTo>
                    <a:lnTo>
                      <a:pt x="94" y="49"/>
                    </a:lnTo>
                    <a:lnTo>
                      <a:pt x="105" y="42"/>
                    </a:lnTo>
                    <a:lnTo>
                      <a:pt x="115" y="33"/>
                    </a:lnTo>
                    <a:lnTo>
                      <a:pt x="124" y="24"/>
                    </a:lnTo>
                    <a:lnTo>
                      <a:pt x="132" y="12"/>
                    </a:lnTo>
                    <a:lnTo>
                      <a:pt x="139" y="1"/>
                    </a:lnTo>
                    <a:lnTo>
                      <a:pt x="144" y="0"/>
                    </a:lnTo>
                    <a:lnTo>
                      <a:pt x="149" y="2"/>
                    </a:lnTo>
                    <a:lnTo>
                      <a:pt x="152" y="6"/>
                    </a:lnTo>
                    <a:lnTo>
                      <a:pt x="15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0" name="Freeform 43">
                <a:extLst>
                  <a:ext uri="{FF2B5EF4-FFF2-40B4-BE49-F238E27FC236}">
                    <a16:creationId xmlns:a16="http://schemas.microsoft.com/office/drawing/2014/main" id="{EA94B974-94A8-6039-E90F-EC16263E6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4" y="3214"/>
                <a:ext cx="41" cy="145"/>
              </a:xfrm>
              <a:custGeom>
                <a:avLst/>
                <a:gdLst>
                  <a:gd name="T0" fmla="*/ 0 w 83"/>
                  <a:gd name="T1" fmla="*/ 1 h 289"/>
                  <a:gd name="T2" fmla="*/ 0 w 83"/>
                  <a:gd name="T3" fmla="*/ 1 h 289"/>
                  <a:gd name="T4" fmla="*/ 0 w 83"/>
                  <a:gd name="T5" fmla="*/ 1 h 289"/>
                  <a:gd name="T6" fmla="*/ 1 w 83"/>
                  <a:gd name="T7" fmla="*/ 1 h 289"/>
                  <a:gd name="T8" fmla="*/ 1 w 83"/>
                  <a:gd name="T9" fmla="*/ 1 h 289"/>
                  <a:gd name="T10" fmla="*/ 1 w 83"/>
                  <a:gd name="T11" fmla="*/ 1 h 289"/>
                  <a:gd name="T12" fmla="*/ 1 w 83"/>
                  <a:gd name="T13" fmla="*/ 1 h 289"/>
                  <a:gd name="T14" fmla="*/ 1 w 83"/>
                  <a:gd name="T15" fmla="*/ 2 h 289"/>
                  <a:gd name="T16" fmla="*/ 0 w 83"/>
                  <a:gd name="T17" fmla="*/ 2 h 289"/>
                  <a:gd name="T18" fmla="*/ 0 w 83"/>
                  <a:gd name="T19" fmla="*/ 1 h 289"/>
                  <a:gd name="T20" fmla="*/ 0 w 83"/>
                  <a:gd name="T21" fmla="*/ 2 h 289"/>
                  <a:gd name="T22" fmla="*/ 0 w 83"/>
                  <a:gd name="T23" fmla="*/ 2 h 289"/>
                  <a:gd name="T24" fmla="*/ 0 w 83"/>
                  <a:gd name="T25" fmla="*/ 2 h 289"/>
                  <a:gd name="T26" fmla="*/ 0 w 83"/>
                  <a:gd name="T27" fmla="*/ 2 h 289"/>
                  <a:gd name="T28" fmla="*/ 1 w 83"/>
                  <a:gd name="T29" fmla="*/ 2 h 289"/>
                  <a:gd name="T30" fmla="*/ 1 w 83"/>
                  <a:gd name="T31" fmla="*/ 2 h 289"/>
                  <a:gd name="T32" fmla="*/ 1 w 83"/>
                  <a:gd name="T33" fmla="*/ 2 h 289"/>
                  <a:gd name="T34" fmla="*/ 1 w 83"/>
                  <a:gd name="T35" fmla="*/ 2 h 289"/>
                  <a:gd name="T36" fmla="*/ 0 w 83"/>
                  <a:gd name="T37" fmla="*/ 3 h 289"/>
                  <a:gd name="T38" fmla="*/ 0 w 83"/>
                  <a:gd name="T39" fmla="*/ 3 h 289"/>
                  <a:gd name="T40" fmla="*/ 0 w 83"/>
                  <a:gd name="T41" fmla="*/ 2 h 289"/>
                  <a:gd name="T42" fmla="*/ 0 w 83"/>
                  <a:gd name="T43" fmla="*/ 3 h 289"/>
                  <a:gd name="T44" fmla="*/ 0 w 83"/>
                  <a:gd name="T45" fmla="*/ 3 h 289"/>
                  <a:gd name="T46" fmla="*/ 0 w 83"/>
                  <a:gd name="T47" fmla="*/ 3 h 289"/>
                  <a:gd name="T48" fmla="*/ 0 w 83"/>
                  <a:gd name="T49" fmla="*/ 3 h 289"/>
                  <a:gd name="T50" fmla="*/ 1 w 83"/>
                  <a:gd name="T51" fmla="*/ 3 h 289"/>
                  <a:gd name="T52" fmla="*/ 1 w 83"/>
                  <a:gd name="T53" fmla="*/ 3 h 289"/>
                  <a:gd name="T54" fmla="*/ 1 w 83"/>
                  <a:gd name="T55" fmla="*/ 3 h 289"/>
                  <a:gd name="T56" fmla="*/ 0 w 83"/>
                  <a:gd name="T57" fmla="*/ 3 h 289"/>
                  <a:gd name="T58" fmla="*/ 0 w 83"/>
                  <a:gd name="T59" fmla="*/ 3 h 289"/>
                  <a:gd name="T60" fmla="*/ 0 w 83"/>
                  <a:gd name="T61" fmla="*/ 3 h 289"/>
                  <a:gd name="T62" fmla="*/ 1 w 83"/>
                  <a:gd name="T63" fmla="*/ 4 h 289"/>
                  <a:gd name="T64" fmla="*/ 1 w 83"/>
                  <a:gd name="T65" fmla="*/ 4 h 289"/>
                  <a:gd name="T66" fmla="*/ 1 w 83"/>
                  <a:gd name="T67" fmla="*/ 4 h 289"/>
                  <a:gd name="T68" fmla="*/ 1 w 83"/>
                  <a:gd name="T69" fmla="*/ 4 h 289"/>
                  <a:gd name="T70" fmla="*/ 0 w 83"/>
                  <a:gd name="T71" fmla="*/ 4 h 289"/>
                  <a:gd name="T72" fmla="*/ 0 w 83"/>
                  <a:gd name="T73" fmla="*/ 4 h 289"/>
                  <a:gd name="T74" fmla="*/ 0 w 83"/>
                  <a:gd name="T75" fmla="*/ 4 h 289"/>
                  <a:gd name="T76" fmla="*/ 0 w 83"/>
                  <a:gd name="T77" fmla="*/ 5 h 289"/>
                  <a:gd name="T78" fmla="*/ 0 w 83"/>
                  <a:gd name="T79" fmla="*/ 5 h 289"/>
                  <a:gd name="T80" fmla="*/ 0 w 83"/>
                  <a:gd name="T81" fmla="*/ 5 h 289"/>
                  <a:gd name="T82" fmla="*/ 0 w 83"/>
                  <a:gd name="T83" fmla="*/ 5 h 289"/>
                  <a:gd name="T84" fmla="*/ 0 w 83"/>
                  <a:gd name="T85" fmla="*/ 5 h 289"/>
                  <a:gd name="T86" fmla="*/ 0 w 83"/>
                  <a:gd name="T87" fmla="*/ 5 h 289"/>
                  <a:gd name="T88" fmla="*/ 0 w 83"/>
                  <a:gd name="T89" fmla="*/ 5 h 289"/>
                  <a:gd name="T90" fmla="*/ 0 w 83"/>
                  <a:gd name="T91" fmla="*/ 5 h 289"/>
                  <a:gd name="T92" fmla="*/ 0 w 83"/>
                  <a:gd name="T93" fmla="*/ 5 h 289"/>
                  <a:gd name="T94" fmla="*/ 0 w 83"/>
                  <a:gd name="T95" fmla="*/ 5 h 289"/>
                  <a:gd name="T96" fmla="*/ 0 w 83"/>
                  <a:gd name="T97" fmla="*/ 5 h 289"/>
                  <a:gd name="T98" fmla="*/ 0 w 83"/>
                  <a:gd name="T99" fmla="*/ 5 h 289"/>
                  <a:gd name="T100" fmla="*/ 0 w 83"/>
                  <a:gd name="T101" fmla="*/ 5 h 289"/>
                  <a:gd name="T102" fmla="*/ 0 w 83"/>
                  <a:gd name="T103" fmla="*/ 4 h 289"/>
                  <a:gd name="T104" fmla="*/ 0 w 83"/>
                  <a:gd name="T105" fmla="*/ 4 h 289"/>
                  <a:gd name="T106" fmla="*/ 0 w 83"/>
                  <a:gd name="T107" fmla="*/ 3 h 289"/>
                  <a:gd name="T108" fmla="*/ 0 w 83"/>
                  <a:gd name="T109" fmla="*/ 3 h 289"/>
                  <a:gd name="T110" fmla="*/ 0 w 83"/>
                  <a:gd name="T111" fmla="*/ 2 h 289"/>
                  <a:gd name="T112" fmla="*/ 0 w 83"/>
                  <a:gd name="T113" fmla="*/ 2 h 289"/>
                  <a:gd name="T114" fmla="*/ 0 w 83"/>
                  <a:gd name="T115" fmla="*/ 2 h 289"/>
                  <a:gd name="T116" fmla="*/ 0 w 83"/>
                  <a:gd name="T117" fmla="*/ 1 h 289"/>
                  <a:gd name="T118" fmla="*/ 0 w 83"/>
                  <a:gd name="T119" fmla="*/ 1 h 289"/>
                  <a:gd name="T120" fmla="*/ 0 w 83"/>
                  <a:gd name="T121" fmla="*/ 0 h 289"/>
                  <a:gd name="T122" fmla="*/ 0 w 83"/>
                  <a:gd name="T123" fmla="*/ 1 h 289"/>
                  <a:gd name="T124" fmla="*/ 0 w 83"/>
                  <a:gd name="T125" fmla="*/ 1 h 28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3"/>
                  <a:gd name="T190" fmla="*/ 0 h 289"/>
                  <a:gd name="T191" fmla="*/ 83 w 83"/>
                  <a:gd name="T192" fmla="*/ 289 h 28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3" h="289">
                    <a:moveTo>
                      <a:pt x="35" y="25"/>
                    </a:moveTo>
                    <a:lnTo>
                      <a:pt x="40" y="23"/>
                    </a:lnTo>
                    <a:lnTo>
                      <a:pt x="43" y="22"/>
                    </a:lnTo>
                    <a:lnTo>
                      <a:pt x="48" y="20"/>
                    </a:lnTo>
                    <a:lnTo>
                      <a:pt x="53" y="19"/>
                    </a:lnTo>
                    <a:lnTo>
                      <a:pt x="57" y="18"/>
                    </a:lnTo>
                    <a:lnTo>
                      <a:pt x="62" y="18"/>
                    </a:lnTo>
                    <a:lnTo>
                      <a:pt x="66" y="19"/>
                    </a:lnTo>
                    <a:lnTo>
                      <a:pt x="71" y="20"/>
                    </a:lnTo>
                    <a:lnTo>
                      <a:pt x="78" y="27"/>
                    </a:lnTo>
                    <a:lnTo>
                      <a:pt x="81" y="37"/>
                    </a:lnTo>
                    <a:lnTo>
                      <a:pt x="83" y="46"/>
                    </a:lnTo>
                    <a:lnTo>
                      <a:pt x="83" y="55"/>
                    </a:lnTo>
                    <a:lnTo>
                      <a:pt x="80" y="63"/>
                    </a:lnTo>
                    <a:lnTo>
                      <a:pt x="73" y="68"/>
                    </a:lnTo>
                    <a:lnTo>
                      <a:pt x="66" y="69"/>
                    </a:lnTo>
                    <a:lnTo>
                      <a:pt x="57" y="69"/>
                    </a:lnTo>
                    <a:lnTo>
                      <a:pt x="48" y="68"/>
                    </a:lnTo>
                    <a:lnTo>
                      <a:pt x="40" y="64"/>
                    </a:lnTo>
                    <a:lnTo>
                      <a:pt x="33" y="64"/>
                    </a:lnTo>
                    <a:lnTo>
                      <a:pt x="28" y="74"/>
                    </a:lnTo>
                    <a:lnTo>
                      <a:pt x="30" y="90"/>
                    </a:lnTo>
                    <a:lnTo>
                      <a:pt x="34" y="88"/>
                    </a:lnTo>
                    <a:lnTo>
                      <a:pt x="40" y="86"/>
                    </a:lnTo>
                    <a:lnTo>
                      <a:pt x="46" y="84"/>
                    </a:lnTo>
                    <a:lnTo>
                      <a:pt x="51" y="83"/>
                    </a:lnTo>
                    <a:lnTo>
                      <a:pt x="57" y="83"/>
                    </a:lnTo>
                    <a:lnTo>
                      <a:pt x="63" y="83"/>
                    </a:lnTo>
                    <a:lnTo>
                      <a:pt x="69" y="85"/>
                    </a:lnTo>
                    <a:lnTo>
                      <a:pt x="73" y="88"/>
                    </a:lnTo>
                    <a:lnTo>
                      <a:pt x="79" y="93"/>
                    </a:lnTo>
                    <a:lnTo>
                      <a:pt x="81" y="98"/>
                    </a:lnTo>
                    <a:lnTo>
                      <a:pt x="83" y="105"/>
                    </a:lnTo>
                    <a:lnTo>
                      <a:pt x="81" y="112"/>
                    </a:lnTo>
                    <a:lnTo>
                      <a:pt x="78" y="121"/>
                    </a:lnTo>
                    <a:lnTo>
                      <a:pt x="72" y="128"/>
                    </a:lnTo>
                    <a:lnTo>
                      <a:pt x="65" y="133"/>
                    </a:lnTo>
                    <a:lnTo>
                      <a:pt x="56" y="137"/>
                    </a:lnTo>
                    <a:lnTo>
                      <a:pt x="48" y="136"/>
                    </a:lnTo>
                    <a:lnTo>
                      <a:pt x="41" y="132"/>
                    </a:lnTo>
                    <a:lnTo>
                      <a:pt x="33" y="129"/>
                    </a:lnTo>
                    <a:lnTo>
                      <a:pt x="26" y="125"/>
                    </a:lnTo>
                    <a:lnTo>
                      <a:pt x="24" y="132"/>
                    </a:lnTo>
                    <a:lnTo>
                      <a:pt x="23" y="139"/>
                    </a:lnTo>
                    <a:lnTo>
                      <a:pt x="24" y="146"/>
                    </a:lnTo>
                    <a:lnTo>
                      <a:pt x="26" y="153"/>
                    </a:lnTo>
                    <a:lnTo>
                      <a:pt x="33" y="150"/>
                    </a:lnTo>
                    <a:lnTo>
                      <a:pt x="40" y="146"/>
                    </a:lnTo>
                    <a:lnTo>
                      <a:pt x="48" y="144"/>
                    </a:lnTo>
                    <a:lnTo>
                      <a:pt x="56" y="145"/>
                    </a:lnTo>
                    <a:lnTo>
                      <a:pt x="63" y="148"/>
                    </a:lnTo>
                    <a:lnTo>
                      <a:pt x="69" y="153"/>
                    </a:lnTo>
                    <a:lnTo>
                      <a:pt x="73" y="159"/>
                    </a:lnTo>
                    <a:lnTo>
                      <a:pt x="76" y="167"/>
                    </a:lnTo>
                    <a:lnTo>
                      <a:pt x="74" y="175"/>
                    </a:lnTo>
                    <a:lnTo>
                      <a:pt x="71" y="182"/>
                    </a:lnTo>
                    <a:lnTo>
                      <a:pt x="66" y="188"/>
                    </a:lnTo>
                    <a:lnTo>
                      <a:pt x="58" y="191"/>
                    </a:lnTo>
                    <a:lnTo>
                      <a:pt x="57" y="191"/>
                    </a:lnTo>
                    <a:lnTo>
                      <a:pt x="56" y="191"/>
                    </a:lnTo>
                    <a:lnTo>
                      <a:pt x="56" y="192"/>
                    </a:lnTo>
                    <a:lnTo>
                      <a:pt x="62" y="196"/>
                    </a:lnTo>
                    <a:lnTo>
                      <a:pt x="68" y="200"/>
                    </a:lnTo>
                    <a:lnTo>
                      <a:pt x="72" y="206"/>
                    </a:lnTo>
                    <a:lnTo>
                      <a:pt x="74" y="213"/>
                    </a:lnTo>
                    <a:lnTo>
                      <a:pt x="74" y="220"/>
                    </a:lnTo>
                    <a:lnTo>
                      <a:pt x="73" y="226"/>
                    </a:lnTo>
                    <a:lnTo>
                      <a:pt x="70" y="230"/>
                    </a:lnTo>
                    <a:lnTo>
                      <a:pt x="64" y="236"/>
                    </a:lnTo>
                    <a:lnTo>
                      <a:pt x="59" y="237"/>
                    </a:lnTo>
                    <a:lnTo>
                      <a:pt x="54" y="238"/>
                    </a:lnTo>
                    <a:lnTo>
                      <a:pt x="46" y="237"/>
                    </a:lnTo>
                    <a:lnTo>
                      <a:pt x="38" y="237"/>
                    </a:lnTo>
                    <a:lnTo>
                      <a:pt x="31" y="239"/>
                    </a:lnTo>
                    <a:lnTo>
                      <a:pt x="25" y="242"/>
                    </a:lnTo>
                    <a:lnTo>
                      <a:pt x="23" y="249"/>
                    </a:lnTo>
                    <a:lnTo>
                      <a:pt x="23" y="259"/>
                    </a:lnTo>
                    <a:lnTo>
                      <a:pt x="27" y="264"/>
                    </a:lnTo>
                    <a:lnTo>
                      <a:pt x="34" y="268"/>
                    </a:lnTo>
                    <a:lnTo>
                      <a:pt x="41" y="269"/>
                    </a:lnTo>
                    <a:lnTo>
                      <a:pt x="48" y="267"/>
                    </a:lnTo>
                    <a:lnTo>
                      <a:pt x="50" y="266"/>
                    </a:lnTo>
                    <a:lnTo>
                      <a:pt x="54" y="265"/>
                    </a:lnTo>
                    <a:lnTo>
                      <a:pt x="57" y="264"/>
                    </a:lnTo>
                    <a:lnTo>
                      <a:pt x="61" y="264"/>
                    </a:lnTo>
                    <a:lnTo>
                      <a:pt x="62" y="267"/>
                    </a:lnTo>
                    <a:lnTo>
                      <a:pt x="63" y="271"/>
                    </a:lnTo>
                    <a:lnTo>
                      <a:pt x="63" y="274"/>
                    </a:lnTo>
                    <a:lnTo>
                      <a:pt x="63" y="277"/>
                    </a:lnTo>
                    <a:lnTo>
                      <a:pt x="58" y="282"/>
                    </a:lnTo>
                    <a:lnTo>
                      <a:pt x="53" y="286"/>
                    </a:lnTo>
                    <a:lnTo>
                      <a:pt x="47" y="288"/>
                    </a:lnTo>
                    <a:lnTo>
                      <a:pt x="41" y="289"/>
                    </a:lnTo>
                    <a:lnTo>
                      <a:pt x="35" y="287"/>
                    </a:lnTo>
                    <a:lnTo>
                      <a:pt x="30" y="286"/>
                    </a:lnTo>
                    <a:lnTo>
                      <a:pt x="24" y="283"/>
                    </a:lnTo>
                    <a:lnTo>
                      <a:pt x="18" y="280"/>
                    </a:lnTo>
                    <a:lnTo>
                      <a:pt x="13" y="276"/>
                    </a:lnTo>
                    <a:lnTo>
                      <a:pt x="9" y="273"/>
                    </a:lnTo>
                    <a:lnTo>
                      <a:pt x="5" y="267"/>
                    </a:lnTo>
                    <a:lnTo>
                      <a:pt x="3" y="261"/>
                    </a:lnTo>
                    <a:lnTo>
                      <a:pt x="1" y="245"/>
                    </a:lnTo>
                    <a:lnTo>
                      <a:pt x="3" y="231"/>
                    </a:lnTo>
                    <a:lnTo>
                      <a:pt x="5" y="216"/>
                    </a:lnTo>
                    <a:lnTo>
                      <a:pt x="4" y="203"/>
                    </a:lnTo>
                    <a:lnTo>
                      <a:pt x="4" y="190"/>
                    </a:lnTo>
                    <a:lnTo>
                      <a:pt x="6" y="176"/>
                    </a:lnTo>
                    <a:lnTo>
                      <a:pt x="8" y="162"/>
                    </a:lnTo>
                    <a:lnTo>
                      <a:pt x="1" y="148"/>
                    </a:lnTo>
                    <a:lnTo>
                      <a:pt x="0" y="137"/>
                    </a:lnTo>
                    <a:lnTo>
                      <a:pt x="1" y="128"/>
                    </a:lnTo>
                    <a:lnTo>
                      <a:pt x="3" y="118"/>
                    </a:lnTo>
                    <a:lnTo>
                      <a:pt x="8" y="108"/>
                    </a:lnTo>
                    <a:lnTo>
                      <a:pt x="4" y="94"/>
                    </a:lnTo>
                    <a:lnTo>
                      <a:pt x="6" y="79"/>
                    </a:lnTo>
                    <a:lnTo>
                      <a:pt x="10" y="65"/>
                    </a:lnTo>
                    <a:lnTo>
                      <a:pt x="15" y="52"/>
                    </a:lnTo>
                    <a:lnTo>
                      <a:pt x="10" y="39"/>
                    </a:lnTo>
                    <a:lnTo>
                      <a:pt x="9" y="25"/>
                    </a:lnTo>
                    <a:lnTo>
                      <a:pt x="12" y="11"/>
                    </a:lnTo>
                    <a:lnTo>
                      <a:pt x="19" y="0"/>
                    </a:lnTo>
                    <a:lnTo>
                      <a:pt x="26" y="3"/>
                    </a:lnTo>
                    <a:lnTo>
                      <a:pt x="30" y="10"/>
                    </a:lnTo>
                    <a:lnTo>
                      <a:pt x="31" y="18"/>
                    </a:lnTo>
                    <a:lnTo>
                      <a:pt x="35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1" name="Freeform 44">
                <a:extLst>
                  <a:ext uri="{FF2B5EF4-FFF2-40B4-BE49-F238E27FC236}">
                    <a16:creationId xmlns:a16="http://schemas.microsoft.com/office/drawing/2014/main" id="{5A05729D-38B7-9F3E-10BC-C6B6073F4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3233"/>
                <a:ext cx="14" cy="9"/>
              </a:xfrm>
              <a:custGeom>
                <a:avLst/>
                <a:gdLst>
                  <a:gd name="T0" fmla="*/ 0 w 29"/>
                  <a:gd name="T1" fmla="*/ 1 h 18"/>
                  <a:gd name="T2" fmla="*/ 0 w 29"/>
                  <a:gd name="T3" fmla="*/ 1 h 18"/>
                  <a:gd name="T4" fmla="*/ 0 w 29"/>
                  <a:gd name="T5" fmla="*/ 1 h 18"/>
                  <a:gd name="T6" fmla="*/ 0 w 29"/>
                  <a:gd name="T7" fmla="*/ 1 h 18"/>
                  <a:gd name="T8" fmla="*/ 0 w 29"/>
                  <a:gd name="T9" fmla="*/ 1 h 18"/>
                  <a:gd name="T10" fmla="*/ 0 w 29"/>
                  <a:gd name="T11" fmla="*/ 1 h 18"/>
                  <a:gd name="T12" fmla="*/ 0 w 29"/>
                  <a:gd name="T13" fmla="*/ 1 h 18"/>
                  <a:gd name="T14" fmla="*/ 0 w 29"/>
                  <a:gd name="T15" fmla="*/ 1 h 18"/>
                  <a:gd name="T16" fmla="*/ 0 w 29"/>
                  <a:gd name="T17" fmla="*/ 1 h 18"/>
                  <a:gd name="T18" fmla="*/ 0 w 29"/>
                  <a:gd name="T19" fmla="*/ 1 h 18"/>
                  <a:gd name="T20" fmla="*/ 0 w 29"/>
                  <a:gd name="T21" fmla="*/ 1 h 18"/>
                  <a:gd name="T22" fmla="*/ 0 w 29"/>
                  <a:gd name="T23" fmla="*/ 0 h 18"/>
                  <a:gd name="T24" fmla="*/ 0 w 29"/>
                  <a:gd name="T25" fmla="*/ 0 h 18"/>
                  <a:gd name="T26" fmla="*/ 0 w 29"/>
                  <a:gd name="T27" fmla="*/ 1 h 1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18"/>
                  <a:gd name="T44" fmla="*/ 29 w 29"/>
                  <a:gd name="T45" fmla="*/ 18 h 1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18">
                    <a:moveTo>
                      <a:pt x="29" y="8"/>
                    </a:moveTo>
                    <a:lnTo>
                      <a:pt x="29" y="12"/>
                    </a:lnTo>
                    <a:lnTo>
                      <a:pt x="28" y="15"/>
                    </a:lnTo>
                    <a:lnTo>
                      <a:pt x="26" y="17"/>
                    </a:lnTo>
                    <a:lnTo>
                      <a:pt x="23" y="18"/>
                    </a:lnTo>
                    <a:lnTo>
                      <a:pt x="12" y="18"/>
                    </a:lnTo>
                    <a:lnTo>
                      <a:pt x="11" y="17"/>
                    </a:lnTo>
                    <a:lnTo>
                      <a:pt x="7" y="15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15" y="0"/>
                    </a:lnTo>
                    <a:lnTo>
                      <a:pt x="24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2" name="Freeform 45">
                <a:extLst>
                  <a:ext uri="{FF2B5EF4-FFF2-40B4-BE49-F238E27FC236}">
                    <a16:creationId xmlns:a16="http://schemas.microsoft.com/office/drawing/2014/main" id="{E4F64B02-61A7-268D-6829-C7E146953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65"/>
                <a:ext cx="87" cy="156"/>
              </a:xfrm>
              <a:custGeom>
                <a:avLst/>
                <a:gdLst>
                  <a:gd name="T0" fmla="*/ 1 w 174"/>
                  <a:gd name="T1" fmla="*/ 0 h 313"/>
                  <a:gd name="T2" fmla="*/ 1 w 174"/>
                  <a:gd name="T3" fmla="*/ 1 h 313"/>
                  <a:gd name="T4" fmla="*/ 1 w 174"/>
                  <a:gd name="T5" fmla="*/ 1 h 313"/>
                  <a:gd name="T6" fmla="*/ 1 w 174"/>
                  <a:gd name="T7" fmla="*/ 2 h 313"/>
                  <a:gd name="T8" fmla="*/ 2 w 174"/>
                  <a:gd name="T9" fmla="*/ 2 h 313"/>
                  <a:gd name="T10" fmla="*/ 2 w 174"/>
                  <a:gd name="T11" fmla="*/ 3 h 313"/>
                  <a:gd name="T12" fmla="*/ 2 w 174"/>
                  <a:gd name="T13" fmla="*/ 3 h 313"/>
                  <a:gd name="T14" fmla="*/ 3 w 174"/>
                  <a:gd name="T15" fmla="*/ 4 h 313"/>
                  <a:gd name="T16" fmla="*/ 3 w 174"/>
                  <a:gd name="T17" fmla="*/ 4 h 313"/>
                  <a:gd name="T18" fmla="*/ 3 w 174"/>
                  <a:gd name="T19" fmla="*/ 4 h 313"/>
                  <a:gd name="T20" fmla="*/ 3 w 174"/>
                  <a:gd name="T21" fmla="*/ 4 h 313"/>
                  <a:gd name="T22" fmla="*/ 3 w 174"/>
                  <a:gd name="T23" fmla="*/ 4 h 313"/>
                  <a:gd name="T24" fmla="*/ 3 w 174"/>
                  <a:gd name="T25" fmla="*/ 4 h 313"/>
                  <a:gd name="T26" fmla="*/ 3 w 174"/>
                  <a:gd name="T27" fmla="*/ 4 h 313"/>
                  <a:gd name="T28" fmla="*/ 3 w 174"/>
                  <a:gd name="T29" fmla="*/ 4 h 313"/>
                  <a:gd name="T30" fmla="*/ 3 w 174"/>
                  <a:gd name="T31" fmla="*/ 4 h 313"/>
                  <a:gd name="T32" fmla="*/ 3 w 174"/>
                  <a:gd name="T33" fmla="*/ 4 h 313"/>
                  <a:gd name="T34" fmla="*/ 3 w 174"/>
                  <a:gd name="T35" fmla="*/ 4 h 313"/>
                  <a:gd name="T36" fmla="*/ 3 w 174"/>
                  <a:gd name="T37" fmla="*/ 4 h 313"/>
                  <a:gd name="T38" fmla="*/ 3 w 174"/>
                  <a:gd name="T39" fmla="*/ 4 h 313"/>
                  <a:gd name="T40" fmla="*/ 2 w 174"/>
                  <a:gd name="T41" fmla="*/ 4 h 313"/>
                  <a:gd name="T42" fmla="*/ 2 w 174"/>
                  <a:gd name="T43" fmla="*/ 4 h 313"/>
                  <a:gd name="T44" fmla="*/ 2 w 174"/>
                  <a:gd name="T45" fmla="*/ 3 h 313"/>
                  <a:gd name="T46" fmla="*/ 1 w 174"/>
                  <a:gd name="T47" fmla="*/ 3 h 313"/>
                  <a:gd name="T48" fmla="*/ 1 w 174"/>
                  <a:gd name="T49" fmla="*/ 2 h 313"/>
                  <a:gd name="T50" fmla="*/ 1 w 174"/>
                  <a:gd name="T51" fmla="*/ 2 h 313"/>
                  <a:gd name="T52" fmla="*/ 1 w 174"/>
                  <a:gd name="T53" fmla="*/ 1 h 313"/>
                  <a:gd name="T54" fmla="*/ 1 w 174"/>
                  <a:gd name="T55" fmla="*/ 1 h 313"/>
                  <a:gd name="T56" fmla="*/ 0 w 174"/>
                  <a:gd name="T57" fmla="*/ 0 h 313"/>
                  <a:gd name="T58" fmla="*/ 1 w 174"/>
                  <a:gd name="T59" fmla="*/ 0 h 313"/>
                  <a:gd name="T60" fmla="*/ 1 w 174"/>
                  <a:gd name="T61" fmla="*/ 0 h 313"/>
                  <a:gd name="T62" fmla="*/ 1 w 174"/>
                  <a:gd name="T63" fmla="*/ 0 h 313"/>
                  <a:gd name="T64" fmla="*/ 1 w 174"/>
                  <a:gd name="T65" fmla="*/ 0 h 313"/>
                  <a:gd name="T66" fmla="*/ 1 w 174"/>
                  <a:gd name="T67" fmla="*/ 0 h 313"/>
                  <a:gd name="T68" fmla="*/ 1 w 174"/>
                  <a:gd name="T69" fmla="*/ 0 h 313"/>
                  <a:gd name="T70" fmla="*/ 1 w 174"/>
                  <a:gd name="T71" fmla="*/ 0 h 313"/>
                  <a:gd name="T72" fmla="*/ 1 w 174"/>
                  <a:gd name="T73" fmla="*/ 0 h 31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4"/>
                  <a:gd name="T112" fmla="*/ 0 h 313"/>
                  <a:gd name="T113" fmla="*/ 174 w 174"/>
                  <a:gd name="T114" fmla="*/ 313 h 31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4" h="313">
                    <a:moveTo>
                      <a:pt x="20" y="51"/>
                    </a:moveTo>
                    <a:lnTo>
                      <a:pt x="32" y="85"/>
                    </a:lnTo>
                    <a:lnTo>
                      <a:pt x="45" y="119"/>
                    </a:lnTo>
                    <a:lnTo>
                      <a:pt x="60" y="152"/>
                    </a:lnTo>
                    <a:lnTo>
                      <a:pt x="78" y="183"/>
                    </a:lnTo>
                    <a:lnTo>
                      <a:pt x="97" y="214"/>
                    </a:lnTo>
                    <a:lnTo>
                      <a:pt x="119" y="244"/>
                    </a:lnTo>
                    <a:lnTo>
                      <a:pt x="143" y="272"/>
                    </a:lnTo>
                    <a:lnTo>
                      <a:pt x="171" y="298"/>
                    </a:lnTo>
                    <a:lnTo>
                      <a:pt x="172" y="301"/>
                    </a:lnTo>
                    <a:lnTo>
                      <a:pt x="174" y="304"/>
                    </a:lnTo>
                    <a:lnTo>
                      <a:pt x="174" y="308"/>
                    </a:lnTo>
                    <a:lnTo>
                      <a:pt x="173" y="311"/>
                    </a:lnTo>
                    <a:lnTo>
                      <a:pt x="166" y="313"/>
                    </a:lnTo>
                    <a:lnTo>
                      <a:pt x="161" y="313"/>
                    </a:lnTo>
                    <a:lnTo>
                      <a:pt x="155" y="312"/>
                    </a:lnTo>
                    <a:lnTo>
                      <a:pt x="149" y="310"/>
                    </a:lnTo>
                    <a:lnTo>
                      <a:pt x="143" y="308"/>
                    </a:lnTo>
                    <a:lnTo>
                      <a:pt x="138" y="304"/>
                    </a:lnTo>
                    <a:lnTo>
                      <a:pt x="132" y="302"/>
                    </a:lnTo>
                    <a:lnTo>
                      <a:pt x="126" y="300"/>
                    </a:lnTo>
                    <a:lnTo>
                      <a:pt x="95" y="274"/>
                    </a:lnTo>
                    <a:lnTo>
                      <a:pt x="70" y="245"/>
                    </a:lnTo>
                    <a:lnTo>
                      <a:pt x="49" y="215"/>
                    </a:lnTo>
                    <a:lnTo>
                      <a:pt x="33" y="182"/>
                    </a:lnTo>
                    <a:lnTo>
                      <a:pt x="20" y="146"/>
                    </a:lnTo>
                    <a:lnTo>
                      <a:pt x="11" y="111"/>
                    </a:lnTo>
                    <a:lnTo>
                      <a:pt x="4" y="73"/>
                    </a:lnTo>
                    <a:lnTo>
                      <a:pt x="0" y="35"/>
                    </a:lnTo>
                    <a:lnTo>
                      <a:pt x="2" y="25"/>
                    </a:lnTo>
                    <a:lnTo>
                      <a:pt x="3" y="16"/>
                    </a:lnTo>
                    <a:lnTo>
                      <a:pt x="5" y="7"/>
                    </a:lnTo>
                    <a:lnTo>
                      <a:pt x="11" y="0"/>
                    </a:lnTo>
                    <a:lnTo>
                      <a:pt x="19" y="10"/>
                    </a:lnTo>
                    <a:lnTo>
                      <a:pt x="19" y="23"/>
                    </a:lnTo>
                    <a:lnTo>
                      <a:pt x="18" y="38"/>
                    </a:lnTo>
                    <a:lnTo>
                      <a:pt x="20" y="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3" name="Freeform 46">
                <a:extLst>
                  <a:ext uri="{FF2B5EF4-FFF2-40B4-BE49-F238E27FC236}">
                    <a16:creationId xmlns:a16="http://schemas.microsoft.com/office/drawing/2014/main" id="{47D7ECAD-7383-41ED-56F4-A75841412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2" y="3264"/>
                <a:ext cx="14" cy="10"/>
              </a:xfrm>
              <a:custGeom>
                <a:avLst/>
                <a:gdLst>
                  <a:gd name="T0" fmla="*/ 0 w 29"/>
                  <a:gd name="T1" fmla="*/ 1 h 19"/>
                  <a:gd name="T2" fmla="*/ 0 w 29"/>
                  <a:gd name="T3" fmla="*/ 1 h 19"/>
                  <a:gd name="T4" fmla="*/ 0 w 29"/>
                  <a:gd name="T5" fmla="*/ 1 h 19"/>
                  <a:gd name="T6" fmla="*/ 0 w 29"/>
                  <a:gd name="T7" fmla="*/ 1 h 19"/>
                  <a:gd name="T8" fmla="*/ 0 w 29"/>
                  <a:gd name="T9" fmla="*/ 1 h 19"/>
                  <a:gd name="T10" fmla="*/ 0 w 29"/>
                  <a:gd name="T11" fmla="*/ 1 h 19"/>
                  <a:gd name="T12" fmla="*/ 0 w 29"/>
                  <a:gd name="T13" fmla="*/ 1 h 19"/>
                  <a:gd name="T14" fmla="*/ 0 w 29"/>
                  <a:gd name="T15" fmla="*/ 1 h 19"/>
                  <a:gd name="T16" fmla="*/ 0 w 29"/>
                  <a:gd name="T17" fmla="*/ 1 h 19"/>
                  <a:gd name="T18" fmla="*/ 0 w 29"/>
                  <a:gd name="T19" fmla="*/ 1 h 19"/>
                  <a:gd name="T20" fmla="*/ 0 w 29"/>
                  <a:gd name="T21" fmla="*/ 0 h 19"/>
                  <a:gd name="T22" fmla="*/ 0 w 29"/>
                  <a:gd name="T23" fmla="*/ 1 h 19"/>
                  <a:gd name="T24" fmla="*/ 0 w 29"/>
                  <a:gd name="T25" fmla="*/ 1 h 1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"/>
                  <a:gd name="T40" fmla="*/ 0 h 19"/>
                  <a:gd name="T41" fmla="*/ 29 w 29"/>
                  <a:gd name="T42" fmla="*/ 19 h 1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" h="19">
                    <a:moveTo>
                      <a:pt x="29" y="10"/>
                    </a:moveTo>
                    <a:lnTo>
                      <a:pt x="29" y="14"/>
                    </a:lnTo>
                    <a:lnTo>
                      <a:pt x="28" y="15"/>
                    </a:lnTo>
                    <a:lnTo>
                      <a:pt x="24" y="17"/>
                    </a:lnTo>
                    <a:lnTo>
                      <a:pt x="22" y="19"/>
                    </a:lnTo>
                    <a:lnTo>
                      <a:pt x="15" y="18"/>
                    </a:lnTo>
                    <a:lnTo>
                      <a:pt x="8" y="15"/>
                    </a:lnTo>
                    <a:lnTo>
                      <a:pt x="4" y="10"/>
                    </a:lnTo>
                    <a:lnTo>
                      <a:pt x="0" y="7"/>
                    </a:lnTo>
                    <a:lnTo>
                      <a:pt x="7" y="3"/>
                    </a:lnTo>
                    <a:lnTo>
                      <a:pt x="18" y="0"/>
                    </a:lnTo>
                    <a:lnTo>
                      <a:pt x="27" y="2"/>
                    </a:lnTo>
                    <a:lnTo>
                      <a:pt x="29" y="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4" name="Freeform 47">
                <a:extLst>
                  <a:ext uri="{FF2B5EF4-FFF2-40B4-BE49-F238E27FC236}">
                    <a16:creationId xmlns:a16="http://schemas.microsoft.com/office/drawing/2014/main" id="{919BE170-CD57-B65D-C647-132F831DD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1" y="3284"/>
                <a:ext cx="564" cy="350"/>
              </a:xfrm>
              <a:custGeom>
                <a:avLst/>
                <a:gdLst>
                  <a:gd name="T0" fmla="*/ 12 w 1128"/>
                  <a:gd name="T1" fmla="*/ 1 h 700"/>
                  <a:gd name="T2" fmla="*/ 12 w 1128"/>
                  <a:gd name="T3" fmla="*/ 1 h 700"/>
                  <a:gd name="T4" fmla="*/ 11 w 1128"/>
                  <a:gd name="T5" fmla="*/ 1 h 700"/>
                  <a:gd name="T6" fmla="*/ 10 w 1128"/>
                  <a:gd name="T7" fmla="*/ 1 h 700"/>
                  <a:gd name="T8" fmla="*/ 9 w 1128"/>
                  <a:gd name="T9" fmla="*/ 1 h 700"/>
                  <a:gd name="T10" fmla="*/ 8 w 1128"/>
                  <a:gd name="T11" fmla="*/ 1 h 700"/>
                  <a:gd name="T12" fmla="*/ 7 w 1128"/>
                  <a:gd name="T13" fmla="*/ 1 h 700"/>
                  <a:gd name="T14" fmla="*/ 6 w 1128"/>
                  <a:gd name="T15" fmla="*/ 1 h 700"/>
                  <a:gd name="T16" fmla="*/ 5 w 1128"/>
                  <a:gd name="T17" fmla="*/ 1 h 700"/>
                  <a:gd name="T18" fmla="*/ 5 w 1128"/>
                  <a:gd name="T19" fmla="*/ 1 h 700"/>
                  <a:gd name="T20" fmla="*/ 3 w 1128"/>
                  <a:gd name="T21" fmla="*/ 1 h 700"/>
                  <a:gd name="T22" fmla="*/ 3 w 1128"/>
                  <a:gd name="T23" fmla="*/ 1 h 700"/>
                  <a:gd name="T24" fmla="*/ 2 w 1128"/>
                  <a:gd name="T25" fmla="*/ 2 h 700"/>
                  <a:gd name="T26" fmla="*/ 2 w 1128"/>
                  <a:gd name="T27" fmla="*/ 2 h 700"/>
                  <a:gd name="T28" fmla="*/ 2 w 1128"/>
                  <a:gd name="T29" fmla="*/ 2 h 700"/>
                  <a:gd name="T30" fmla="*/ 2 w 1128"/>
                  <a:gd name="T31" fmla="*/ 2 h 700"/>
                  <a:gd name="T32" fmla="*/ 3 w 1128"/>
                  <a:gd name="T33" fmla="*/ 3 h 700"/>
                  <a:gd name="T34" fmla="*/ 4 w 1128"/>
                  <a:gd name="T35" fmla="*/ 3 h 700"/>
                  <a:gd name="T36" fmla="*/ 5 w 1128"/>
                  <a:gd name="T37" fmla="*/ 4 h 700"/>
                  <a:gd name="T38" fmla="*/ 7 w 1128"/>
                  <a:gd name="T39" fmla="*/ 5 h 700"/>
                  <a:gd name="T40" fmla="*/ 8 w 1128"/>
                  <a:gd name="T41" fmla="*/ 6 h 700"/>
                  <a:gd name="T42" fmla="*/ 10 w 1128"/>
                  <a:gd name="T43" fmla="*/ 7 h 700"/>
                  <a:gd name="T44" fmla="*/ 12 w 1128"/>
                  <a:gd name="T45" fmla="*/ 8 h 700"/>
                  <a:gd name="T46" fmla="*/ 14 w 1128"/>
                  <a:gd name="T47" fmla="*/ 9 h 700"/>
                  <a:gd name="T48" fmla="*/ 15 w 1128"/>
                  <a:gd name="T49" fmla="*/ 9 h 700"/>
                  <a:gd name="T50" fmla="*/ 15 w 1128"/>
                  <a:gd name="T51" fmla="*/ 10 h 700"/>
                  <a:gd name="T52" fmla="*/ 16 w 1128"/>
                  <a:gd name="T53" fmla="*/ 10 h 700"/>
                  <a:gd name="T54" fmla="*/ 17 w 1128"/>
                  <a:gd name="T55" fmla="*/ 10 h 700"/>
                  <a:gd name="T56" fmla="*/ 17 w 1128"/>
                  <a:gd name="T57" fmla="*/ 11 h 700"/>
                  <a:gd name="T58" fmla="*/ 18 w 1128"/>
                  <a:gd name="T59" fmla="*/ 11 h 700"/>
                  <a:gd name="T60" fmla="*/ 18 w 1128"/>
                  <a:gd name="T61" fmla="*/ 11 h 700"/>
                  <a:gd name="T62" fmla="*/ 18 w 1128"/>
                  <a:gd name="T63" fmla="*/ 11 h 700"/>
                  <a:gd name="T64" fmla="*/ 17 w 1128"/>
                  <a:gd name="T65" fmla="*/ 11 h 700"/>
                  <a:gd name="T66" fmla="*/ 15 w 1128"/>
                  <a:gd name="T67" fmla="*/ 10 h 700"/>
                  <a:gd name="T68" fmla="*/ 14 w 1128"/>
                  <a:gd name="T69" fmla="*/ 9 h 700"/>
                  <a:gd name="T70" fmla="*/ 12 w 1128"/>
                  <a:gd name="T71" fmla="*/ 9 h 700"/>
                  <a:gd name="T72" fmla="*/ 11 w 1128"/>
                  <a:gd name="T73" fmla="*/ 8 h 700"/>
                  <a:gd name="T74" fmla="*/ 9 w 1128"/>
                  <a:gd name="T75" fmla="*/ 7 h 700"/>
                  <a:gd name="T76" fmla="*/ 8 w 1128"/>
                  <a:gd name="T77" fmla="*/ 6 h 700"/>
                  <a:gd name="T78" fmla="*/ 7 w 1128"/>
                  <a:gd name="T79" fmla="*/ 6 h 700"/>
                  <a:gd name="T80" fmla="*/ 5 w 1128"/>
                  <a:gd name="T81" fmla="*/ 5 h 700"/>
                  <a:gd name="T82" fmla="*/ 4 w 1128"/>
                  <a:gd name="T83" fmla="*/ 4 h 700"/>
                  <a:gd name="T84" fmla="*/ 3 w 1128"/>
                  <a:gd name="T85" fmla="*/ 3 h 700"/>
                  <a:gd name="T86" fmla="*/ 2 w 1128"/>
                  <a:gd name="T87" fmla="*/ 3 h 700"/>
                  <a:gd name="T88" fmla="*/ 1 w 1128"/>
                  <a:gd name="T89" fmla="*/ 2 h 700"/>
                  <a:gd name="T90" fmla="*/ 0 w 1128"/>
                  <a:gd name="T91" fmla="*/ 2 h 700"/>
                  <a:gd name="T92" fmla="*/ 1 w 1128"/>
                  <a:gd name="T93" fmla="*/ 1 h 700"/>
                  <a:gd name="T94" fmla="*/ 1 w 1128"/>
                  <a:gd name="T95" fmla="*/ 1 h 700"/>
                  <a:gd name="T96" fmla="*/ 1 w 1128"/>
                  <a:gd name="T97" fmla="*/ 1 h 700"/>
                  <a:gd name="T98" fmla="*/ 2 w 1128"/>
                  <a:gd name="T99" fmla="*/ 1 h 700"/>
                  <a:gd name="T100" fmla="*/ 4 w 1128"/>
                  <a:gd name="T101" fmla="*/ 1 h 700"/>
                  <a:gd name="T102" fmla="*/ 6 w 1128"/>
                  <a:gd name="T103" fmla="*/ 1 h 700"/>
                  <a:gd name="T104" fmla="*/ 8 w 1128"/>
                  <a:gd name="T105" fmla="*/ 1 h 700"/>
                  <a:gd name="T106" fmla="*/ 10 w 1128"/>
                  <a:gd name="T107" fmla="*/ 1 h 700"/>
                  <a:gd name="T108" fmla="*/ 11 w 1128"/>
                  <a:gd name="T109" fmla="*/ 0 h 700"/>
                  <a:gd name="T110" fmla="*/ 12 w 1128"/>
                  <a:gd name="T111" fmla="*/ 0 h 700"/>
                  <a:gd name="T112" fmla="*/ 12 w 1128"/>
                  <a:gd name="T113" fmla="*/ 1 h 70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1128"/>
                  <a:gd name="T172" fmla="*/ 0 h 700"/>
                  <a:gd name="T173" fmla="*/ 1128 w 1128"/>
                  <a:gd name="T174" fmla="*/ 700 h 70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1128" h="700">
                    <a:moveTo>
                      <a:pt x="753" y="4"/>
                    </a:moveTo>
                    <a:lnTo>
                      <a:pt x="754" y="7"/>
                    </a:lnTo>
                    <a:lnTo>
                      <a:pt x="754" y="9"/>
                    </a:lnTo>
                    <a:lnTo>
                      <a:pt x="753" y="12"/>
                    </a:lnTo>
                    <a:lnTo>
                      <a:pt x="750" y="14"/>
                    </a:lnTo>
                    <a:lnTo>
                      <a:pt x="731" y="16"/>
                    </a:lnTo>
                    <a:lnTo>
                      <a:pt x="711" y="19"/>
                    </a:lnTo>
                    <a:lnTo>
                      <a:pt x="692" y="20"/>
                    </a:lnTo>
                    <a:lnTo>
                      <a:pt x="672" y="21"/>
                    </a:lnTo>
                    <a:lnTo>
                      <a:pt x="652" y="22"/>
                    </a:lnTo>
                    <a:lnTo>
                      <a:pt x="633" y="23"/>
                    </a:lnTo>
                    <a:lnTo>
                      <a:pt x="613" y="23"/>
                    </a:lnTo>
                    <a:lnTo>
                      <a:pt x="594" y="23"/>
                    </a:lnTo>
                    <a:lnTo>
                      <a:pt x="574" y="24"/>
                    </a:lnTo>
                    <a:lnTo>
                      <a:pt x="553" y="24"/>
                    </a:lnTo>
                    <a:lnTo>
                      <a:pt x="534" y="26"/>
                    </a:lnTo>
                    <a:lnTo>
                      <a:pt x="514" y="27"/>
                    </a:lnTo>
                    <a:lnTo>
                      <a:pt x="495" y="28"/>
                    </a:lnTo>
                    <a:lnTo>
                      <a:pt x="475" y="29"/>
                    </a:lnTo>
                    <a:lnTo>
                      <a:pt x="455" y="31"/>
                    </a:lnTo>
                    <a:lnTo>
                      <a:pt x="436" y="34"/>
                    </a:lnTo>
                    <a:lnTo>
                      <a:pt x="416" y="36"/>
                    </a:lnTo>
                    <a:lnTo>
                      <a:pt x="398" y="37"/>
                    </a:lnTo>
                    <a:lnTo>
                      <a:pt x="378" y="38"/>
                    </a:lnTo>
                    <a:lnTo>
                      <a:pt x="357" y="39"/>
                    </a:lnTo>
                    <a:lnTo>
                      <a:pt x="338" y="41"/>
                    </a:lnTo>
                    <a:lnTo>
                      <a:pt x="318" y="42"/>
                    </a:lnTo>
                    <a:lnTo>
                      <a:pt x="298" y="43"/>
                    </a:lnTo>
                    <a:lnTo>
                      <a:pt x="278" y="44"/>
                    </a:lnTo>
                    <a:lnTo>
                      <a:pt x="258" y="45"/>
                    </a:lnTo>
                    <a:lnTo>
                      <a:pt x="238" y="47"/>
                    </a:lnTo>
                    <a:lnTo>
                      <a:pt x="218" y="50"/>
                    </a:lnTo>
                    <a:lnTo>
                      <a:pt x="198" y="52"/>
                    </a:lnTo>
                    <a:lnTo>
                      <a:pt x="180" y="54"/>
                    </a:lnTo>
                    <a:lnTo>
                      <a:pt x="160" y="58"/>
                    </a:lnTo>
                    <a:lnTo>
                      <a:pt x="142" y="62"/>
                    </a:lnTo>
                    <a:lnTo>
                      <a:pt x="124" y="67"/>
                    </a:lnTo>
                    <a:lnTo>
                      <a:pt x="118" y="68"/>
                    </a:lnTo>
                    <a:lnTo>
                      <a:pt x="113" y="69"/>
                    </a:lnTo>
                    <a:lnTo>
                      <a:pt x="107" y="69"/>
                    </a:lnTo>
                    <a:lnTo>
                      <a:pt x="103" y="70"/>
                    </a:lnTo>
                    <a:lnTo>
                      <a:pt x="97" y="72"/>
                    </a:lnTo>
                    <a:lnTo>
                      <a:pt x="92" y="73"/>
                    </a:lnTo>
                    <a:lnTo>
                      <a:pt x="88" y="75"/>
                    </a:lnTo>
                    <a:lnTo>
                      <a:pt x="83" y="77"/>
                    </a:lnTo>
                    <a:lnTo>
                      <a:pt x="84" y="87"/>
                    </a:lnTo>
                    <a:lnTo>
                      <a:pt x="89" y="94"/>
                    </a:lnTo>
                    <a:lnTo>
                      <a:pt x="95" y="99"/>
                    </a:lnTo>
                    <a:lnTo>
                      <a:pt x="102" y="104"/>
                    </a:lnTo>
                    <a:lnTo>
                      <a:pt x="125" y="118"/>
                    </a:lnTo>
                    <a:lnTo>
                      <a:pt x="147" y="130"/>
                    </a:lnTo>
                    <a:lnTo>
                      <a:pt x="170" y="145"/>
                    </a:lnTo>
                    <a:lnTo>
                      <a:pt x="192" y="159"/>
                    </a:lnTo>
                    <a:lnTo>
                      <a:pt x="215" y="173"/>
                    </a:lnTo>
                    <a:lnTo>
                      <a:pt x="236" y="187"/>
                    </a:lnTo>
                    <a:lnTo>
                      <a:pt x="260" y="200"/>
                    </a:lnTo>
                    <a:lnTo>
                      <a:pt x="283" y="212"/>
                    </a:lnTo>
                    <a:lnTo>
                      <a:pt x="321" y="232"/>
                    </a:lnTo>
                    <a:lnTo>
                      <a:pt x="360" y="251"/>
                    </a:lnTo>
                    <a:lnTo>
                      <a:pt x="398" y="272"/>
                    </a:lnTo>
                    <a:lnTo>
                      <a:pt x="436" y="293"/>
                    </a:lnTo>
                    <a:lnTo>
                      <a:pt x="474" y="314"/>
                    </a:lnTo>
                    <a:lnTo>
                      <a:pt x="511" y="335"/>
                    </a:lnTo>
                    <a:lnTo>
                      <a:pt x="549" y="356"/>
                    </a:lnTo>
                    <a:lnTo>
                      <a:pt x="587" y="378"/>
                    </a:lnTo>
                    <a:lnTo>
                      <a:pt x="624" y="400"/>
                    </a:lnTo>
                    <a:lnTo>
                      <a:pt x="662" y="422"/>
                    </a:lnTo>
                    <a:lnTo>
                      <a:pt x="699" y="444"/>
                    </a:lnTo>
                    <a:lnTo>
                      <a:pt x="737" y="467"/>
                    </a:lnTo>
                    <a:lnTo>
                      <a:pt x="773" y="489"/>
                    </a:lnTo>
                    <a:lnTo>
                      <a:pt x="810" y="511"/>
                    </a:lnTo>
                    <a:lnTo>
                      <a:pt x="848" y="534"/>
                    </a:lnTo>
                    <a:lnTo>
                      <a:pt x="885" y="556"/>
                    </a:lnTo>
                    <a:lnTo>
                      <a:pt x="899" y="562"/>
                    </a:lnTo>
                    <a:lnTo>
                      <a:pt x="912" y="569"/>
                    </a:lnTo>
                    <a:lnTo>
                      <a:pt x="926" y="577"/>
                    </a:lnTo>
                    <a:lnTo>
                      <a:pt x="938" y="584"/>
                    </a:lnTo>
                    <a:lnTo>
                      <a:pt x="951" y="592"/>
                    </a:lnTo>
                    <a:lnTo>
                      <a:pt x="965" y="601"/>
                    </a:lnTo>
                    <a:lnTo>
                      <a:pt x="977" y="607"/>
                    </a:lnTo>
                    <a:lnTo>
                      <a:pt x="990" y="616"/>
                    </a:lnTo>
                    <a:lnTo>
                      <a:pt x="1004" y="624"/>
                    </a:lnTo>
                    <a:lnTo>
                      <a:pt x="1017" y="630"/>
                    </a:lnTo>
                    <a:lnTo>
                      <a:pt x="1029" y="639"/>
                    </a:lnTo>
                    <a:lnTo>
                      <a:pt x="1043" y="645"/>
                    </a:lnTo>
                    <a:lnTo>
                      <a:pt x="1057" y="654"/>
                    </a:lnTo>
                    <a:lnTo>
                      <a:pt x="1070" y="660"/>
                    </a:lnTo>
                    <a:lnTo>
                      <a:pt x="1083" y="666"/>
                    </a:lnTo>
                    <a:lnTo>
                      <a:pt x="1097" y="673"/>
                    </a:lnTo>
                    <a:lnTo>
                      <a:pt x="1105" y="679"/>
                    </a:lnTo>
                    <a:lnTo>
                      <a:pt x="1114" y="683"/>
                    </a:lnTo>
                    <a:lnTo>
                      <a:pt x="1124" y="689"/>
                    </a:lnTo>
                    <a:lnTo>
                      <a:pt x="1128" y="698"/>
                    </a:lnTo>
                    <a:lnTo>
                      <a:pt x="1124" y="700"/>
                    </a:lnTo>
                    <a:lnTo>
                      <a:pt x="1119" y="698"/>
                    </a:lnTo>
                    <a:lnTo>
                      <a:pt x="1114" y="696"/>
                    </a:lnTo>
                    <a:lnTo>
                      <a:pt x="1110" y="695"/>
                    </a:lnTo>
                    <a:lnTo>
                      <a:pt x="1078" y="679"/>
                    </a:lnTo>
                    <a:lnTo>
                      <a:pt x="1047" y="662"/>
                    </a:lnTo>
                    <a:lnTo>
                      <a:pt x="1014" y="645"/>
                    </a:lnTo>
                    <a:lnTo>
                      <a:pt x="982" y="629"/>
                    </a:lnTo>
                    <a:lnTo>
                      <a:pt x="951" y="612"/>
                    </a:lnTo>
                    <a:lnTo>
                      <a:pt x="919" y="596"/>
                    </a:lnTo>
                    <a:lnTo>
                      <a:pt x="887" y="579"/>
                    </a:lnTo>
                    <a:lnTo>
                      <a:pt x="855" y="562"/>
                    </a:lnTo>
                    <a:lnTo>
                      <a:pt x="824" y="546"/>
                    </a:lnTo>
                    <a:lnTo>
                      <a:pt x="792" y="529"/>
                    </a:lnTo>
                    <a:lnTo>
                      <a:pt x="760" y="513"/>
                    </a:lnTo>
                    <a:lnTo>
                      <a:pt x="728" y="497"/>
                    </a:lnTo>
                    <a:lnTo>
                      <a:pt x="696" y="481"/>
                    </a:lnTo>
                    <a:lnTo>
                      <a:pt x="664" y="465"/>
                    </a:lnTo>
                    <a:lnTo>
                      <a:pt x="632" y="450"/>
                    </a:lnTo>
                    <a:lnTo>
                      <a:pt x="599" y="433"/>
                    </a:lnTo>
                    <a:lnTo>
                      <a:pt x="571" y="417"/>
                    </a:lnTo>
                    <a:lnTo>
                      <a:pt x="542" y="401"/>
                    </a:lnTo>
                    <a:lnTo>
                      <a:pt x="513" y="385"/>
                    </a:lnTo>
                    <a:lnTo>
                      <a:pt x="483" y="370"/>
                    </a:lnTo>
                    <a:lnTo>
                      <a:pt x="454" y="355"/>
                    </a:lnTo>
                    <a:lnTo>
                      <a:pt x="425" y="339"/>
                    </a:lnTo>
                    <a:lnTo>
                      <a:pt x="395" y="324"/>
                    </a:lnTo>
                    <a:lnTo>
                      <a:pt x="367" y="309"/>
                    </a:lnTo>
                    <a:lnTo>
                      <a:pt x="338" y="293"/>
                    </a:lnTo>
                    <a:lnTo>
                      <a:pt x="308" y="278"/>
                    </a:lnTo>
                    <a:lnTo>
                      <a:pt x="279" y="262"/>
                    </a:lnTo>
                    <a:lnTo>
                      <a:pt x="250" y="246"/>
                    </a:lnTo>
                    <a:lnTo>
                      <a:pt x="222" y="229"/>
                    </a:lnTo>
                    <a:lnTo>
                      <a:pt x="193" y="212"/>
                    </a:lnTo>
                    <a:lnTo>
                      <a:pt x="164" y="195"/>
                    </a:lnTo>
                    <a:lnTo>
                      <a:pt x="136" y="178"/>
                    </a:lnTo>
                    <a:lnTo>
                      <a:pt x="119" y="166"/>
                    </a:lnTo>
                    <a:lnTo>
                      <a:pt x="101" y="156"/>
                    </a:lnTo>
                    <a:lnTo>
                      <a:pt x="82" y="145"/>
                    </a:lnTo>
                    <a:lnTo>
                      <a:pt x="65" y="135"/>
                    </a:lnTo>
                    <a:lnTo>
                      <a:pt x="48" y="123"/>
                    </a:lnTo>
                    <a:lnTo>
                      <a:pt x="30" y="111"/>
                    </a:lnTo>
                    <a:lnTo>
                      <a:pt x="15" y="97"/>
                    </a:lnTo>
                    <a:lnTo>
                      <a:pt x="1" y="80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1" y="57"/>
                    </a:lnTo>
                    <a:lnTo>
                      <a:pt x="6" y="50"/>
                    </a:lnTo>
                    <a:lnTo>
                      <a:pt x="14" y="45"/>
                    </a:lnTo>
                    <a:lnTo>
                      <a:pt x="22" y="43"/>
                    </a:lnTo>
                    <a:lnTo>
                      <a:pt x="30" y="39"/>
                    </a:lnTo>
                    <a:lnTo>
                      <a:pt x="39" y="38"/>
                    </a:lnTo>
                    <a:lnTo>
                      <a:pt x="48" y="37"/>
                    </a:lnTo>
                    <a:lnTo>
                      <a:pt x="57" y="35"/>
                    </a:lnTo>
                    <a:lnTo>
                      <a:pt x="66" y="34"/>
                    </a:lnTo>
                    <a:lnTo>
                      <a:pt x="75" y="32"/>
                    </a:lnTo>
                    <a:lnTo>
                      <a:pt x="114" y="28"/>
                    </a:lnTo>
                    <a:lnTo>
                      <a:pt x="154" y="24"/>
                    </a:lnTo>
                    <a:lnTo>
                      <a:pt x="193" y="21"/>
                    </a:lnTo>
                    <a:lnTo>
                      <a:pt x="232" y="17"/>
                    </a:lnTo>
                    <a:lnTo>
                      <a:pt x="271" y="15"/>
                    </a:lnTo>
                    <a:lnTo>
                      <a:pt x="310" y="13"/>
                    </a:lnTo>
                    <a:lnTo>
                      <a:pt x="349" y="12"/>
                    </a:lnTo>
                    <a:lnTo>
                      <a:pt x="389" y="11"/>
                    </a:lnTo>
                    <a:lnTo>
                      <a:pt x="428" y="9"/>
                    </a:lnTo>
                    <a:lnTo>
                      <a:pt x="468" y="8"/>
                    </a:lnTo>
                    <a:lnTo>
                      <a:pt x="507" y="7"/>
                    </a:lnTo>
                    <a:lnTo>
                      <a:pt x="548" y="6"/>
                    </a:lnTo>
                    <a:lnTo>
                      <a:pt x="587" y="5"/>
                    </a:lnTo>
                    <a:lnTo>
                      <a:pt x="627" y="4"/>
                    </a:lnTo>
                    <a:lnTo>
                      <a:pt x="666" y="2"/>
                    </a:lnTo>
                    <a:lnTo>
                      <a:pt x="707" y="0"/>
                    </a:lnTo>
                    <a:lnTo>
                      <a:pt x="712" y="0"/>
                    </a:lnTo>
                    <a:lnTo>
                      <a:pt x="718" y="0"/>
                    </a:lnTo>
                    <a:lnTo>
                      <a:pt x="725" y="0"/>
                    </a:lnTo>
                    <a:lnTo>
                      <a:pt x="731" y="0"/>
                    </a:lnTo>
                    <a:lnTo>
                      <a:pt x="737" y="0"/>
                    </a:lnTo>
                    <a:lnTo>
                      <a:pt x="742" y="1"/>
                    </a:lnTo>
                    <a:lnTo>
                      <a:pt x="747" y="2"/>
                    </a:lnTo>
                    <a:lnTo>
                      <a:pt x="75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5" name="Freeform 48">
                <a:extLst>
                  <a:ext uri="{FF2B5EF4-FFF2-40B4-BE49-F238E27FC236}">
                    <a16:creationId xmlns:a16="http://schemas.microsoft.com/office/drawing/2014/main" id="{F6892B51-B66E-6997-9110-686F29B37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3293"/>
                <a:ext cx="14" cy="10"/>
              </a:xfrm>
              <a:custGeom>
                <a:avLst/>
                <a:gdLst>
                  <a:gd name="T0" fmla="*/ 1 w 27"/>
                  <a:gd name="T1" fmla="*/ 1 h 18"/>
                  <a:gd name="T2" fmla="*/ 1 w 27"/>
                  <a:gd name="T3" fmla="*/ 1 h 18"/>
                  <a:gd name="T4" fmla="*/ 1 w 27"/>
                  <a:gd name="T5" fmla="*/ 1 h 18"/>
                  <a:gd name="T6" fmla="*/ 1 w 27"/>
                  <a:gd name="T7" fmla="*/ 1 h 18"/>
                  <a:gd name="T8" fmla="*/ 1 w 27"/>
                  <a:gd name="T9" fmla="*/ 1 h 18"/>
                  <a:gd name="T10" fmla="*/ 1 w 27"/>
                  <a:gd name="T11" fmla="*/ 1 h 18"/>
                  <a:gd name="T12" fmla="*/ 0 w 27"/>
                  <a:gd name="T13" fmla="*/ 1 h 18"/>
                  <a:gd name="T14" fmla="*/ 1 w 27"/>
                  <a:gd name="T15" fmla="*/ 1 h 18"/>
                  <a:gd name="T16" fmla="*/ 1 w 27"/>
                  <a:gd name="T17" fmla="*/ 1 h 18"/>
                  <a:gd name="T18" fmla="*/ 1 w 27"/>
                  <a:gd name="T19" fmla="*/ 0 h 18"/>
                  <a:gd name="T20" fmla="*/ 1 w 27"/>
                  <a:gd name="T21" fmla="*/ 1 h 18"/>
                  <a:gd name="T22" fmla="*/ 1 w 27"/>
                  <a:gd name="T23" fmla="*/ 1 h 18"/>
                  <a:gd name="T24" fmla="*/ 1 w 27"/>
                  <a:gd name="T25" fmla="*/ 1 h 1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"/>
                  <a:gd name="T40" fmla="*/ 0 h 18"/>
                  <a:gd name="T41" fmla="*/ 27 w 27"/>
                  <a:gd name="T42" fmla="*/ 18 h 1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" h="18">
                    <a:moveTo>
                      <a:pt x="27" y="9"/>
                    </a:moveTo>
                    <a:lnTo>
                      <a:pt x="25" y="16"/>
                    </a:lnTo>
                    <a:lnTo>
                      <a:pt x="19" y="18"/>
                    </a:lnTo>
                    <a:lnTo>
                      <a:pt x="13" y="17"/>
                    </a:lnTo>
                    <a:lnTo>
                      <a:pt x="7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5"/>
                    </a:lnTo>
                    <a:lnTo>
                      <a:pt x="10" y="1"/>
                    </a:lnTo>
                    <a:lnTo>
                      <a:pt x="17" y="0"/>
                    </a:lnTo>
                    <a:lnTo>
                      <a:pt x="22" y="1"/>
                    </a:lnTo>
                    <a:lnTo>
                      <a:pt x="25" y="4"/>
                    </a:lnTo>
                    <a:lnTo>
                      <a:pt x="27" y="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6" name="Freeform 49">
                <a:extLst>
                  <a:ext uri="{FF2B5EF4-FFF2-40B4-BE49-F238E27FC236}">
                    <a16:creationId xmlns:a16="http://schemas.microsoft.com/office/drawing/2014/main" id="{448DEA59-45E1-FF8C-CA96-1718D9107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8" y="3306"/>
                <a:ext cx="8" cy="10"/>
              </a:xfrm>
              <a:custGeom>
                <a:avLst/>
                <a:gdLst>
                  <a:gd name="T0" fmla="*/ 0 w 18"/>
                  <a:gd name="T1" fmla="*/ 1 h 20"/>
                  <a:gd name="T2" fmla="*/ 0 w 18"/>
                  <a:gd name="T3" fmla="*/ 1 h 20"/>
                  <a:gd name="T4" fmla="*/ 0 w 18"/>
                  <a:gd name="T5" fmla="*/ 1 h 20"/>
                  <a:gd name="T6" fmla="*/ 0 w 18"/>
                  <a:gd name="T7" fmla="*/ 1 h 20"/>
                  <a:gd name="T8" fmla="*/ 0 w 18"/>
                  <a:gd name="T9" fmla="*/ 0 h 20"/>
                  <a:gd name="T10" fmla="*/ 0 w 18"/>
                  <a:gd name="T11" fmla="*/ 1 h 20"/>
                  <a:gd name="T12" fmla="*/ 0 w 18"/>
                  <a:gd name="T13" fmla="*/ 1 h 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"/>
                  <a:gd name="T22" fmla="*/ 0 h 20"/>
                  <a:gd name="T23" fmla="*/ 18 w 18"/>
                  <a:gd name="T24" fmla="*/ 20 h 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" h="20">
                    <a:moveTo>
                      <a:pt x="1" y="20"/>
                    </a:moveTo>
                    <a:lnTo>
                      <a:pt x="0" y="16"/>
                    </a:lnTo>
                    <a:lnTo>
                      <a:pt x="0" y="9"/>
                    </a:lnTo>
                    <a:lnTo>
                      <a:pt x="0" y="3"/>
                    </a:lnTo>
                    <a:lnTo>
                      <a:pt x="3" y="0"/>
                    </a:lnTo>
                    <a:lnTo>
                      <a:pt x="18" y="8"/>
                    </a:lnTo>
                    <a:lnTo>
                      <a:pt x="1" y="2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7" name="Freeform 50">
                <a:extLst>
                  <a:ext uri="{FF2B5EF4-FFF2-40B4-BE49-F238E27FC236}">
                    <a16:creationId xmlns:a16="http://schemas.microsoft.com/office/drawing/2014/main" id="{0718ACEE-29B0-F260-6F86-6F6F0F38D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309"/>
                <a:ext cx="263" cy="75"/>
              </a:xfrm>
              <a:custGeom>
                <a:avLst/>
                <a:gdLst>
                  <a:gd name="T0" fmla="*/ 9 w 525"/>
                  <a:gd name="T1" fmla="*/ 1 h 150"/>
                  <a:gd name="T2" fmla="*/ 9 w 525"/>
                  <a:gd name="T3" fmla="*/ 1 h 150"/>
                  <a:gd name="T4" fmla="*/ 8 w 525"/>
                  <a:gd name="T5" fmla="*/ 1 h 150"/>
                  <a:gd name="T6" fmla="*/ 8 w 525"/>
                  <a:gd name="T7" fmla="*/ 1 h 150"/>
                  <a:gd name="T8" fmla="*/ 7 w 525"/>
                  <a:gd name="T9" fmla="*/ 1 h 150"/>
                  <a:gd name="T10" fmla="*/ 7 w 525"/>
                  <a:gd name="T11" fmla="*/ 1 h 150"/>
                  <a:gd name="T12" fmla="*/ 6 w 525"/>
                  <a:gd name="T13" fmla="*/ 1 h 150"/>
                  <a:gd name="T14" fmla="*/ 6 w 525"/>
                  <a:gd name="T15" fmla="*/ 1 h 150"/>
                  <a:gd name="T16" fmla="*/ 5 w 525"/>
                  <a:gd name="T17" fmla="*/ 1 h 150"/>
                  <a:gd name="T18" fmla="*/ 5 w 525"/>
                  <a:gd name="T19" fmla="*/ 1 h 150"/>
                  <a:gd name="T20" fmla="*/ 4 w 525"/>
                  <a:gd name="T21" fmla="*/ 1 h 150"/>
                  <a:gd name="T22" fmla="*/ 4 w 525"/>
                  <a:gd name="T23" fmla="*/ 1 h 150"/>
                  <a:gd name="T24" fmla="*/ 3 w 525"/>
                  <a:gd name="T25" fmla="*/ 1 h 150"/>
                  <a:gd name="T26" fmla="*/ 2 w 525"/>
                  <a:gd name="T27" fmla="*/ 2 h 150"/>
                  <a:gd name="T28" fmla="*/ 2 w 525"/>
                  <a:gd name="T29" fmla="*/ 2 h 150"/>
                  <a:gd name="T30" fmla="*/ 2 w 525"/>
                  <a:gd name="T31" fmla="*/ 2 h 150"/>
                  <a:gd name="T32" fmla="*/ 2 w 525"/>
                  <a:gd name="T33" fmla="*/ 2 h 150"/>
                  <a:gd name="T34" fmla="*/ 2 w 525"/>
                  <a:gd name="T35" fmla="*/ 2 h 150"/>
                  <a:gd name="T36" fmla="*/ 2 w 525"/>
                  <a:gd name="T37" fmla="*/ 2 h 150"/>
                  <a:gd name="T38" fmla="*/ 2 w 525"/>
                  <a:gd name="T39" fmla="*/ 2 h 150"/>
                  <a:gd name="T40" fmla="*/ 3 w 525"/>
                  <a:gd name="T41" fmla="*/ 3 h 150"/>
                  <a:gd name="T42" fmla="*/ 3 w 525"/>
                  <a:gd name="T43" fmla="*/ 3 h 150"/>
                  <a:gd name="T44" fmla="*/ 3 w 525"/>
                  <a:gd name="T45" fmla="*/ 3 h 150"/>
                  <a:gd name="T46" fmla="*/ 3 w 525"/>
                  <a:gd name="T47" fmla="*/ 3 h 150"/>
                  <a:gd name="T48" fmla="*/ 3 w 525"/>
                  <a:gd name="T49" fmla="*/ 3 h 150"/>
                  <a:gd name="T50" fmla="*/ 3 w 525"/>
                  <a:gd name="T51" fmla="*/ 3 h 150"/>
                  <a:gd name="T52" fmla="*/ 2 w 525"/>
                  <a:gd name="T53" fmla="*/ 2 h 150"/>
                  <a:gd name="T54" fmla="*/ 1 w 525"/>
                  <a:gd name="T55" fmla="*/ 2 h 150"/>
                  <a:gd name="T56" fmla="*/ 1 w 525"/>
                  <a:gd name="T57" fmla="*/ 2 h 150"/>
                  <a:gd name="T58" fmla="*/ 1 w 525"/>
                  <a:gd name="T59" fmla="*/ 2 h 150"/>
                  <a:gd name="T60" fmla="*/ 0 w 525"/>
                  <a:gd name="T61" fmla="*/ 1 h 150"/>
                  <a:gd name="T62" fmla="*/ 1 w 525"/>
                  <a:gd name="T63" fmla="*/ 1 h 150"/>
                  <a:gd name="T64" fmla="*/ 1 w 525"/>
                  <a:gd name="T65" fmla="*/ 1 h 150"/>
                  <a:gd name="T66" fmla="*/ 1 w 525"/>
                  <a:gd name="T67" fmla="*/ 1 h 150"/>
                  <a:gd name="T68" fmla="*/ 1 w 525"/>
                  <a:gd name="T69" fmla="*/ 1 h 150"/>
                  <a:gd name="T70" fmla="*/ 2 w 525"/>
                  <a:gd name="T71" fmla="*/ 1 h 150"/>
                  <a:gd name="T72" fmla="*/ 3 w 525"/>
                  <a:gd name="T73" fmla="*/ 1 h 150"/>
                  <a:gd name="T74" fmla="*/ 3 w 525"/>
                  <a:gd name="T75" fmla="*/ 1 h 150"/>
                  <a:gd name="T76" fmla="*/ 4 w 525"/>
                  <a:gd name="T77" fmla="*/ 1 h 150"/>
                  <a:gd name="T78" fmla="*/ 5 w 525"/>
                  <a:gd name="T79" fmla="*/ 1 h 150"/>
                  <a:gd name="T80" fmla="*/ 6 w 525"/>
                  <a:gd name="T81" fmla="*/ 1 h 150"/>
                  <a:gd name="T82" fmla="*/ 6 w 525"/>
                  <a:gd name="T83" fmla="*/ 1 h 150"/>
                  <a:gd name="T84" fmla="*/ 7 w 525"/>
                  <a:gd name="T85" fmla="*/ 1 h 150"/>
                  <a:gd name="T86" fmla="*/ 8 w 525"/>
                  <a:gd name="T87" fmla="*/ 1 h 150"/>
                  <a:gd name="T88" fmla="*/ 8 w 525"/>
                  <a:gd name="T89" fmla="*/ 1 h 150"/>
                  <a:gd name="T90" fmla="*/ 8 w 525"/>
                  <a:gd name="T91" fmla="*/ 1 h 150"/>
                  <a:gd name="T92" fmla="*/ 9 w 525"/>
                  <a:gd name="T93" fmla="*/ 1 h 15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525"/>
                  <a:gd name="T142" fmla="*/ 0 h 150"/>
                  <a:gd name="T143" fmla="*/ 525 w 525"/>
                  <a:gd name="T144" fmla="*/ 150 h 150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525" h="150">
                    <a:moveTo>
                      <a:pt x="524" y="32"/>
                    </a:moveTo>
                    <a:lnTo>
                      <a:pt x="525" y="36"/>
                    </a:lnTo>
                    <a:lnTo>
                      <a:pt x="524" y="39"/>
                    </a:lnTo>
                    <a:lnTo>
                      <a:pt x="522" y="41"/>
                    </a:lnTo>
                    <a:lnTo>
                      <a:pt x="518" y="41"/>
                    </a:lnTo>
                    <a:lnTo>
                      <a:pt x="503" y="38"/>
                    </a:lnTo>
                    <a:lnTo>
                      <a:pt x="488" y="34"/>
                    </a:lnTo>
                    <a:lnTo>
                      <a:pt x="473" y="32"/>
                    </a:lnTo>
                    <a:lnTo>
                      <a:pt x="457" y="30"/>
                    </a:lnTo>
                    <a:lnTo>
                      <a:pt x="442" y="29"/>
                    </a:lnTo>
                    <a:lnTo>
                      <a:pt x="426" y="28"/>
                    </a:lnTo>
                    <a:lnTo>
                      <a:pt x="411" y="28"/>
                    </a:lnTo>
                    <a:lnTo>
                      <a:pt x="395" y="28"/>
                    </a:lnTo>
                    <a:lnTo>
                      <a:pt x="379" y="28"/>
                    </a:lnTo>
                    <a:lnTo>
                      <a:pt x="364" y="29"/>
                    </a:lnTo>
                    <a:lnTo>
                      <a:pt x="348" y="30"/>
                    </a:lnTo>
                    <a:lnTo>
                      <a:pt x="332" y="32"/>
                    </a:lnTo>
                    <a:lnTo>
                      <a:pt x="317" y="34"/>
                    </a:lnTo>
                    <a:lnTo>
                      <a:pt x="302" y="36"/>
                    </a:lnTo>
                    <a:lnTo>
                      <a:pt x="286" y="39"/>
                    </a:lnTo>
                    <a:lnTo>
                      <a:pt x="271" y="41"/>
                    </a:lnTo>
                    <a:lnTo>
                      <a:pt x="248" y="46"/>
                    </a:lnTo>
                    <a:lnTo>
                      <a:pt x="226" y="49"/>
                    </a:lnTo>
                    <a:lnTo>
                      <a:pt x="203" y="54"/>
                    </a:lnTo>
                    <a:lnTo>
                      <a:pt x="180" y="57"/>
                    </a:lnTo>
                    <a:lnTo>
                      <a:pt x="157" y="62"/>
                    </a:lnTo>
                    <a:lnTo>
                      <a:pt x="134" y="66"/>
                    </a:lnTo>
                    <a:lnTo>
                      <a:pt x="110" y="69"/>
                    </a:lnTo>
                    <a:lnTo>
                      <a:pt x="87" y="71"/>
                    </a:lnTo>
                    <a:lnTo>
                      <a:pt x="86" y="72"/>
                    </a:lnTo>
                    <a:lnTo>
                      <a:pt x="85" y="74"/>
                    </a:lnTo>
                    <a:lnTo>
                      <a:pt x="83" y="74"/>
                    </a:lnTo>
                    <a:lnTo>
                      <a:pt x="83" y="76"/>
                    </a:lnTo>
                    <a:lnTo>
                      <a:pt x="87" y="82"/>
                    </a:lnTo>
                    <a:lnTo>
                      <a:pt x="93" y="86"/>
                    </a:lnTo>
                    <a:lnTo>
                      <a:pt x="99" y="90"/>
                    </a:lnTo>
                    <a:lnTo>
                      <a:pt x="105" y="93"/>
                    </a:lnTo>
                    <a:lnTo>
                      <a:pt x="112" y="97"/>
                    </a:lnTo>
                    <a:lnTo>
                      <a:pt x="117" y="100"/>
                    </a:lnTo>
                    <a:lnTo>
                      <a:pt x="124" y="102"/>
                    </a:lnTo>
                    <a:lnTo>
                      <a:pt x="130" y="106"/>
                    </a:lnTo>
                    <a:lnTo>
                      <a:pt x="185" y="137"/>
                    </a:lnTo>
                    <a:lnTo>
                      <a:pt x="187" y="139"/>
                    </a:lnTo>
                    <a:lnTo>
                      <a:pt x="188" y="142"/>
                    </a:lnTo>
                    <a:lnTo>
                      <a:pt x="189" y="143"/>
                    </a:lnTo>
                    <a:lnTo>
                      <a:pt x="189" y="146"/>
                    </a:lnTo>
                    <a:lnTo>
                      <a:pt x="183" y="150"/>
                    </a:lnTo>
                    <a:lnTo>
                      <a:pt x="178" y="149"/>
                    </a:lnTo>
                    <a:lnTo>
                      <a:pt x="173" y="147"/>
                    </a:lnTo>
                    <a:lnTo>
                      <a:pt x="167" y="146"/>
                    </a:lnTo>
                    <a:lnTo>
                      <a:pt x="148" y="140"/>
                    </a:lnTo>
                    <a:lnTo>
                      <a:pt x="131" y="134"/>
                    </a:lnTo>
                    <a:lnTo>
                      <a:pt x="114" y="127"/>
                    </a:lnTo>
                    <a:lnTo>
                      <a:pt x="97" y="120"/>
                    </a:lnTo>
                    <a:lnTo>
                      <a:pt x="79" y="112"/>
                    </a:lnTo>
                    <a:lnTo>
                      <a:pt x="62" y="105"/>
                    </a:lnTo>
                    <a:lnTo>
                      <a:pt x="45" y="99"/>
                    </a:lnTo>
                    <a:lnTo>
                      <a:pt x="26" y="93"/>
                    </a:lnTo>
                    <a:lnTo>
                      <a:pt x="16" y="87"/>
                    </a:lnTo>
                    <a:lnTo>
                      <a:pt x="8" y="81"/>
                    </a:lnTo>
                    <a:lnTo>
                      <a:pt x="1" y="71"/>
                    </a:lnTo>
                    <a:lnTo>
                      <a:pt x="0" y="59"/>
                    </a:lnTo>
                    <a:lnTo>
                      <a:pt x="2" y="53"/>
                    </a:lnTo>
                    <a:lnTo>
                      <a:pt x="7" y="49"/>
                    </a:lnTo>
                    <a:lnTo>
                      <a:pt x="11" y="48"/>
                    </a:lnTo>
                    <a:lnTo>
                      <a:pt x="16" y="46"/>
                    </a:lnTo>
                    <a:lnTo>
                      <a:pt x="22" y="46"/>
                    </a:lnTo>
                    <a:lnTo>
                      <a:pt x="26" y="45"/>
                    </a:lnTo>
                    <a:lnTo>
                      <a:pt x="32" y="44"/>
                    </a:lnTo>
                    <a:lnTo>
                      <a:pt x="37" y="41"/>
                    </a:lnTo>
                    <a:lnTo>
                      <a:pt x="62" y="37"/>
                    </a:lnTo>
                    <a:lnTo>
                      <a:pt x="86" y="32"/>
                    </a:lnTo>
                    <a:lnTo>
                      <a:pt x="110" y="29"/>
                    </a:lnTo>
                    <a:lnTo>
                      <a:pt x="136" y="25"/>
                    </a:lnTo>
                    <a:lnTo>
                      <a:pt x="160" y="23"/>
                    </a:lnTo>
                    <a:lnTo>
                      <a:pt x="184" y="19"/>
                    </a:lnTo>
                    <a:lnTo>
                      <a:pt x="210" y="17"/>
                    </a:lnTo>
                    <a:lnTo>
                      <a:pt x="234" y="15"/>
                    </a:lnTo>
                    <a:lnTo>
                      <a:pt x="258" y="13"/>
                    </a:lnTo>
                    <a:lnTo>
                      <a:pt x="283" y="10"/>
                    </a:lnTo>
                    <a:lnTo>
                      <a:pt x="308" y="9"/>
                    </a:lnTo>
                    <a:lnTo>
                      <a:pt x="333" y="7"/>
                    </a:lnTo>
                    <a:lnTo>
                      <a:pt x="357" y="6"/>
                    </a:lnTo>
                    <a:lnTo>
                      <a:pt x="382" y="4"/>
                    </a:lnTo>
                    <a:lnTo>
                      <a:pt x="408" y="2"/>
                    </a:lnTo>
                    <a:lnTo>
                      <a:pt x="433" y="1"/>
                    </a:lnTo>
                    <a:lnTo>
                      <a:pt x="446" y="0"/>
                    </a:lnTo>
                    <a:lnTo>
                      <a:pt x="458" y="1"/>
                    </a:lnTo>
                    <a:lnTo>
                      <a:pt x="471" y="2"/>
                    </a:lnTo>
                    <a:lnTo>
                      <a:pt x="484" y="6"/>
                    </a:lnTo>
                    <a:lnTo>
                      <a:pt x="495" y="10"/>
                    </a:lnTo>
                    <a:lnTo>
                      <a:pt x="506" y="16"/>
                    </a:lnTo>
                    <a:lnTo>
                      <a:pt x="515" y="23"/>
                    </a:lnTo>
                    <a:lnTo>
                      <a:pt x="524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8" name="Freeform 51">
                <a:extLst>
                  <a:ext uri="{FF2B5EF4-FFF2-40B4-BE49-F238E27FC236}">
                    <a16:creationId xmlns:a16="http://schemas.microsoft.com/office/drawing/2014/main" id="{FAF27A0B-D9BF-502A-9C1C-7140C6BFD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6" y="3318"/>
                <a:ext cx="388" cy="178"/>
              </a:xfrm>
              <a:custGeom>
                <a:avLst/>
                <a:gdLst>
                  <a:gd name="T0" fmla="*/ 3 w 775"/>
                  <a:gd name="T1" fmla="*/ 1 h 357"/>
                  <a:gd name="T2" fmla="*/ 4 w 775"/>
                  <a:gd name="T3" fmla="*/ 1 h 357"/>
                  <a:gd name="T4" fmla="*/ 4 w 775"/>
                  <a:gd name="T5" fmla="*/ 1 h 357"/>
                  <a:gd name="T6" fmla="*/ 5 w 775"/>
                  <a:gd name="T7" fmla="*/ 1 h 357"/>
                  <a:gd name="T8" fmla="*/ 5 w 775"/>
                  <a:gd name="T9" fmla="*/ 2 h 357"/>
                  <a:gd name="T10" fmla="*/ 6 w 775"/>
                  <a:gd name="T11" fmla="*/ 2 h 357"/>
                  <a:gd name="T12" fmla="*/ 7 w 775"/>
                  <a:gd name="T13" fmla="*/ 2 h 357"/>
                  <a:gd name="T14" fmla="*/ 8 w 775"/>
                  <a:gd name="T15" fmla="*/ 3 h 357"/>
                  <a:gd name="T16" fmla="*/ 9 w 775"/>
                  <a:gd name="T17" fmla="*/ 3 h 357"/>
                  <a:gd name="T18" fmla="*/ 10 w 775"/>
                  <a:gd name="T19" fmla="*/ 4 h 357"/>
                  <a:gd name="T20" fmla="*/ 11 w 775"/>
                  <a:gd name="T21" fmla="*/ 4 h 357"/>
                  <a:gd name="T22" fmla="*/ 12 w 775"/>
                  <a:gd name="T23" fmla="*/ 5 h 357"/>
                  <a:gd name="T24" fmla="*/ 13 w 775"/>
                  <a:gd name="T25" fmla="*/ 5 h 357"/>
                  <a:gd name="T26" fmla="*/ 13 w 775"/>
                  <a:gd name="T27" fmla="*/ 5 h 357"/>
                  <a:gd name="T28" fmla="*/ 13 w 775"/>
                  <a:gd name="T29" fmla="*/ 5 h 357"/>
                  <a:gd name="T30" fmla="*/ 12 w 775"/>
                  <a:gd name="T31" fmla="*/ 5 h 357"/>
                  <a:gd name="T32" fmla="*/ 12 w 775"/>
                  <a:gd name="T33" fmla="*/ 5 h 357"/>
                  <a:gd name="T34" fmla="*/ 11 w 775"/>
                  <a:gd name="T35" fmla="*/ 5 h 357"/>
                  <a:gd name="T36" fmla="*/ 11 w 775"/>
                  <a:gd name="T37" fmla="*/ 4 h 357"/>
                  <a:gd name="T38" fmla="*/ 10 w 775"/>
                  <a:gd name="T39" fmla="*/ 4 h 357"/>
                  <a:gd name="T40" fmla="*/ 10 w 775"/>
                  <a:gd name="T41" fmla="*/ 4 h 357"/>
                  <a:gd name="T42" fmla="*/ 9 w 775"/>
                  <a:gd name="T43" fmla="*/ 4 h 357"/>
                  <a:gd name="T44" fmla="*/ 9 w 775"/>
                  <a:gd name="T45" fmla="*/ 4 h 357"/>
                  <a:gd name="T46" fmla="*/ 9 w 775"/>
                  <a:gd name="T47" fmla="*/ 4 h 357"/>
                  <a:gd name="T48" fmla="*/ 8 w 775"/>
                  <a:gd name="T49" fmla="*/ 4 h 357"/>
                  <a:gd name="T50" fmla="*/ 8 w 775"/>
                  <a:gd name="T51" fmla="*/ 3 h 357"/>
                  <a:gd name="T52" fmla="*/ 8 w 775"/>
                  <a:gd name="T53" fmla="*/ 3 h 357"/>
                  <a:gd name="T54" fmla="*/ 7 w 775"/>
                  <a:gd name="T55" fmla="*/ 3 h 357"/>
                  <a:gd name="T56" fmla="*/ 6 w 775"/>
                  <a:gd name="T57" fmla="*/ 3 h 357"/>
                  <a:gd name="T58" fmla="*/ 6 w 775"/>
                  <a:gd name="T59" fmla="*/ 2 h 357"/>
                  <a:gd name="T60" fmla="*/ 5 w 775"/>
                  <a:gd name="T61" fmla="*/ 2 h 357"/>
                  <a:gd name="T62" fmla="*/ 4 w 775"/>
                  <a:gd name="T63" fmla="*/ 2 h 357"/>
                  <a:gd name="T64" fmla="*/ 3 w 775"/>
                  <a:gd name="T65" fmla="*/ 1 h 357"/>
                  <a:gd name="T66" fmla="*/ 2 w 775"/>
                  <a:gd name="T67" fmla="*/ 1 h 357"/>
                  <a:gd name="T68" fmla="*/ 2 w 775"/>
                  <a:gd name="T69" fmla="*/ 1 h 357"/>
                  <a:gd name="T70" fmla="*/ 1 w 775"/>
                  <a:gd name="T71" fmla="*/ 0 h 357"/>
                  <a:gd name="T72" fmla="*/ 1 w 775"/>
                  <a:gd name="T73" fmla="*/ 0 h 357"/>
                  <a:gd name="T74" fmla="*/ 1 w 775"/>
                  <a:gd name="T75" fmla="*/ 0 h 357"/>
                  <a:gd name="T76" fmla="*/ 0 w 775"/>
                  <a:gd name="T77" fmla="*/ 0 h 357"/>
                  <a:gd name="T78" fmla="*/ 1 w 775"/>
                  <a:gd name="T79" fmla="*/ 0 h 357"/>
                  <a:gd name="T80" fmla="*/ 1 w 775"/>
                  <a:gd name="T81" fmla="*/ 0 h 357"/>
                  <a:gd name="T82" fmla="*/ 1 w 775"/>
                  <a:gd name="T83" fmla="*/ 0 h 357"/>
                  <a:gd name="T84" fmla="*/ 2 w 775"/>
                  <a:gd name="T85" fmla="*/ 0 h 357"/>
                  <a:gd name="T86" fmla="*/ 2 w 775"/>
                  <a:gd name="T87" fmla="*/ 0 h 357"/>
                  <a:gd name="T88" fmla="*/ 3 w 775"/>
                  <a:gd name="T89" fmla="*/ 1 h 35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75"/>
                  <a:gd name="T136" fmla="*/ 0 h 357"/>
                  <a:gd name="T137" fmla="*/ 775 w 775"/>
                  <a:gd name="T138" fmla="*/ 357 h 35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75" h="357">
                    <a:moveTo>
                      <a:pt x="168" y="71"/>
                    </a:moveTo>
                    <a:lnTo>
                      <a:pt x="183" y="77"/>
                    </a:lnTo>
                    <a:lnTo>
                      <a:pt x="198" y="84"/>
                    </a:lnTo>
                    <a:lnTo>
                      <a:pt x="212" y="91"/>
                    </a:lnTo>
                    <a:lnTo>
                      <a:pt x="227" y="98"/>
                    </a:lnTo>
                    <a:lnTo>
                      <a:pt x="242" y="105"/>
                    </a:lnTo>
                    <a:lnTo>
                      <a:pt x="256" y="112"/>
                    </a:lnTo>
                    <a:lnTo>
                      <a:pt x="271" y="119"/>
                    </a:lnTo>
                    <a:lnTo>
                      <a:pt x="286" y="126"/>
                    </a:lnTo>
                    <a:lnTo>
                      <a:pt x="317" y="137"/>
                    </a:lnTo>
                    <a:lnTo>
                      <a:pt x="348" y="150"/>
                    </a:lnTo>
                    <a:lnTo>
                      <a:pt x="379" y="164"/>
                    </a:lnTo>
                    <a:lnTo>
                      <a:pt x="409" y="176"/>
                    </a:lnTo>
                    <a:lnTo>
                      <a:pt x="440" y="190"/>
                    </a:lnTo>
                    <a:lnTo>
                      <a:pt x="470" y="204"/>
                    </a:lnTo>
                    <a:lnTo>
                      <a:pt x="500" y="219"/>
                    </a:lnTo>
                    <a:lnTo>
                      <a:pt x="531" y="233"/>
                    </a:lnTo>
                    <a:lnTo>
                      <a:pt x="561" y="248"/>
                    </a:lnTo>
                    <a:lnTo>
                      <a:pt x="591" y="263"/>
                    </a:lnTo>
                    <a:lnTo>
                      <a:pt x="621" y="277"/>
                    </a:lnTo>
                    <a:lnTo>
                      <a:pt x="651" y="292"/>
                    </a:lnTo>
                    <a:lnTo>
                      <a:pt x="682" y="305"/>
                    </a:lnTo>
                    <a:lnTo>
                      <a:pt x="712" y="319"/>
                    </a:lnTo>
                    <a:lnTo>
                      <a:pt x="742" y="333"/>
                    </a:lnTo>
                    <a:lnTo>
                      <a:pt x="773" y="347"/>
                    </a:lnTo>
                    <a:lnTo>
                      <a:pt x="774" y="349"/>
                    </a:lnTo>
                    <a:lnTo>
                      <a:pt x="775" y="351"/>
                    </a:lnTo>
                    <a:lnTo>
                      <a:pt x="775" y="353"/>
                    </a:lnTo>
                    <a:lnTo>
                      <a:pt x="774" y="355"/>
                    </a:lnTo>
                    <a:lnTo>
                      <a:pt x="771" y="357"/>
                    </a:lnTo>
                    <a:lnTo>
                      <a:pt x="756" y="351"/>
                    </a:lnTo>
                    <a:lnTo>
                      <a:pt x="740" y="347"/>
                    </a:lnTo>
                    <a:lnTo>
                      <a:pt x="725" y="341"/>
                    </a:lnTo>
                    <a:lnTo>
                      <a:pt x="710" y="335"/>
                    </a:lnTo>
                    <a:lnTo>
                      <a:pt x="695" y="330"/>
                    </a:lnTo>
                    <a:lnTo>
                      <a:pt x="679" y="324"/>
                    </a:lnTo>
                    <a:lnTo>
                      <a:pt x="664" y="318"/>
                    </a:lnTo>
                    <a:lnTo>
                      <a:pt x="649" y="312"/>
                    </a:lnTo>
                    <a:lnTo>
                      <a:pt x="634" y="307"/>
                    </a:lnTo>
                    <a:lnTo>
                      <a:pt x="619" y="301"/>
                    </a:lnTo>
                    <a:lnTo>
                      <a:pt x="602" y="295"/>
                    </a:lnTo>
                    <a:lnTo>
                      <a:pt x="587" y="289"/>
                    </a:lnTo>
                    <a:lnTo>
                      <a:pt x="573" y="285"/>
                    </a:lnTo>
                    <a:lnTo>
                      <a:pt x="558" y="279"/>
                    </a:lnTo>
                    <a:lnTo>
                      <a:pt x="541" y="273"/>
                    </a:lnTo>
                    <a:lnTo>
                      <a:pt x="526" y="268"/>
                    </a:lnTo>
                    <a:lnTo>
                      <a:pt x="522" y="266"/>
                    </a:lnTo>
                    <a:lnTo>
                      <a:pt x="516" y="263"/>
                    </a:lnTo>
                    <a:lnTo>
                      <a:pt x="510" y="260"/>
                    </a:lnTo>
                    <a:lnTo>
                      <a:pt x="505" y="259"/>
                    </a:lnTo>
                    <a:lnTo>
                      <a:pt x="499" y="257"/>
                    </a:lnTo>
                    <a:lnTo>
                      <a:pt x="493" y="255"/>
                    </a:lnTo>
                    <a:lnTo>
                      <a:pt x="488" y="252"/>
                    </a:lnTo>
                    <a:lnTo>
                      <a:pt x="483" y="250"/>
                    </a:lnTo>
                    <a:lnTo>
                      <a:pt x="457" y="240"/>
                    </a:lnTo>
                    <a:lnTo>
                      <a:pt x="431" y="228"/>
                    </a:lnTo>
                    <a:lnTo>
                      <a:pt x="405" y="218"/>
                    </a:lnTo>
                    <a:lnTo>
                      <a:pt x="380" y="207"/>
                    </a:lnTo>
                    <a:lnTo>
                      <a:pt x="355" y="196"/>
                    </a:lnTo>
                    <a:lnTo>
                      <a:pt x="329" y="184"/>
                    </a:lnTo>
                    <a:lnTo>
                      <a:pt x="304" y="174"/>
                    </a:lnTo>
                    <a:lnTo>
                      <a:pt x="279" y="162"/>
                    </a:lnTo>
                    <a:lnTo>
                      <a:pt x="253" y="151"/>
                    </a:lnTo>
                    <a:lnTo>
                      <a:pt x="228" y="139"/>
                    </a:lnTo>
                    <a:lnTo>
                      <a:pt x="203" y="129"/>
                    </a:lnTo>
                    <a:lnTo>
                      <a:pt x="177" y="118"/>
                    </a:lnTo>
                    <a:lnTo>
                      <a:pt x="152" y="106"/>
                    </a:lnTo>
                    <a:lnTo>
                      <a:pt x="128" y="95"/>
                    </a:lnTo>
                    <a:lnTo>
                      <a:pt x="102" y="83"/>
                    </a:lnTo>
                    <a:lnTo>
                      <a:pt x="77" y="71"/>
                    </a:lnTo>
                    <a:lnTo>
                      <a:pt x="68" y="65"/>
                    </a:lnTo>
                    <a:lnTo>
                      <a:pt x="57" y="58"/>
                    </a:lnTo>
                    <a:lnTo>
                      <a:pt x="47" y="52"/>
                    </a:lnTo>
                    <a:lnTo>
                      <a:pt x="37" y="45"/>
                    </a:lnTo>
                    <a:lnTo>
                      <a:pt x="26" y="39"/>
                    </a:lnTo>
                    <a:lnTo>
                      <a:pt x="17" y="32"/>
                    </a:lnTo>
                    <a:lnTo>
                      <a:pt x="8" y="24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0"/>
                    </a:lnTo>
                    <a:lnTo>
                      <a:pt x="25" y="8"/>
                    </a:lnTo>
                    <a:lnTo>
                      <a:pt x="46" y="17"/>
                    </a:lnTo>
                    <a:lnTo>
                      <a:pt x="67" y="27"/>
                    </a:lnTo>
                    <a:lnTo>
                      <a:pt x="87" y="36"/>
                    </a:lnTo>
                    <a:lnTo>
                      <a:pt x="108" y="45"/>
                    </a:lnTo>
                    <a:lnTo>
                      <a:pt x="128" y="54"/>
                    </a:lnTo>
                    <a:lnTo>
                      <a:pt x="148" y="62"/>
                    </a:lnTo>
                    <a:lnTo>
                      <a:pt x="168" y="7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69" name="Freeform 52">
                <a:extLst>
                  <a:ext uri="{FF2B5EF4-FFF2-40B4-BE49-F238E27FC236}">
                    <a16:creationId xmlns:a16="http://schemas.microsoft.com/office/drawing/2014/main" id="{0AF7B884-B139-31A2-AA98-80DAF5A1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3319"/>
                <a:ext cx="14" cy="8"/>
              </a:xfrm>
              <a:custGeom>
                <a:avLst/>
                <a:gdLst>
                  <a:gd name="T0" fmla="*/ 1 w 27"/>
                  <a:gd name="T1" fmla="*/ 1 h 16"/>
                  <a:gd name="T2" fmla="*/ 1 w 27"/>
                  <a:gd name="T3" fmla="*/ 1 h 16"/>
                  <a:gd name="T4" fmla="*/ 1 w 27"/>
                  <a:gd name="T5" fmla="*/ 1 h 16"/>
                  <a:gd name="T6" fmla="*/ 1 w 27"/>
                  <a:gd name="T7" fmla="*/ 1 h 16"/>
                  <a:gd name="T8" fmla="*/ 1 w 27"/>
                  <a:gd name="T9" fmla="*/ 1 h 16"/>
                  <a:gd name="T10" fmla="*/ 1 w 27"/>
                  <a:gd name="T11" fmla="*/ 1 h 16"/>
                  <a:gd name="T12" fmla="*/ 1 w 27"/>
                  <a:gd name="T13" fmla="*/ 1 h 16"/>
                  <a:gd name="T14" fmla="*/ 1 w 27"/>
                  <a:gd name="T15" fmla="*/ 1 h 16"/>
                  <a:gd name="T16" fmla="*/ 0 w 27"/>
                  <a:gd name="T17" fmla="*/ 1 h 16"/>
                  <a:gd name="T18" fmla="*/ 1 w 27"/>
                  <a:gd name="T19" fmla="*/ 1 h 16"/>
                  <a:gd name="T20" fmla="*/ 1 w 27"/>
                  <a:gd name="T21" fmla="*/ 0 h 16"/>
                  <a:gd name="T22" fmla="*/ 1 w 27"/>
                  <a:gd name="T23" fmla="*/ 1 h 16"/>
                  <a:gd name="T24" fmla="*/ 1 w 27"/>
                  <a:gd name="T25" fmla="*/ 1 h 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"/>
                  <a:gd name="T40" fmla="*/ 0 h 16"/>
                  <a:gd name="T41" fmla="*/ 27 w 27"/>
                  <a:gd name="T42" fmla="*/ 16 h 1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" h="16">
                    <a:moveTo>
                      <a:pt x="27" y="11"/>
                    </a:moveTo>
                    <a:lnTo>
                      <a:pt x="24" y="13"/>
                    </a:lnTo>
                    <a:lnTo>
                      <a:pt x="21" y="15"/>
                    </a:lnTo>
                    <a:lnTo>
                      <a:pt x="17" y="16"/>
                    </a:lnTo>
                    <a:lnTo>
                      <a:pt x="14" y="16"/>
                    </a:lnTo>
                    <a:lnTo>
                      <a:pt x="10" y="15"/>
                    </a:lnTo>
                    <a:lnTo>
                      <a:pt x="7" y="12"/>
                    </a:lnTo>
                    <a:lnTo>
                      <a:pt x="3" y="8"/>
                    </a:lnTo>
                    <a:lnTo>
                      <a:pt x="0" y="6"/>
                    </a:lnTo>
                    <a:lnTo>
                      <a:pt x="7" y="3"/>
                    </a:lnTo>
                    <a:lnTo>
                      <a:pt x="17" y="0"/>
                    </a:lnTo>
                    <a:lnTo>
                      <a:pt x="25" y="1"/>
                    </a:lnTo>
                    <a:lnTo>
                      <a:pt x="27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0" name="Freeform 53">
                <a:extLst>
                  <a:ext uri="{FF2B5EF4-FFF2-40B4-BE49-F238E27FC236}">
                    <a16:creationId xmlns:a16="http://schemas.microsoft.com/office/drawing/2014/main" id="{B4D53070-0CD6-C444-54B1-C6BD60AEA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3359"/>
                <a:ext cx="229" cy="101"/>
              </a:xfrm>
              <a:custGeom>
                <a:avLst/>
                <a:gdLst>
                  <a:gd name="T0" fmla="*/ 6 w 458"/>
                  <a:gd name="T1" fmla="*/ 0 h 203"/>
                  <a:gd name="T2" fmla="*/ 5 w 458"/>
                  <a:gd name="T3" fmla="*/ 0 h 203"/>
                  <a:gd name="T4" fmla="*/ 5 w 458"/>
                  <a:gd name="T5" fmla="*/ 0 h 203"/>
                  <a:gd name="T6" fmla="*/ 4 w 458"/>
                  <a:gd name="T7" fmla="*/ 0 h 203"/>
                  <a:gd name="T8" fmla="*/ 3 w 458"/>
                  <a:gd name="T9" fmla="*/ 0 h 203"/>
                  <a:gd name="T10" fmla="*/ 3 w 458"/>
                  <a:gd name="T11" fmla="*/ 0 h 203"/>
                  <a:gd name="T12" fmla="*/ 2 w 458"/>
                  <a:gd name="T13" fmla="*/ 1 h 203"/>
                  <a:gd name="T14" fmla="*/ 2 w 458"/>
                  <a:gd name="T15" fmla="*/ 1 h 203"/>
                  <a:gd name="T16" fmla="*/ 2 w 458"/>
                  <a:gd name="T17" fmla="*/ 1 h 203"/>
                  <a:gd name="T18" fmla="*/ 3 w 458"/>
                  <a:gd name="T19" fmla="*/ 2 h 203"/>
                  <a:gd name="T20" fmla="*/ 4 w 458"/>
                  <a:gd name="T21" fmla="*/ 2 h 203"/>
                  <a:gd name="T22" fmla="*/ 5 w 458"/>
                  <a:gd name="T23" fmla="*/ 2 h 203"/>
                  <a:gd name="T24" fmla="*/ 6 w 458"/>
                  <a:gd name="T25" fmla="*/ 2 h 203"/>
                  <a:gd name="T26" fmla="*/ 6 w 458"/>
                  <a:gd name="T27" fmla="*/ 2 h 203"/>
                  <a:gd name="T28" fmla="*/ 7 w 458"/>
                  <a:gd name="T29" fmla="*/ 2 h 203"/>
                  <a:gd name="T30" fmla="*/ 7 w 458"/>
                  <a:gd name="T31" fmla="*/ 2 h 203"/>
                  <a:gd name="T32" fmla="*/ 8 w 458"/>
                  <a:gd name="T33" fmla="*/ 2 h 203"/>
                  <a:gd name="T34" fmla="*/ 7 w 458"/>
                  <a:gd name="T35" fmla="*/ 2 h 203"/>
                  <a:gd name="T36" fmla="*/ 7 w 458"/>
                  <a:gd name="T37" fmla="*/ 2 h 203"/>
                  <a:gd name="T38" fmla="*/ 6 w 458"/>
                  <a:gd name="T39" fmla="*/ 2 h 203"/>
                  <a:gd name="T40" fmla="*/ 6 w 458"/>
                  <a:gd name="T41" fmla="*/ 3 h 203"/>
                  <a:gd name="T42" fmla="*/ 5 w 458"/>
                  <a:gd name="T43" fmla="*/ 3 h 203"/>
                  <a:gd name="T44" fmla="*/ 4 w 458"/>
                  <a:gd name="T45" fmla="*/ 3 h 203"/>
                  <a:gd name="T46" fmla="*/ 3 w 458"/>
                  <a:gd name="T47" fmla="*/ 2 h 203"/>
                  <a:gd name="T48" fmla="*/ 2 w 458"/>
                  <a:gd name="T49" fmla="*/ 2 h 203"/>
                  <a:gd name="T50" fmla="*/ 2 w 458"/>
                  <a:gd name="T51" fmla="*/ 1 h 203"/>
                  <a:gd name="T52" fmla="*/ 1 w 458"/>
                  <a:gd name="T53" fmla="*/ 1 h 203"/>
                  <a:gd name="T54" fmla="*/ 1 w 458"/>
                  <a:gd name="T55" fmla="*/ 1 h 203"/>
                  <a:gd name="T56" fmla="*/ 1 w 458"/>
                  <a:gd name="T57" fmla="*/ 1 h 203"/>
                  <a:gd name="T58" fmla="*/ 1 w 458"/>
                  <a:gd name="T59" fmla="*/ 1 h 203"/>
                  <a:gd name="T60" fmla="*/ 0 w 458"/>
                  <a:gd name="T61" fmla="*/ 1 h 203"/>
                  <a:gd name="T62" fmla="*/ 1 w 458"/>
                  <a:gd name="T63" fmla="*/ 0 h 203"/>
                  <a:gd name="T64" fmla="*/ 1 w 458"/>
                  <a:gd name="T65" fmla="*/ 0 h 203"/>
                  <a:gd name="T66" fmla="*/ 1 w 458"/>
                  <a:gd name="T67" fmla="*/ 0 h 203"/>
                  <a:gd name="T68" fmla="*/ 1 w 458"/>
                  <a:gd name="T69" fmla="*/ 0 h 203"/>
                  <a:gd name="T70" fmla="*/ 2 w 458"/>
                  <a:gd name="T71" fmla="*/ 0 h 203"/>
                  <a:gd name="T72" fmla="*/ 3 w 458"/>
                  <a:gd name="T73" fmla="*/ 0 h 203"/>
                  <a:gd name="T74" fmla="*/ 3 w 458"/>
                  <a:gd name="T75" fmla="*/ 0 h 203"/>
                  <a:gd name="T76" fmla="*/ 4 w 458"/>
                  <a:gd name="T77" fmla="*/ 0 h 203"/>
                  <a:gd name="T78" fmla="*/ 5 w 458"/>
                  <a:gd name="T79" fmla="*/ 0 h 203"/>
                  <a:gd name="T80" fmla="*/ 5 w 458"/>
                  <a:gd name="T81" fmla="*/ 0 h 203"/>
                  <a:gd name="T82" fmla="*/ 5 w 458"/>
                  <a:gd name="T83" fmla="*/ 0 h 203"/>
                  <a:gd name="T84" fmla="*/ 6 w 458"/>
                  <a:gd name="T85" fmla="*/ 0 h 20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8"/>
                  <a:gd name="T130" fmla="*/ 0 h 203"/>
                  <a:gd name="T131" fmla="*/ 458 w 458"/>
                  <a:gd name="T132" fmla="*/ 203 h 20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8" h="203">
                    <a:moveTo>
                      <a:pt x="334" y="1"/>
                    </a:moveTo>
                    <a:lnTo>
                      <a:pt x="334" y="8"/>
                    </a:lnTo>
                    <a:lnTo>
                      <a:pt x="331" y="12"/>
                    </a:lnTo>
                    <a:lnTo>
                      <a:pt x="325" y="13"/>
                    </a:lnTo>
                    <a:lnTo>
                      <a:pt x="321" y="15"/>
                    </a:lnTo>
                    <a:lnTo>
                      <a:pt x="307" y="18"/>
                    </a:lnTo>
                    <a:lnTo>
                      <a:pt x="292" y="22"/>
                    </a:lnTo>
                    <a:lnTo>
                      <a:pt x="278" y="24"/>
                    </a:lnTo>
                    <a:lnTo>
                      <a:pt x="263" y="28"/>
                    </a:lnTo>
                    <a:lnTo>
                      <a:pt x="249" y="30"/>
                    </a:lnTo>
                    <a:lnTo>
                      <a:pt x="234" y="33"/>
                    </a:lnTo>
                    <a:lnTo>
                      <a:pt x="220" y="36"/>
                    </a:lnTo>
                    <a:lnTo>
                      <a:pt x="206" y="39"/>
                    </a:lnTo>
                    <a:lnTo>
                      <a:pt x="192" y="41"/>
                    </a:lnTo>
                    <a:lnTo>
                      <a:pt x="178" y="45"/>
                    </a:lnTo>
                    <a:lnTo>
                      <a:pt x="164" y="48"/>
                    </a:lnTo>
                    <a:lnTo>
                      <a:pt x="150" y="52"/>
                    </a:lnTo>
                    <a:lnTo>
                      <a:pt x="135" y="55"/>
                    </a:lnTo>
                    <a:lnTo>
                      <a:pt x="122" y="60"/>
                    </a:lnTo>
                    <a:lnTo>
                      <a:pt x="109" y="65"/>
                    </a:lnTo>
                    <a:lnTo>
                      <a:pt x="95" y="69"/>
                    </a:lnTo>
                    <a:lnTo>
                      <a:pt x="91" y="74"/>
                    </a:lnTo>
                    <a:lnTo>
                      <a:pt x="89" y="78"/>
                    </a:lnTo>
                    <a:lnTo>
                      <a:pt x="89" y="84"/>
                    </a:lnTo>
                    <a:lnTo>
                      <a:pt x="90" y="89"/>
                    </a:lnTo>
                    <a:lnTo>
                      <a:pt x="107" y="100"/>
                    </a:lnTo>
                    <a:lnTo>
                      <a:pt x="125" y="111"/>
                    </a:lnTo>
                    <a:lnTo>
                      <a:pt x="143" y="121"/>
                    </a:lnTo>
                    <a:lnTo>
                      <a:pt x="162" y="129"/>
                    </a:lnTo>
                    <a:lnTo>
                      <a:pt x="180" y="138"/>
                    </a:lnTo>
                    <a:lnTo>
                      <a:pt x="200" y="146"/>
                    </a:lnTo>
                    <a:lnTo>
                      <a:pt x="218" y="156"/>
                    </a:lnTo>
                    <a:lnTo>
                      <a:pt x="236" y="165"/>
                    </a:lnTo>
                    <a:lnTo>
                      <a:pt x="251" y="167"/>
                    </a:lnTo>
                    <a:lnTo>
                      <a:pt x="265" y="167"/>
                    </a:lnTo>
                    <a:lnTo>
                      <a:pt x="279" y="167"/>
                    </a:lnTo>
                    <a:lnTo>
                      <a:pt x="294" y="166"/>
                    </a:lnTo>
                    <a:lnTo>
                      <a:pt x="307" y="164"/>
                    </a:lnTo>
                    <a:lnTo>
                      <a:pt x="321" y="161"/>
                    </a:lnTo>
                    <a:lnTo>
                      <a:pt x="334" y="158"/>
                    </a:lnTo>
                    <a:lnTo>
                      <a:pt x="347" y="154"/>
                    </a:lnTo>
                    <a:lnTo>
                      <a:pt x="360" y="151"/>
                    </a:lnTo>
                    <a:lnTo>
                      <a:pt x="374" y="147"/>
                    </a:lnTo>
                    <a:lnTo>
                      <a:pt x="386" y="144"/>
                    </a:lnTo>
                    <a:lnTo>
                      <a:pt x="400" y="141"/>
                    </a:lnTo>
                    <a:lnTo>
                      <a:pt x="413" y="137"/>
                    </a:lnTo>
                    <a:lnTo>
                      <a:pt x="427" y="135"/>
                    </a:lnTo>
                    <a:lnTo>
                      <a:pt x="440" y="132"/>
                    </a:lnTo>
                    <a:lnTo>
                      <a:pt x="454" y="131"/>
                    </a:lnTo>
                    <a:lnTo>
                      <a:pt x="457" y="132"/>
                    </a:lnTo>
                    <a:lnTo>
                      <a:pt x="457" y="136"/>
                    </a:lnTo>
                    <a:lnTo>
                      <a:pt x="458" y="138"/>
                    </a:lnTo>
                    <a:lnTo>
                      <a:pt x="458" y="142"/>
                    </a:lnTo>
                    <a:lnTo>
                      <a:pt x="444" y="146"/>
                    </a:lnTo>
                    <a:lnTo>
                      <a:pt x="430" y="151"/>
                    </a:lnTo>
                    <a:lnTo>
                      <a:pt x="417" y="157"/>
                    </a:lnTo>
                    <a:lnTo>
                      <a:pt x="404" y="161"/>
                    </a:lnTo>
                    <a:lnTo>
                      <a:pt x="391" y="167"/>
                    </a:lnTo>
                    <a:lnTo>
                      <a:pt x="378" y="172"/>
                    </a:lnTo>
                    <a:lnTo>
                      <a:pt x="364" y="177"/>
                    </a:lnTo>
                    <a:lnTo>
                      <a:pt x="352" y="182"/>
                    </a:lnTo>
                    <a:lnTo>
                      <a:pt x="339" y="188"/>
                    </a:lnTo>
                    <a:lnTo>
                      <a:pt x="325" y="192"/>
                    </a:lnTo>
                    <a:lnTo>
                      <a:pt x="311" y="197"/>
                    </a:lnTo>
                    <a:lnTo>
                      <a:pt x="298" y="200"/>
                    </a:lnTo>
                    <a:lnTo>
                      <a:pt x="283" y="203"/>
                    </a:lnTo>
                    <a:lnTo>
                      <a:pt x="268" y="203"/>
                    </a:lnTo>
                    <a:lnTo>
                      <a:pt x="253" y="200"/>
                    </a:lnTo>
                    <a:lnTo>
                      <a:pt x="239" y="196"/>
                    </a:lnTo>
                    <a:lnTo>
                      <a:pt x="219" y="187"/>
                    </a:lnTo>
                    <a:lnTo>
                      <a:pt x="198" y="179"/>
                    </a:lnTo>
                    <a:lnTo>
                      <a:pt x="179" y="169"/>
                    </a:lnTo>
                    <a:lnTo>
                      <a:pt x="159" y="160"/>
                    </a:lnTo>
                    <a:lnTo>
                      <a:pt x="140" y="151"/>
                    </a:lnTo>
                    <a:lnTo>
                      <a:pt x="119" y="143"/>
                    </a:lnTo>
                    <a:lnTo>
                      <a:pt x="99" y="134"/>
                    </a:lnTo>
                    <a:lnTo>
                      <a:pt x="79" y="126"/>
                    </a:lnTo>
                    <a:lnTo>
                      <a:pt x="73" y="122"/>
                    </a:lnTo>
                    <a:lnTo>
                      <a:pt x="67" y="118"/>
                    </a:lnTo>
                    <a:lnTo>
                      <a:pt x="61" y="114"/>
                    </a:lnTo>
                    <a:lnTo>
                      <a:pt x="57" y="108"/>
                    </a:lnTo>
                    <a:lnTo>
                      <a:pt x="52" y="104"/>
                    </a:lnTo>
                    <a:lnTo>
                      <a:pt x="47" y="98"/>
                    </a:lnTo>
                    <a:lnTo>
                      <a:pt x="44" y="92"/>
                    </a:lnTo>
                    <a:lnTo>
                      <a:pt x="43" y="85"/>
                    </a:lnTo>
                    <a:lnTo>
                      <a:pt x="37" y="84"/>
                    </a:lnTo>
                    <a:lnTo>
                      <a:pt x="31" y="83"/>
                    </a:lnTo>
                    <a:lnTo>
                      <a:pt x="26" y="81"/>
                    </a:lnTo>
                    <a:lnTo>
                      <a:pt x="21" y="78"/>
                    </a:lnTo>
                    <a:lnTo>
                      <a:pt x="15" y="76"/>
                    </a:lnTo>
                    <a:lnTo>
                      <a:pt x="11" y="74"/>
                    </a:lnTo>
                    <a:lnTo>
                      <a:pt x="5" y="71"/>
                    </a:lnTo>
                    <a:lnTo>
                      <a:pt x="0" y="68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3" y="60"/>
                    </a:lnTo>
                    <a:lnTo>
                      <a:pt x="4" y="58"/>
                    </a:lnTo>
                    <a:lnTo>
                      <a:pt x="9" y="56"/>
                    </a:lnTo>
                    <a:lnTo>
                      <a:pt x="15" y="56"/>
                    </a:lnTo>
                    <a:lnTo>
                      <a:pt x="22" y="56"/>
                    </a:lnTo>
                    <a:lnTo>
                      <a:pt x="28" y="58"/>
                    </a:lnTo>
                    <a:lnTo>
                      <a:pt x="34" y="58"/>
                    </a:lnTo>
                    <a:lnTo>
                      <a:pt x="38" y="56"/>
                    </a:lnTo>
                    <a:lnTo>
                      <a:pt x="44" y="55"/>
                    </a:lnTo>
                    <a:lnTo>
                      <a:pt x="49" y="52"/>
                    </a:lnTo>
                    <a:lnTo>
                      <a:pt x="64" y="48"/>
                    </a:lnTo>
                    <a:lnTo>
                      <a:pt x="77" y="46"/>
                    </a:lnTo>
                    <a:lnTo>
                      <a:pt x="92" y="44"/>
                    </a:lnTo>
                    <a:lnTo>
                      <a:pt x="107" y="40"/>
                    </a:lnTo>
                    <a:lnTo>
                      <a:pt x="122" y="38"/>
                    </a:lnTo>
                    <a:lnTo>
                      <a:pt x="136" y="36"/>
                    </a:lnTo>
                    <a:lnTo>
                      <a:pt x="151" y="32"/>
                    </a:lnTo>
                    <a:lnTo>
                      <a:pt x="166" y="30"/>
                    </a:lnTo>
                    <a:lnTo>
                      <a:pt x="181" y="28"/>
                    </a:lnTo>
                    <a:lnTo>
                      <a:pt x="196" y="24"/>
                    </a:lnTo>
                    <a:lnTo>
                      <a:pt x="210" y="22"/>
                    </a:lnTo>
                    <a:lnTo>
                      <a:pt x="225" y="18"/>
                    </a:lnTo>
                    <a:lnTo>
                      <a:pt x="240" y="15"/>
                    </a:lnTo>
                    <a:lnTo>
                      <a:pt x="255" y="12"/>
                    </a:lnTo>
                    <a:lnTo>
                      <a:pt x="269" y="8"/>
                    </a:lnTo>
                    <a:lnTo>
                      <a:pt x="284" y="5"/>
                    </a:lnTo>
                    <a:lnTo>
                      <a:pt x="289" y="3"/>
                    </a:lnTo>
                    <a:lnTo>
                      <a:pt x="296" y="2"/>
                    </a:lnTo>
                    <a:lnTo>
                      <a:pt x="303" y="1"/>
                    </a:lnTo>
                    <a:lnTo>
                      <a:pt x="309" y="0"/>
                    </a:lnTo>
                    <a:lnTo>
                      <a:pt x="316" y="0"/>
                    </a:lnTo>
                    <a:lnTo>
                      <a:pt x="323" y="0"/>
                    </a:lnTo>
                    <a:lnTo>
                      <a:pt x="329" y="0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1" name="Freeform 54">
                <a:extLst>
                  <a:ext uri="{FF2B5EF4-FFF2-40B4-BE49-F238E27FC236}">
                    <a16:creationId xmlns:a16="http://schemas.microsoft.com/office/drawing/2014/main" id="{409DE287-13AF-E069-8C3E-2B996A3E2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3377"/>
                <a:ext cx="194" cy="147"/>
              </a:xfrm>
              <a:custGeom>
                <a:avLst/>
                <a:gdLst>
                  <a:gd name="T0" fmla="*/ 5 w 387"/>
                  <a:gd name="T1" fmla="*/ 1 h 293"/>
                  <a:gd name="T2" fmla="*/ 5 w 387"/>
                  <a:gd name="T3" fmla="*/ 1 h 293"/>
                  <a:gd name="T4" fmla="*/ 5 w 387"/>
                  <a:gd name="T5" fmla="*/ 1 h 293"/>
                  <a:gd name="T6" fmla="*/ 4 w 387"/>
                  <a:gd name="T7" fmla="*/ 1 h 293"/>
                  <a:gd name="T8" fmla="*/ 4 w 387"/>
                  <a:gd name="T9" fmla="*/ 1 h 293"/>
                  <a:gd name="T10" fmla="*/ 4 w 387"/>
                  <a:gd name="T11" fmla="*/ 1 h 293"/>
                  <a:gd name="T12" fmla="*/ 3 w 387"/>
                  <a:gd name="T13" fmla="*/ 1 h 293"/>
                  <a:gd name="T14" fmla="*/ 3 w 387"/>
                  <a:gd name="T15" fmla="*/ 1 h 293"/>
                  <a:gd name="T16" fmla="*/ 3 w 387"/>
                  <a:gd name="T17" fmla="*/ 1 h 293"/>
                  <a:gd name="T18" fmla="*/ 2 w 387"/>
                  <a:gd name="T19" fmla="*/ 1 h 293"/>
                  <a:gd name="T20" fmla="*/ 2 w 387"/>
                  <a:gd name="T21" fmla="*/ 2 h 293"/>
                  <a:gd name="T22" fmla="*/ 2 w 387"/>
                  <a:gd name="T23" fmla="*/ 2 h 293"/>
                  <a:gd name="T24" fmla="*/ 2 w 387"/>
                  <a:gd name="T25" fmla="*/ 3 h 293"/>
                  <a:gd name="T26" fmla="*/ 1 w 387"/>
                  <a:gd name="T27" fmla="*/ 3 h 293"/>
                  <a:gd name="T28" fmla="*/ 1 w 387"/>
                  <a:gd name="T29" fmla="*/ 4 h 293"/>
                  <a:gd name="T30" fmla="*/ 1 w 387"/>
                  <a:gd name="T31" fmla="*/ 4 h 293"/>
                  <a:gd name="T32" fmla="*/ 2 w 387"/>
                  <a:gd name="T33" fmla="*/ 4 h 293"/>
                  <a:gd name="T34" fmla="*/ 2 w 387"/>
                  <a:gd name="T35" fmla="*/ 4 h 293"/>
                  <a:gd name="T36" fmla="*/ 2 w 387"/>
                  <a:gd name="T37" fmla="*/ 4 h 293"/>
                  <a:gd name="T38" fmla="*/ 3 w 387"/>
                  <a:gd name="T39" fmla="*/ 4 h 293"/>
                  <a:gd name="T40" fmla="*/ 3 w 387"/>
                  <a:gd name="T41" fmla="*/ 5 h 293"/>
                  <a:gd name="T42" fmla="*/ 4 w 387"/>
                  <a:gd name="T43" fmla="*/ 5 h 293"/>
                  <a:gd name="T44" fmla="*/ 4 w 387"/>
                  <a:gd name="T45" fmla="*/ 5 h 293"/>
                  <a:gd name="T46" fmla="*/ 5 w 387"/>
                  <a:gd name="T47" fmla="*/ 5 h 293"/>
                  <a:gd name="T48" fmla="*/ 5 w 387"/>
                  <a:gd name="T49" fmla="*/ 5 h 293"/>
                  <a:gd name="T50" fmla="*/ 5 w 387"/>
                  <a:gd name="T51" fmla="*/ 5 h 293"/>
                  <a:gd name="T52" fmla="*/ 6 w 387"/>
                  <a:gd name="T53" fmla="*/ 5 h 293"/>
                  <a:gd name="T54" fmla="*/ 6 w 387"/>
                  <a:gd name="T55" fmla="*/ 5 h 293"/>
                  <a:gd name="T56" fmla="*/ 6 w 387"/>
                  <a:gd name="T57" fmla="*/ 5 h 293"/>
                  <a:gd name="T58" fmla="*/ 7 w 387"/>
                  <a:gd name="T59" fmla="*/ 5 h 293"/>
                  <a:gd name="T60" fmla="*/ 7 w 387"/>
                  <a:gd name="T61" fmla="*/ 5 h 293"/>
                  <a:gd name="T62" fmla="*/ 6 w 387"/>
                  <a:gd name="T63" fmla="*/ 5 h 293"/>
                  <a:gd name="T64" fmla="*/ 6 w 387"/>
                  <a:gd name="T65" fmla="*/ 5 h 293"/>
                  <a:gd name="T66" fmla="*/ 5 w 387"/>
                  <a:gd name="T67" fmla="*/ 5 h 293"/>
                  <a:gd name="T68" fmla="*/ 5 w 387"/>
                  <a:gd name="T69" fmla="*/ 5 h 293"/>
                  <a:gd name="T70" fmla="*/ 4 w 387"/>
                  <a:gd name="T71" fmla="*/ 5 h 293"/>
                  <a:gd name="T72" fmla="*/ 3 w 387"/>
                  <a:gd name="T73" fmla="*/ 5 h 293"/>
                  <a:gd name="T74" fmla="*/ 3 w 387"/>
                  <a:gd name="T75" fmla="*/ 5 h 293"/>
                  <a:gd name="T76" fmla="*/ 2 w 387"/>
                  <a:gd name="T77" fmla="*/ 5 h 293"/>
                  <a:gd name="T78" fmla="*/ 1 w 387"/>
                  <a:gd name="T79" fmla="*/ 5 h 293"/>
                  <a:gd name="T80" fmla="*/ 1 w 387"/>
                  <a:gd name="T81" fmla="*/ 5 h 293"/>
                  <a:gd name="T82" fmla="*/ 1 w 387"/>
                  <a:gd name="T83" fmla="*/ 5 h 293"/>
                  <a:gd name="T84" fmla="*/ 1 w 387"/>
                  <a:gd name="T85" fmla="*/ 4 h 293"/>
                  <a:gd name="T86" fmla="*/ 1 w 387"/>
                  <a:gd name="T87" fmla="*/ 3 h 293"/>
                  <a:gd name="T88" fmla="*/ 1 w 387"/>
                  <a:gd name="T89" fmla="*/ 3 h 293"/>
                  <a:gd name="T90" fmla="*/ 1 w 387"/>
                  <a:gd name="T91" fmla="*/ 2 h 293"/>
                  <a:gd name="T92" fmla="*/ 2 w 387"/>
                  <a:gd name="T93" fmla="*/ 1 h 293"/>
                  <a:gd name="T94" fmla="*/ 2 w 387"/>
                  <a:gd name="T95" fmla="*/ 1 h 293"/>
                  <a:gd name="T96" fmla="*/ 3 w 387"/>
                  <a:gd name="T97" fmla="*/ 0 h 293"/>
                  <a:gd name="T98" fmla="*/ 4 w 387"/>
                  <a:gd name="T99" fmla="*/ 1 h 293"/>
                  <a:gd name="T100" fmla="*/ 4 w 387"/>
                  <a:gd name="T101" fmla="*/ 1 h 293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87"/>
                  <a:gd name="T154" fmla="*/ 0 h 293"/>
                  <a:gd name="T155" fmla="*/ 387 w 387"/>
                  <a:gd name="T156" fmla="*/ 293 h 293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87" h="293">
                    <a:moveTo>
                      <a:pt x="275" y="10"/>
                    </a:moveTo>
                    <a:lnTo>
                      <a:pt x="280" y="13"/>
                    </a:lnTo>
                    <a:lnTo>
                      <a:pt x="283" y="15"/>
                    </a:lnTo>
                    <a:lnTo>
                      <a:pt x="285" y="18"/>
                    </a:lnTo>
                    <a:lnTo>
                      <a:pt x="284" y="22"/>
                    </a:lnTo>
                    <a:lnTo>
                      <a:pt x="273" y="25"/>
                    </a:lnTo>
                    <a:lnTo>
                      <a:pt x="260" y="26"/>
                    </a:lnTo>
                    <a:lnTo>
                      <a:pt x="249" y="26"/>
                    </a:lnTo>
                    <a:lnTo>
                      <a:pt x="236" y="25"/>
                    </a:lnTo>
                    <a:lnTo>
                      <a:pt x="224" y="24"/>
                    </a:lnTo>
                    <a:lnTo>
                      <a:pt x="212" y="24"/>
                    </a:lnTo>
                    <a:lnTo>
                      <a:pt x="199" y="24"/>
                    </a:lnTo>
                    <a:lnTo>
                      <a:pt x="186" y="25"/>
                    </a:lnTo>
                    <a:lnTo>
                      <a:pt x="175" y="26"/>
                    </a:lnTo>
                    <a:lnTo>
                      <a:pt x="163" y="28"/>
                    </a:lnTo>
                    <a:lnTo>
                      <a:pt x="152" y="30"/>
                    </a:lnTo>
                    <a:lnTo>
                      <a:pt x="141" y="32"/>
                    </a:lnTo>
                    <a:lnTo>
                      <a:pt x="131" y="37"/>
                    </a:lnTo>
                    <a:lnTo>
                      <a:pt x="122" y="42"/>
                    </a:lnTo>
                    <a:lnTo>
                      <a:pt x="115" y="51"/>
                    </a:lnTo>
                    <a:lnTo>
                      <a:pt x="108" y="61"/>
                    </a:lnTo>
                    <a:lnTo>
                      <a:pt x="100" y="77"/>
                    </a:lnTo>
                    <a:lnTo>
                      <a:pt x="93" y="92"/>
                    </a:lnTo>
                    <a:lnTo>
                      <a:pt x="86" y="108"/>
                    </a:lnTo>
                    <a:lnTo>
                      <a:pt x="80" y="124"/>
                    </a:lnTo>
                    <a:lnTo>
                      <a:pt x="73" y="142"/>
                    </a:lnTo>
                    <a:lnTo>
                      <a:pt x="68" y="158"/>
                    </a:lnTo>
                    <a:lnTo>
                      <a:pt x="63" y="174"/>
                    </a:lnTo>
                    <a:lnTo>
                      <a:pt x="57" y="191"/>
                    </a:lnTo>
                    <a:lnTo>
                      <a:pt x="56" y="200"/>
                    </a:lnTo>
                    <a:lnTo>
                      <a:pt x="54" y="210"/>
                    </a:lnTo>
                    <a:lnTo>
                      <a:pt x="53" y="219"/>
                    </a:lnTo>
                    <a:lnTo>
                      <a:pt x="56" y="228"/>
                    </a:lnTo>
                    <a:lnTo>
                      <a:pt x="68" y="236"/>
                    </a:lnTo>
                    <a:lnTo>
                      <a:pt x="80" y="242"/>
                    </a:lnTo>
                    <a:lnTo>
                      <a:pt x="94" y="245"/>
                    </a:lnTo>
                    <a:lnTo>
                      <a:pt x="108" y="249"/>
                    </a:lnTo>
                    <a:lnTo>
                      <a:pt x="122" y="251"/>
                    </a:lnTo>
                    <a:lnTo>
                      <a:pt x="136" y="253"/>
                    </a:lnTo>
                    <a:lnTo>
                      <a:pt x="151" y="256"/>
                    </a:lnTo>
                    <a:lnTo>
                      <a:pt x="164" y="258"/>
                    </a:lnTo>
                    <a:lnTo>
                      <a:pt x="178" y="259"/>
                    </a:lnTo>
                    <a:lnTo>
                      <a:pt x="191" y="261"/>
                    </a:lnTo>
                    <a:lnTo>
                      <a:pt x="205" y="263"/>
                    </a:lnTo>
                    <a:lnTo>
                      <a:pt x="217" y="264"/>
                    </a:lnTo>
                    <a:lnTo>
                      <a:pt x="231" y="264"/>
                    </a:lnTo>
                    <a:lnTo>
                      <a:pt x="244" y="265"/>
                    </a:lnTo>
                    <a:lnTo>
                      <a:pt x="258" y="266"/>
                    </a:lnTo>
                    <a:lnTo>
                      <a:pt x="270" y="267"/>
                    </a:lnTo>
                    <a:lnTo>
                      <a:pt x="284" y="267"/>
                    </a:lnTo>
                    <a:lnTo>
                      <a:pt x="297" y="268"/>
                    </a:lnTo>
                    <a:lnTo>
                      <a:pt x="311" y="269"/>
                    </a:lnTo>
                    <a:lnTo>
                      <a:pt x="323" y="271"/>
                    </a:lnTo>
                    <a:lnTo>
                      <a:pt x="337" y="272"/>
                    </a:lnTo>
                    <a:lnTo>
                      <a:pt x="350" y="273"/>
                    </a:lnTo>
                    <a:lnTo>
                      <a:pt x="364" y="274"/>
                    </a:lnTo>
                    <a:lnTo>
                      <a:pt x="376" y="276"/>
                    </a:lnTo>
                    <a:lnTo>
                      <a:pt x="380" y="278"/>
                    </a:lnTo>
                    <a:lnTo>
                      <a:pt x="382" y="280"/>
                    </a:lnTo>
                    <a:lnTo>
                      <a:pt x="385" y="281"/>
                    </a:lnTo>
                    <a:lnTo>
                      <a:pt x="386" y="284"/>
                    </a:lnTo>
                    <a:lnTo>
                      <a:pt x="387" y="287"/>
                    </a:lnTo>
                    <a:lnTo>
                      <a:pt x="386" y="289"/>
                    </a:lnTo>
                    <a:lnTo>
                      <a:pt x="383" y="290"/>
                    </a:lnTo>
                    <a:lnTo>
                      <a:pt x="381" y="291"/>
                    </a:lnTo>
                    <a:lnTo>
                      <a:pt x="359" y="291"/>
                    </a:lnTo>
                    <a:lnTo>
                      <a:pt x="337" y="293"/>
                    </a:lnTo>
                    <a:lnTo>
                      <a:pt x="315" y="293"/>
                    </a:lnTo>
                    <a:lnTo>
                      <a:pt x="294" y="291"/>
                    </a:lnTo>
                    <a:lnTo>
                      <a:pt x="270" y="291"/>
                    </a:lnTo>
                    <a:lnTo>
                      <a:pt x="249" y="290"/>
                    </a:lnTo>
                    <a:lnTo>
                      <a:pt x="227" y="289"/>
                    </a:lnTo>
                    <a:lnTo>
                      <a:pt x="205" y="288"/>
                    </a:lnTo>
                    <a:lnTo>
                      <a:pt x="183" y="287"/>
                    </a:lnTo>
                    <a:lnTo>
                      <a:pt x="160" y="286"/>
                    </a:lnTo>
                    <a:lnTo>
                      <a:pt x="138" y="284"/>
                    </a:lnTo>
                    <a:lnTo>
                      <a:pt x="116" y="282"/>
                    </a:lnTo>
                    <a:lnTo>
                      <a:pt x="94" y="281"/>
                    </a:lnTo>
                    <a:lnTo>
                      <a:pt x="72" y="280"/>
                    </a:lnTo>
                    <a:lnTo>
                      <a:pt x="52" y="278"/>
                    </a:lnTo>
                    <a:lnTo>
                      <a:pt x="30" y="276"/>
                    </a:lnTo>
                    <a:lnTo>
                      <a:pt x="19" y="274"/>
                    </a:lnTo>
                    <a:lnTo>
                      <a:pt x="11" y="267"/>
                    </a:lnTo>
                    <a:lnTo>
                      <a:pt x="4" y="259"/>
                    </a:lnTo>
                    <a:lnTo>
                      <a:pt x="0" y="250"/>
                    </a:lnTo>
                    <a:lnTo>
                      <a:pt x="1" y="236"/>
                    </a:lnTo>
                    <a:lnTo>
                      <a:pt x="10" y="211"/>
                    </a:lnTo>
                    <a:lnTo>
                      <a:pt x="19" y="184"/>
                    </a:lnTo>
                    <a:lnTo>
                      <a:pt x="28" y="159"/>
                    </a:lnTo>
                    <a:lnTo>
                      <a:pt x="37" y="132"/>
                    </a:lnTo>
                    <a:lnTo>
                      <a:pt x="46" y="107"/>
                    </a:lnTo>
                    <a:lnTo>
                      <a:pt x="56" y="82"/>
                    </a:lnTo>
                    <a:lnTo>
                      <a:pt x="67" y="56"/>
                    </a:lnTo>
                    <a:lnTo>
                      <a:pt x="79" y="32"/>
                    </a:lnTo>
                    <a:lnTo>
                      <a:pt x="94" y="16"/>
                    </a:lnTo>
                    <a:lnTo>
                      <a:pt x="111" y="6"/>
                    </a:lnTo>
                    <a:lnTo>
                      <a:pt x="132" y="1"/>
                    </a:lnTo>
                    <a:lnTo>
                      <a:pt x="153" y="0"/>
                    </a:lnTo>
                    <a:lnTo>
                      <a:pt x="176" y="0"/>
                    </a:lnTo>
                    <a:lnTo>
                      <a:pt x="198" y="2"/>
                    </a:lnTo>
                    <a:lnTo>
                      <a:pt x="220" y="4"/>
                    </a:lnTo>
                    <a:lnTo>
                      <a:pt x="241" y="6"/>
                    </a:lnTo>
                    <a:lnTo>
                      <a:pt x="27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2" name="Freeform 55">
                <a:extLst>
                  <a:ext uri="{FF2B5EF4-FFF2-40B4-BE49-F238E27FC236}">
                    <a16:creationId xmlns:a16="http://schemas.microsoft.com/office/drawing/2014/main" id="{8BA6B9CF-7CF7-7D6D-83ED-9F80A05C5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3398"/>
                <a:ext cx="67" cy="107"/>
              </a:xfrm>
              <a:custGeom>
                <a:avLst/>
                <a:gdLst>
                  <a:gd name="T0" fmla="*/ 2 w 134"/>
                  <a:gd name="T1" fmla="*/ 0 h 215"/>
                  <a:gd name="T2" fmla="*/ 3 w 134"/>
                  <a:gd name="T3" fmla="*/ 0 h 215"/>
                  <a:gd name="T4" fmla="*/ 3 w 134"/>
                  <a:gd name="T5" fmla="*/ 0 h 215"/>
                  <a:gd name="T6" fmla="*/ 3 w 134"/>
                  <a:gd name="T7" fmla="*/ 0 h 215"/>
                  <a:gd name="T8" fmla="*/ 3 w 134"/>
                  <a:gd name="T9" fmla="*/ 1 h 215"/>
                  <a:gd name="T10" fmla="*/ 3 w 134"/>
                  <a:gd name="T11" fmla="*/ 2 h 215"/>
                  <a:gd name="T12" fmla="*/ 2 w 134"/>
                  <a:gd name="T13" fmla="*/ 3 h 215"/>
                  <a:gd name="T14" fmla="*/ 2 w 134"/>
                  <a:gd name="T15" fmla="*/ 3 h 215"/>
                  <a:gd name="T16" fmla="*/ 2 w 134"/>
                  <a:gd name="T17" fmla="*/ 3 h 215"/>
                  <a:gd name="T18" fmla="*/ 1 w 134"/>
                  <a:gd name="T19" fmla="*/ 3 h 215"/>
                  <a:gd name="T20" fmla="*/ 1 w 134"/>
                  <a:gd name="T21" fmla="*/ 3 h 215"/>
                  <a:gd name="T22" fmla="*/ 1 w 134"/>
                  <a:gd name="T23" fmla="*/ 3 h 215"/>
                  <a:gd name="T24" fmla="*/ 1 w 134"/>
                  <a:gd name="T25" fmla="*/ 3 h 215"/>
                  <a:gd name="T26" fmla="*/ 1 w 134"/>
                  <a:gd name="T27" fmla="*/ 2 h 215"/>
                  <a:gd name="T28" fmla="*/ 2 w 134"/>
                  <a:gd name="T29" fmla="*/ 2 h 215"/>
                  <a:gd name="T30" fmla="*/ 2 w 134"/>
                  <a:gd name="T31" fmla="*/ 2 h 215"/>
                  <a:gd name="T32" fmla="*/ 2 w 134"/>
                  <a:gd name="T33" fmla="*/ 0 h 215"/>
                  <a:gd name="T34" fmla="*/ 2 w 134"/>
                  <a:gd name="T35" fmla="*/ 0 h 215"/>
                  <a:gd name="T36" fmla="*/ 2 w 134"/>
                  <a:gd name="T37" fmla="*/ 0 h 215"/>
                  <a:gd name="T38" fmla="*/ 1 w 134"/>
                  <a:gd name="T39" fmla="*/ 0 h 215"/>
                  <a:gd name="T40" fmla="*/ 1 w 134"/>
                  <a:gd name="T41" fmla="*/ 0 h 215"/>
                  <a:gd name="T42" fmla="*/ 1 w 134"/>
                  <a:gd name="T43" fmla="*/ 0 h 215"/>
                  <a:gd name="T44" fmla="*/ 1 w 134"/>
                  <a:gd name="T45" fmla="*/ 0 h 215"/>
                  <a:gd name="T46" fmla="*/ 1 w 134"/>
                  <a:gd name="T47" fmla="*/ 1 h 215"/>
                  <a:gd name="T48" fmla="*/ 1 w 134"/>
                  <a:gd name="T49" fmla="*/ 1 h 215"/>
                  <a:gd name="T50" fmla="*/ 1 w 134"/>
                  <a:gd name="T51" fmla="*/ 1 h 215"/>
                  <a:gd name="T52" fmla="*/ 1 w 134"/>
                  <a:gd name="T53" fmla="*/ 1 h 215"/>
                  <a:gd name="T54" fmla="*/ 0 w 134"/>
                  <a:gd name="T55" fmla="*/ 0 h 215"/>
                  <a:gd name="T56" fmla="*/ 1 w 134"/>
                  <a:gd name="T57" fmla="*/ 0 h 215"/>
                  <a:gd name="T58" fmla="*/ 1 w 134"/>
                  <a:gd name="T59" fmla="*/ 0 h 215"/>
                  <a:gd name="T60" fmla="*/ 1 w 134"/>
                  <a:gd name="T61" fmla="*/ 0 h 215"/>
                  <a:gd name="T62" fmla="*/ 2 w 134"/>
                  <a:gd name="T63" fmla="*/ 0 h 215"/>
                  <a:gd name="T64" fmla="*/ 2 w 134"/>
                  <a:gd name="T65" fmla="*/ 0 h 21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34"/>
                  <a:gd name="T100" fmla="*/ 0 h 215"/>
                  <a:gd name="T101" fmla="*/ 134 w 134"/>
                  <a:gd name="T102" fmla="*/ 215 h 21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34" h="215">
                    <a:moveTo>
                      <a:pt x="111" y="1"/>
                    </a:moveTo>
                    <a:lnTo>
                      <a:pt x="119" y="7"/>
                    </a:lnTo>
                    <a:lnTo>
                      <a:pt x="126" y="15"/>
                    </a:lnTo>
                    <a:lnTo>
                      <a:pt x="131" y="26"/>
                    </a:lnTo>
                    <a:lnTo>
                      <a:pt x="132" y="37"/>
                    </a:lnTo>
                    <a:lnTo>
                      <a:pt x="130" y="44"/>
                    </a:lnTo>
                    <a:lnTo>
                      <a:pt x="130" y="53"/>
                    </a:lnTo>
                    <a:lnTo>
                      <a:pt x="131" y="61"/>
                    </a:lnTo>
                    <a:lnTo>
                      <a:pt x="132" y="70"/>
                    </a:lnTo>
                    <a:lnTo>
                      <a:pt x="132" y="105"/>
                    </a:lnTo>
                    <a:lnTo>
                      <a:pt x="134" y="140"/>
                    </a:lnTo>
                    <a:lnTo>
                      <a:pt x="134" y="174"/>
                    </a:lnTo>
                    <a:lnTo>
                      <a:pt x="124" y="206"/>
                    </a:lnTo>
                    <a:lnTo>
                      <a:pt x="116" y="211"/>
                    </a:lnTo>
                    <a:lnTo>
                      <a:pt x="107" y="213"/>
                    </a:lnTo>
                    <a:lnTo>
                      <a:pt x="98" y="215"/>
                    </a:lnTo>
                    <a:lnTo>
                      <a:pt x="88" y="215"/>
                    </a:lnTo>
                    <a:lnTo>
                      <a:pt x="79" y="212"/>
                    </a:lnTo>
                    <a:lnTo>
                      <a:pt x="70" y="211"/>
                    </a:lnTo>
                    <a:lnTo>
                      <a:pt x="60" y="210"/>
                    </a:lnTo>
                    <a:lnTo>
                      <a:pt x="50" y="209"/>
                    </a:lnTo>
                    <a:lnTo>
                      <a:pt x="48" y="206"/>
                    </a:lnTo>
                    <a:lnTo>
                      <a:pt x="47" y="203"/>
                    </a:lnTo>
                    <a:lnTo>
                      <a:pt x="47" y="200"/>
                    </a:lnTo>
                    <a:lnTo>
                      <a:pt x="48" y="196"/>
                    </a:lnTo>
                    <a:lnTo>
                      <a:pt x="55" y="193"/>
                    </a:lnTo>
                    <a:lnTo>
                      <a:pt x="62" y="189"/>
                    </a:lnTo>
                    <a:lnTo>
                      <a:pt x="69" y="186"/>
                    </a:lnTo>
                    <a:lnTo>
                      <a:pt x="75" y="182"/>
                    </a:lnTo>
                    <a:lnTo>
                      <a:pt x="81" y="178"/>
                    </a:lnTo>
                    <a:lnTo>
                      <a:pt x="86" y="172"/>
                    </a:lnTo>
                    <a:lnTo>
                      <a:pt x="90" y="165"/>
                    </a:lnTo>
                    <a:lnTo>
                      <a:pt x="91" y="157"/>
                    </a:lnTo>
                    <a:lnTo>
                      <a:pt x="91" y="54"/>
                    </a:lnTo>
                    <a:lnTo>
                      <a:pt x="88" y="51"/>
                    </a:lnTo>
                    <a:lnTo>
                      <a:pt x="87" y="46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5" y="39"/>
                    </a:lnTo>
                    <a:lnTo>
                      <a:pt x="69" y="39"/>
                    </a:lnTo>
                    <a:lnTo>
                      <a:pt x="63" y="38"/>
                    </a:lnTo>
                    <a:lnTo>
                      <a:pt x="57" y="37"/>
                    </a:lnTo>
                    <a:lnTo>
                      <a:pt x="51" y="37"/>
                    </a:lnTo>
                    <a:lnTo>
                      <a:pt x="45" y="37"/>
                    </a:lnTo>
                    <a:lnTo>
                      <a:pt x="40" y="38"/>
                    </a:lnTo>
                    <a:lnTo>
                      <a:pt x="34" y="41"/>
                    </a:lnTo>
                    <a:lnTo>
                      <a:pt x="27" y="60"/>
                    </a:lnTo>
                    <a:lnTo>
                      <a:pt x="22" y="80"/>
                    </a:lnTo>
                    <a:lnTo>
                      <a:pt x="17" y="99"/>
                    </a:lnTo>
                    <a:lnTo>
                      <a:pt x="12" y="119"/>
                    </a:lnTo>
                    <a:lnTo>
                      <a:pt x="9" y="119"/>
                    </a:lnTo>
                    <a:lnTo>
                      <a:pt x="5" y="119"/>
                    </a:lnTo>
                    <a:lnTo>
                      <a:pt x="3" y="117"/>
                    </a:lnTo>
                    <a:lnTo>
                      <a:pt x="2" y="114"/>
                    </a:lnTo>
                    <a:lnTo>
                      <a:pt x="1" y="84"/>
                    </a:lnTo>
                    <a:lnTo>
                      <a:pt x="0" y="54"/>
                    </a:lnTo>
                    <a:lnTo>
                      <a:pt x="3" y="27"/>
                    </a:lnTo>
                    <a:lnTo>
                      <a:pt x="19" y="2"/>
                    </a:lnTo>
                    <a:lnTo>
                      <a:pt x="31" y="1"/>
                    </a:lnTo>
                    <a:lnTo>
                      <a:pt x="41" y="0"/>
                    </a:lnTo>
                    <a:lnTo>
                      <a:pt x="53" y="0"/>
                    </a:lnTo>
                    <a:lnTo>
                      <a:pt x="65" y="0"/>
                    </a:lnTo>
                    <a:lnTo>
                      <a:pt x="77" y="1"/>
                    </a:lnTo>
                    <a:lnTo>
                      <a:pt x="88" y="1"/>
                    </a:lnTo>
                    <a:lnTo>
                      <a:pt x="100" y="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3" name="Freeform 56">
                <a:extLst>
                  <a:ext uri="{FF2B5EF4-FFF2-40B4-BE49-F238E27FC236}">
                    <a16:creationId xmlns:a16="http://schemas.microsoft.com/office/drawing/2014/main" id="{C656FE09-8463-927F-D856-4B317A252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3406"/>
                <a:ext cx="27" cy="22"/>
              </a:xfrm>
              <a:custGeom>
                <a:avLst/>
                <a:gdLst>
                  <a:gd name="T0" fmla="*/ 1 w 54"/>
                  <a:gd name="T1" fmla="*/ 1 h 44"/>
                  <a:gd name="T2" fmla="*/ 1 w 54"/>
                  <a:gd name="T3" fmla="*/ 1 h 44"/>
                  <a:gd name="T4" fmla="*/ 1 w 54"/>
                  <a:gd name="T5" fmla="*/ 1 h 44"/>
                  <a:gd name="T6" fmla="*/ 1 w 54"/>
                  <a:gd name="T7" fmla="*/ 1 h 44"/>
                  <a:gd name="T8" fmla="*/ 1 w 54"/>
                  <a:gd name="T9" fmla="*/ 1 h 44"/>
                  <a:gd name="T10" fmla="*/ 1 w 54"/>
                  <a:gd name="T11" fmla="*/ 1 h 44"/>
                  <a:gd name="T12" fmla="*/ 1 w 54"/>
                  <a:gd name="T13" fmla="*/ 1 h 44"/>
                  <a:gd name="T14" fmla="*/ 1 w 54"/>
                  <a:gd name="T15" fmla="*/ 1 h 44"/>
                  <a:gd name="T16" fmla="*/ 1 w 54"/>
                  <a:gd name="T17" fmla="*/ 1 h 44"/>
                  <a:gd name="T18" fmla="*/ 1 w 54"/>
                  <a:gd name="T19" fmla="*/ 1 h 44"/>
                  <a:gd name="T20" fmla="*/ 1 w 54"/>
                  <a:gd name="T21" fmla="*/ 1 h 44"/>
                  <a:gd name="T22" fmla="*/ 1 w 54"/>
                  <a:gd name="T23" fmla="*/ 1 h 44"/>
                  <a:gd name="T24" fmla="*/ 1 w 54"/>
                  <a:gd name="T25" fmla="*/ 1 h 44"/>
                  <a:gd name="T26" fmla="*/ 1 w 54"/>
                  <a:gd name="T27" fmla="*/ 1 h 44"/>
                  <a:gd name="T28" fmla="*/ 1 w 54"/>
                  <a:gd name="T29" fmla="*/ 1 h 44"/>
                  <a:gd name="T30" fmla="*/ 1 w 54"/>
                  <a:gd name="T31" fmla="*/ 1 h 44"/>
                  <a:gd name="T32" fmla="*/ 1 w 54"/>
                  <a:gd name="T33" fmla="*/ 1 h 44"/>
                  <a:gd name="T34" fmla="*/ 1 w 54"/>
                  <a:gd name="T35" fmla="*/ 1 h 44"/>
                  <a:gd name="T36" fmla="*/ 1 w 54"/>
                  <a:gd name="T37" fmla="*/ 1 h 44"/>
                  <a:gd name="T38" fmla="*/ 1 w 54"/>
                  <a:gd name="T39" fmla="*/ 1 h 44"/>
                  <a:gd name="T40" fmla="*/ 1 w 54"/>
                  <a:gd name="T41" fmla="*/ 1 h 44"/>
                  <a:gd name="T42" fmla="*/ 1 w 54"/>
                  <a:gd name="T43" fmla="*/ 1 h 44"/>
                  <a:gd name="T44" fmla="*/ 1 w 54"/>
                  <a:gd name="T45" fmla="*/ 1 h 44"/>
                  <a:gd name="T46" fmla="*/ 0 w 54"/>
                  <a:gd name="T47" fmla="*/ 1 h 44"/>
                  <a:gd name="T48" fmla="*/ 1 w 54"/>
                  <a:gd name="T49" fmla="*/ 1 h 44"/>
                  <a:gd name="T50" fmla="*/ 1 w 54"/>
                  <a:gd name="T51" fmla="*/ 1 h 44"/>
                  <a:gd name="T52" fmla="*/ 1 w 54"/>
                  <a:gd name="T53" fmla="*/ 1 h 44"/>
                  <a:gd name="T54" fmla="*/ 1 w 54"/>
                  <a:gd name="T55" fmla="*/ 1 h 44"/>
                  <a:gd name="T56" fmla="*/ 1 w 54"/>
                  <a:gd name="T57" fmla="*/ 0 h 44"/>
                  <a:gd name="T58" fmla="*/ 1 w 54"/>
                  <a:gd name="T59" fmla="*/ 0 h 44"/>
                  <a:gd name="T60" fmla="*/ 1 w 54"/>
                  <a:gd name="T61" fmla="*/ 0 h 44"/>
                  <a:gd name="T62" fmla="*/ 1 w 54"/>
                  <a:gd name="T63" fmla="*/ 1 h 44"/>
                  <a:gd name="T64" fmla="*/ 1 w 54"/>
                  <a:gd name="T65" fmla="*/ 1 h 4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4"/>
                  <a:gd name="T100" fmla="*/ 0 h 44"/>
                  <a:gd name="T101" fmla="*/ 54 w 54"/>
                  <a:gd name="T102" fmla="*/ 44 h 44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4" h="44">
                    <a:moveTo>
                      <a:pt x="28" y="5"/>
                    </a:moveTo>
                    <a:lnTo>
                      <a:pt x="28" y="11"/>
                    </a:lnTo>
                    <a:lnTo>
                      <a:pt x="27" y="15"/>
                    </a:lnTo>
                    <a:lnTo>
                      <a:pt x="24" y="20"/>
                    </a:lnTo>
                    <a:lnTo>
                      <a:pt x="28" y="24"/>
                    </a:lnTo>
                    <a:lnTo>
                      <a:pt x="34" y="26"/>
                    </a:lnTo>
                    <a:lnTo>
                      <a:pt x="41" y="26"/>
                    </a:lnTo>
                    <a:lnTo>
                      <a:pt x="48" y="26"/>
                    </a:lnTo>
                    <a:lnTo>
                      <a:pt x="54" y="28"/>
                    </a:lnTo>
                    <a:lnTo>
                      <a:pt x="54" y="33"/>
                    </a:lnTo>
                    <a:lnTo>
                      <a:pt x="53" y="37"/>
                    </a:lnTo>
                    <a:lnTo>
                      <a:pt x="51" y="41"/>
                    </a:lnTo>
                    <a:lnTo>
                      <a:pt x="48" y="43"/>
                    </a:lnTo>
                    <a:lnTo>
                      <a:pt x="43" y="43"/>
                    </a:lnTo>
                    <a:lnTo>
                      <a:pt x="37" y="43"/>
                    </a:lnTo>
                    <a:lnTo>
                      <a:pt x="33" y="43"/>
                    </a:lnTo>
                    <a:lnTo>
                      <a:pt x="27" y="44"/>
                    </a:lnTo>
                    <a:lnTo>
                      <a:pt x="21" y="44"/>
                    </a:lnTo>
                    <a:lnTo>
                      <a:pt x="16" y="43"/>
                    </a:lnTo>
                    <a:lnTo>
                      <a:pt x="11" y="43"/>
                    </a:lnTo>
                    <a:lnTo>
                      <a:pt x="6" y="42"/>
                    </a:lnTo>
                    <a:lnTo>
                      <a:pt x="4" y="36"/>
                    </a:lnTo>
                    <a:lnTo>
                      <a:pt x="1" y="30"/>
                    </a:lnTo>
                    <a:lnTo>
                      <a:pt x="0" y="24"/>
                    </a:lnTo>
                    <a:lnTo>
                      <a:pt x="1" y="17"/>
                    </a:lnTo>
                    <a:lnTo>
                      <a:pt x="4" y="12"/>
                    </a:lnTo>
                    <a:lnTo>
                      <a:pt x="7" y="9"/>
                    </a:lnTo>
                    <a:lnTo>
                      <a:pt x="11" y="4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4" y="3"/>
                    </a:lnTo>
                    <a:lnTo>
                      <a:pt x="2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4" name="Freeform 57">
                <a:extLst>
                  <a:ext uri="{FF2B5EF4-FFF2-40B4-BE49-F238E27FC236}">
                    <a16:creationId xmlns:a16="http://schemas.microsoft.com/office/drawing/2014/main" id="{2EF9A8F1-4E05-392A-A062-7953C4353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4" y="3428"/>
                <a:ext cx="29" cy="21"/>
              </a:xfrm>
              <a:custGeom>
                <a:avLst/>
                <a:gdLst>
                  <a:gd name="T0" fmla="*/ 1 w 58"/>
                  <a:gd name="T1" fmla="*/ 0 h 43"/>
                  <a:gd name="T2" fmla="*/ 1 w 58"/>
                  <a:gd name="T3" fmla="*/ 0 h 43"/>
                  <a:gd name="T4" fmla="*/ 1 w 58"/>
                  <a:gd name="T5" fmla="*/ 0 h 43"/>
                  <a:gd name="T6" fmla="*/ 1 w 58"/>
                  <a:gd name="T7" fmla="*/ 0 h 43"/>
                  <a:gd name="T8" fmla="*/ 1 w 58"/>
                  <a:gd name="T9" fmla="*/ 0 h 43"/>
                  <a:gd name="T10" fmla="*/ 1 w 58"/>
                  <a:gd name="T11" fmla="*/ 0 h 43"/>
                  <a:gd name="T12" fmla="*/ 1 w 58"/>
                  <a:gd name="T13" fmla="*/ 0 h 43"/>
                  <a:gd name="T14" fmla="*/ 1 w 58"/>
                  <a:gd name="T15" fmla="*/ 0 h 43"/>
                  <a:gd name="T16" fmla="*/ 1 w 58"/>
                  <a:gd name="T17" fmla="*/ 0 h 43"/>
                  <a:gd name="T18" fmla="*/ 1 w 58"/>
                  <a:gd name="T19" fmla="*/ 0 h 43"/>
                  <a:gd name="T20" fmla="*/ 1 w 58"/>
                  <a:gd name="T21" fmla="*/ 0 h 43"/>
                  <a:gd name="T22" fmla="*/ 1 w 58"/>
                  <a:gd name="T23" fmla="*/ 0 h 43"/>
                  <a:gd name="T24" fmla="*/ 1 w 58"/>
                  <a:gd name="T25" fmla="*/ 0 h 43"/>
                  <a:gd name="T26" fmla="*/ 1 w 58"/>
                  <a:gd name="T27" fmla="*/ 0 h 43"/>
                  <a:gd name="T28" fmla="*/ 1 w 58"/>
                  <a:gd name="T29" fmla="*/ 0 h 43"/>
                  <a:gd name="T30" fmla="*/ 1 w 58"/>
                  <a:gd name="T31" fmla="*/ 0 h 43"/>
                  <a:gd name="T32" fmla="*/ 1 w 58"/>
                  <a:gd name="T33" fmla="*/ 0 h 43"/>
                  <a:gd name="T34" fmla="*/ 1 w 58"/>
                  <a:gd name="T35" fmla="*/ 0 h 43"/>
                  <a:gd name="T36" fmla="*/ 1 w 58"/>
                  <a:gd name="T37" fmla="*/ 0 h 43"/>
                  <a:gd name="T38" fmla="*/ 1 w 58"/>
                  <a:gd name="T39" fmla="*/ 0 h 43"/>
                  <a:gd name="T40" fmla="*/ 1 w 58"/>
                  <a:gd name="T41" fmla="*/ 0 h 43"/>
                  <a:gd name="T42" fmla="*/ 1 w 58"/>
                  <a:gd name="T43" fmla="*/ 0 h 43"/>
                  <a:gd name="T44" fmla="*/ 1 w 58"/>
                  <a:gd name="T45" fmla="*/ 0 h 43"/>
                  <a:gd name="T46" fmla="*/ 1 w 58"/>
                  <a:gd name="T47" fmla="*/ 0 h 43"/>
                  <a:gd name="T48" fmla="*/ 0 w 58"/>
                  <a:gd name="T49" fmla="*/ 0 h 43"/>
                  <a:gd name="T50" fmla="*/ 1 w 58"/>
                  <a:gd name="T51" fmla="*/ 0 h 43"/>
                  <a:gd name="T52" fmla="*/ 1 w 58"/>
                  <a:gd name="T53" fmla="*/ 0 h 43"/>
                  <a:gd name="T54" fmla="*/ 1 w 58"/>
                  <a:gd name="T55" fmla="*/ 0 h 43"/>
                  <a:gd name="T56" fmla="*/ 1 w 58"/>
                  <a:gd name="T57" fmla="*/ 0 h 43"/>
                  <a:gd name="T58" fmla="*/ 1 w 58"/>
                  <a:gd name="T59" fmla="*/ 0 h 43"/>
                  <a:gd name="T60" fmla="*/ 1 w 58"/>
                  <a:gd name="T61" fmla="*/ 0 h 43"/>
                  <a:gd name="T62" fmla="*/ 1 w 58"/>
                  <a:gd name="T63" fmla="*/ 0 h 43"/>
                  <a:gd name="T64" fmla="*/ 1 w 58"/>
                  <a:gd name="T65" fmla="*/ 0 h 4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8"/>
                  <a:gd name="T100" fmla="*/ 0 h 43"/>
                  <a:gd name="T101" fmla="*/ 58 w 58"/>
                  <a:gd name="T102" fmla="*/ 43 h 4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8" h="43">
                    <a:moveTo>
                      <a:pt x="20" y="6"/>
                    </a:moveTo>
                    <a:lnTo>
                      <a:pt x="20" y="11"/>
                    </a:lnTo>
                    <a:lnTo>
                      <a:pt x="21" y="14"/>
                    </a:lnTo>
                    <a:lnTo>
                      <a:pt x="22" y="18"/>
                    </a:lnTo>
                    <a:lnTo>
                      <a:pt x="23" y="21"/>
                    </a:lnTo>
                    <a:lnTo>
                      <a:pt x="28" y="22"/>
                    </a:lnTo>
                    <a:lnTo>
                      <a:pt x="33" y="23"/>
                    </a:lnTo>
                    <a:lnTo>
                      <a:pt x="39" y="23"/>
                    </a:lnTo>
                    <a:lnTo>
                      <a:pt x="45" y="24"/>
                    </a:lnTo>
                    <a:lnTo>
                      <a:pt x="49" y="27"/>
                    </a:lnTo>
                    <a:lnTo>
                      <a:pt x="53" y="29"/>
                    </a:lnTo>
                    <a:lnTo>
                      <a:pt x="56" y="34"/>
                    </a:lnTo>
                    <a:lnTo>
                      <a:pt x="58" y="39"/>
                    </a:lnTo>
                    <a:lnTo>
                      <a:pt x="53" y="42"/>
                    </a:lnTo>
                    <a:lnTo>
                      <a:pt x="47" y="43"/>
                    </a:lnTo>
                    <a:lnTo>
                      <a:pt x="43" y="43"/>
                    </a:lnTo>
                    <a:lnTo>
                      <a:pt x="37" y="43"/>
                    </a:lnTo>
                    <a:lnTo>
                      <a:pt x="31" y="43"/>
                    </a:lnTo>
                    <a:lnTo>
                      <a:pt x="25" y="43"/>
                    </a:lnTo>
                    <a:lnTo>
                      <a:pt x="21" y="43"/>
                    </a:lnTo>
                    <a:lnTo>
                      <a:pt x="15" y="43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2" y="37"/>
                    </a:lnTo>
                    <a:lnTo>
                      <a:pt x="0" y="33"/>
                    </a:lnTo>
                    <a:lnTo>
                      <a:pt x="1" y="23"/>
                    </a:lnTo>
                    <a:lnTo>
                      <a:pt x="3" y="14"/>
                    </a:lnTo>
                    <a:lnTo>
                      <a:pt x="7" y="6"/>
                    </a:lnTo>
                    <a:lnTo>
                      <a:pt x="11" y="0"/>
                    </a:lnTo>
                    <a:lnTo>
                      <a:pt x="14" y="0"/>
                    </a:lnTo>
                    <a:lnTo>
                      <a:pt x="17" y="1"/>
                    </a:lnTo>
                    <a:lnTo>
                      <a:pt x="18" y="4"/>
                    </a:lnTo>
                    <a:lnTo>
                      <a:pt x="2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5" name="Freeform 58">
                <a:extLst>
                  <a:ext uri="{FF2B5EF4-FFF2-40B4-BE49-F238E27FC236}">
                    <a16:creationId xmlns:a16="http://schemas.microsoft.com/office/drawing/2014/main" id="{BCDA1268-880E-B043-5641-F9DD5B023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5" y="3432"/>
                <a:ext cx="243" cy="145"/>
              </a:xfrm>
              <a:custGeom>
                <a:avLst/>
                <a:gdLst>
                  <a:gd name="T0" fmla="*/ 6 w 488"/>
                  <a:gd name="T1" fmla="*/ 0 h 291"/>
                  <a:gd name="T2" fmla="*/ 7 w 488"/>
                  <a:gd name="T3" fmla="*/ 0 h 291"/>
                  <a:gd name="T4" fmla="*/ 7 w 488"/>
                  <a:gd name="T5" fmla="*/ 1 h 291"/>
                  <a:gd name="T6" fmla="*/ 7 w 488"/>
                  <a:gd name="T7" fmla="*/ 2 h 291"/>
                  <a:gd name="T8" fmla="*/ 7 w 488"/>
                  <a:gd name="T9" fmla="*/ 2 h 291"/>
                  <a:gd name="T10" fmla="*/ 7 w 488"/>
                  <a:gd name="T11" fmla="*/ 3 h 291"/>
                  <a:gd name="T12" fmla="*/ 7 w 488"/>
                  <a:gd name="T13" fmla="*/ 4 h 291"/>
                  <a:gd name="T14" fmla="*/ 7 w 488"/>
                  <a:gd name="T15" fmla="*/ 4 h 291"/>
                  <a:gd name="T16" fmla="*/ 6 w 488"/>
                  <a:gd name="T17" fmla="*/ 4 h 291"/>
                  <a:gd name="T18" fmla="*/ 6 w 488"/>
                  <a:gd name="T19" fmla="*/ 4 h 291"/>
                  <a:gd name="T20" fmla="*/ 6 w 488"/>
                  <a:gd name="T21" fmla="*/ 4 h 291"/>
                  <a:gd name="T22" fmla="*/ 6 w 488"/>
                  <a:gd name="T23" fmla="*/ 4 h 291"/>
                  <a:gd name="T24" fmla="*/ 5 w 488"/>
                  <a:gd name="T25" fmla="*/ 4 h 291"/>
                  <a:gd name="T26" fmla="*/ 4 w 488"/>
                  <a:gd name="T27" fmla="*/ 4 h 291"/>
                  <a:gd name="T28" fmla="*/ 4 w 488"/>
                  <a:gd name="T29" fmla="*/ 4 h 291"/>
                  <a:gd name="T30" fmla="*/ 3 w 488"/>
                  <a:gd name="T31" fmla="*/ 4 h 291"/>
                  <a:gd name="T32" fmla="*/ 2 w 488"/>
                  <a:gd name="T33" fmla="*/ 4 h 291"/>
                  <a:gd name="T34" fmla="*/ 2 w 488"/>
                  <a:gd name="T35" fmla="*/ 4 h 291"/>
                  <a:gd name="T36" fmla="*/ 1 w 488"/>
                  <a:gd name="T37" fmla="*/ 4 h 291"/>
                  <a:gd name="T38" fmla="*/ 0 w 488"/>
                  <a:gd name="T39" fmla="*/ 4 h 291"/>
                  <a:gd name="T40" fmla="*/ 0 w 488"/>
                  <a:gd name="T41" fmla="*/ 4 h 291"/>
                  <a:gd name="T42" fmla="*/ 0 w 488"/>
                  <a:gd name="T43" fmla="*/ 3 h 291"/>
                  <a:gd name="T44" fmla="*/ 0 w 488"/>
                  <a:gd name="T45" fmla="*/ 3 h 291"/>
                  <a:gd name="T46" fmla="*/ 0 w 488"/>
                  <a:gd name="T47" fmla="*/ 3 h 291"/>
                  <a:gd name="T48" fmla="*/ 0 w 488"/>
                  <a:gd name="T49" fmla="*/ 2 h 291"/>
                  <a:gd name="T50" fmla="*/ 0 w 488"/>
                  <a:gd name="T51" fmla="*/ 2 h 291"/>
                  <a:gd name="T52" fmla="*/ 0 w 488"/>
                  <a:gd name="T53" fmla="*/ 3 h 291"/>
                  <a:gd name="T54" fmla="*/ 0 w 488"/>
                  <a:gd name="T55" fmla="*/ 3 h 291"/>
                  <a:gd name="T56" fmla="*/ 1 w 488"/>
                  <a:gd name="T57" fmla="*/ 3 h 291"/>
                  <a:gd name="T58" fmla="*/ 1 w 488"/>
                  <a:gd name="T59" fmla="*/ 3 h 291"/>
                  <a:gd name="T60" fmla="*/ 2 w 488"/>
                  <a:gd name="T61" fmla="*/ 3 h 291"/>
                  <a:gd name="T62" fmla="*/ 2 w 488"/>
                  <a:gd name="T63" fmla="*/ 3 h 291"/>
                  <a:gd name="T64" fmla="*/ 3 w 488"/>
                  <a:gd name="T65" fmla="*/ 3 h 291"/>
                  <a:gd name="T66" fmla="*/ 3 w 488"/>
                  <a:gd name="T67" fmla="*/ 3 h 291"/>
                  <a:gd name="T68" fmla="*/ 4 w 488"/>
                  <a:gd name="T69" fmla="*/ 3 h 291"/>
                  <a:gd name="T70" fmla="*/ 4 w 488"/>
                  <a:gd name="T71" fmla="*/ 3 h 291"/>
                  <a:gd name="T72" fmla="*/ 4 w 488"/>
                  <a:gd name="T73" fmla="*/ 3 h 291"/>
                  <a:gd name="T74" fmla="*/ 5 w 488"/>
                  <a:gd name="T75" fmla="*/ 3 h 291"/>
                  <a:gd name="T76" fmla="*/ 5 w 488"/>
                  <a:gd name="T77" fmla="*/ 3 h 291"/>
                  <a:gd name="T78" fmla="*/ 6 w 488"/>
                  <a:gd name="T79" fmla="*/ 3 h 291"/>
                  <a:gd name="T80" fmla="*/ 6 w 488"/>
                  <a:gd name="T81" fmla="*/ 3 h 291"/>
                  <a:gd name="T82" fmla="*/ 6 w 488"/>
                  <a:gd name="T83" fmla="*/ 3 h 291"/>
                  <a:gd name="T84" fmla="*/ 6 w 488"/>
                  <a:gd name="T85" fmla="*/ 3 h 291"/>
                  <a:gd name="T86" fmla="*/ 7 w 488"/>
                  <a:gd name="T87" fmla="*/ 2 h 291"/>
                  <a:gd name="T88" fmla="*/ 6 w 488"/>
                  <a:gd name="T89" fmla="*/ 2 h 291"/>
                  <a:gd name="T90" fmla="*/ 6 w 488"/>
                  <a:gd name="T91" fmla="*/ 0 h 291"/>
                  <a:gd name="T92" fmla="*/ 6 w 488"/>
                  <a:gd name="T93" fmla="*/ 0 h 291"/>
                  <a:gd name="T94" fmla="*/ 6 w 488"/>
                  <a:gd name="T95" fmla="*/ 0 h 29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488"/>
                  <a:gd name="T145" fmla="*/ 0 h 291"/>
                  <a:gd name="T146" fmla="*/ 488 w 488"/>
                  <a:gd name="T147" fmla="*/ 291 h 29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488" h="291">
                    <a:moveTo>
                      <a:pt x="430" y="1"/>
                    </a:moveTo>
                    <a:lnTo>
                      <a:pt x="437" y="21"/>
                    </a:lnTo>
                    <a:lnTo>
                      <a:pt x="445" y="41"/>
                    </a:lnTo>
                    <a:lnTo>
                      <a:pt x="452" y="60"/>
                    </a:lnTo>
                    <a:lnTo>
                      <a:pt x="459" y="80"/>
                    </a:lnTo>
                    <a:lnTo>
                      <a:pt x="465" y="99"/>
                    </a:lnTo>
                    <a:lnTo>
                      <a:pt x="471" y="120"/>
                    </a:lnTo>
                    <a:lnTo>
                      <a:pt x="478" y="140"/>
                    </a:lnTo>
                    <a:lnTo>
                      <a:pt x="484" y="159"/>
                    </a:lnTo>
                    <a:lnTo>
                      <a:pt x="488" y="182"/>
                    </a:lnTo>
                    <a:lnTo>
                      <a:pt x="486" y="205"/>
                    </a:lnTo>
                    <a:lnTo>
                      <a:pt x="484" y="227"/>
                    </a:lnTo>
                    <a:lnTo>
                      <a:pt x="481" y="249"/>
                    </a:lnTo>
                    <a:lnTo>
                      <a:pt x="477" y="261"/>
                    </a:lnTo>
                    <a:lnTo>
                      <a:pt x="470" y="270"/>
                    </a:lnTo>
                    <a:lnTo>
                      <a:pt x="462" y="278"/>
                    </a:lnTo>
                    <a:lnTo>
                      <a:pt x="453" y="285"/>
                    </a:lnTo>
                    <a:lnTo>
                      <a:pt x="444" y="288"/>
                    </a:lnTo>
                    <a:lnTo>
                      <a:pt x="435" y="290"/>
                    </a:lnTo>
                    <a:lnTo>
                      <a:pt x="425" y="291"/>
                    </a:lnTo>
                    <a:lnTo>
                      <a:pt x="416" y="291"/>
                    </a:lnTo>
                    <a:lnTo>
                      <a:pt x="406" y="291"/>
                    </a:lnTo>
                    <a:lnTo>
                      <a:pt x="395" y="291"/>
                    </a:lnTo>
                    <a:lnTo>
                      <a:pt x="385" y="291"/>
                    </a:lnTo>
                    <a:lnTo>
                      <a:pt x="375" y="291"/>
                    </a:lnTo>
                    <a:lnTo>
                      <a:pt x="353" y="288"/>
                    </a:lnTo>
                    <a:lnTo>
                      <a:pt x="332" y="286"/>
                    </a:lnTo>
                    <a:lnTo>
                      <a:pt x="310" y="285"/>
                    </a:lnTo>
                    <a:lnTo>
                      <a:pt x="288" y="283"/>
                    </a:lnTo>
                    <a:lnTo>
                      <a:pt x="268" y="281"/>
                    </a:lnTo>
                    <a:lnTo>
                      <a:pt x="246" y="279"/>
                    </a:lnTo>
                    <a:lnTo>
                      <a:pt x="224" y="278"/>
                    </a:lnTo>
                    <a:lnTo>
                      <a:pt x="203" y="277"/>
                    </a:lnTo>
                    <a:lnTo>
                      <a:pt x="181" y="276"/>
                    </a:lnTo>
                    <a:lnTo>
                      <a:pt x="159" y="273"/>
                    </a:lnTo>
                    <a:lnTo>
                      <a:pt x="137" y="272"/>
                    </a:lnTo>
                    <a:lnTo>
                      <a:pt x="117" y="271"/>
                    </a:lnTo>
                    <a:lnTo>
                      <a:pt x="95" y="270"/>
                    </a:lnTo>
                    <a:lnTo>
                      <a:pt x="73" y="270"/>
                    </a:lnTo>
                    <a:lnTo>
                      <a:pt x="52" y="269"/>
                    </a:lnTo>
                    <a:lnTo>
                      <a:pt x="30" y="268"/>
                    </a:lnTo>
                    <a:lnTo>
                      <a:pt x="21" y="266"/>
                    </a:lnTo>
                    <a:lnTo>
                      <a:pt x="14" y="261"/>
                    </a:lnTo>
                    <a:lnTo>
                      <a:pt x="9" y="253"/>
                    </a:lnTo>
                    <a:lnTo>
                      <a:pt x="4" y="245"/>
                    </a:lnTo>
                    <a:lnTo>
                      <a:pt x="0" y="227"/>
                    </a:lnTo>
                    <a:lnTo>
                      <a:pt x="0" y="210"/>
                    </a:lnTo>
                    <a:lnTo>
                      <a:pt x="4" y="193"/>
                    </a:lnTo>
                    <a:lnTo>
                      <a:pt x="8" y="175"/>
                    </a:lnTo>
                    <a:lnTo>
                      <a:pt x="11" y="174"/>
                    </a:lnTo>
                    <a:lnTo>
                      <a:pt x="14" y="174"/>
                    </a:lnTo>
                    <a:lnTo>
                      <a:pt x="16" y="175"/>
                    </a:lnTo>
                    <a:lnTo>
                      <a:pt x="19" y="177"/>
                    </a:lnTo>
                    <a:lnTo>
                      <a:pt x="21" y="196"/>
                    </a:lnTo>
                    <a:lnTo>
                      <a:pt x="24" y="216"/>
                    </a:lnTo>
                    <a:lnTo>
                      <a:pt x="32" y="233"/>
                    </a:lnTo>
                    <a:lnTo>
                      <a:pt x="50" y="242"/>
                    </a:lnTo>
                    <a:lnTo>
                      <a:pt x="66" y="246"/>
                    </a:lnTo>
                    <a:lnTo>
                      <a:pt x="83" y="248"/>
                    </a:lnTo>
                    <a:lnTo>
                      <a:pt x="100" y="250"/>
                    </a:lnTo>
                    <a:lnTo>
                      <a:pt x="118" y="252"/>
                    </a:lnTo>
                    <a:lnTo>
                      <a:pt x="136" y="252"/>
                    </a:lnTo>
                    <a:lnTo>
                      <a:pt x="155" y="252"/>
                    </a:lnTo>
                    <a:lnTo>
                      <a:pt x="173" y="252"/>
                    </a:lnTo>
                    <a:lnTo>
                      <a:pt x="192" y="252"/>
                    </a:lnTo>
                    <a:lnTo>
                      <a:pt x="205" y="252"/>
                    </a:lnTo>
                    <a:lnTo>
                      <a:pt x="219" y="252"/>
                    </a:lnTo>
                    <a:lnTo>
                      <a:pt x="233" y="252"/>
                    </a:lnTo>
                    <a:lnTo>
                      <a:pt x="247" y="253"/>
                    </a:lnTo>
                    <a:lnTo>
                      <a:pt x="261" y="253"/>
                    </a:lnTo>
                    <a:lnTo>
                      <a:pt x="274" y="253"/>
                    </a:lnTo>
                    <a:lnTo>
                      <a:pt x="288" y="254"/>
                    </a:lnTo>
                    <a:lnTo>
                      <a:pt x="302" y="254"/>
                    </a:lnTo>
                    <a:lnTo>
                      <a:pt x="315" y="254"/>
                    </a:lnTo>
                    <a:lnTo>
                      <a:pt x="329" y="254"/>
                    </a:lnTo>
                    <a:lnTo>
                      <a:pt x="342" y="254"/>
                    </a:lnTo>
                    <a:lnTo>
                      <a:pt x="356" y="254"/>
                    </a:lnTo>
                    <a:lnTo>
                      <a:pt x="370" y="253"/>
                    </a:lnTo>
                    <a:lnTo>
                      <a:pt x="384" y="253"/>
                    </a:lnTo>
                    <a:lnTo>
                      <a:pt x="398" y="252"/>
                    </a:lnTo>
                    <a:lnTo>
                      <a:pt x="412" y="250"/>
                    </a:lnTo>
                    <a:lnTo>
                      <a:pt x="423" y="246"/>
                    </a:lnTo>
                    <a:lnTo>
                      <a:pt x="431" y="239"/>
                    </a:lnTo>
                    <a:lnTo>
                      <a:pt x="438" y="230"/>
                    </a:lnTo>
                    <a:lnTo>
                      <a:pt x="444" y="219"/>
                    </a:lnTo>
                    <a:lnTo>
                      <a:pt x="447" y="209"/>
                    </a:lnTo>
                    <a:lnTo>
                      <a:pt x="450" y="197"/>
                    </a:lnTo>
                    <a:lnTo>
                      <a:pt x="452" y="186"/>
                    </a:lnTo>
                    <a:lnTo>
                      <a:pt x="454" y="174"/>
                    </a:lnTo>
                    <a:lnTo>
                      <a:pt x="446" y="132"/>
                    </a:lnTo>
                    <a:lnTo>
                      <a:pt x="436" y="90"/>
                    </a:lnTo>
                    <a:lnTo>
                      <a:pt x="427" y="48"/>
                    </a:lnTo>
                    <a:lnTo>
                      <a:pt x="422" y="3"/>
                    </a:lnTo>
                    <a:lnTo>
                      <a:pt x="423" y="1"/>
                    </a:lnTo>
                    <a:lnTo>
                      <a:pt x="425" y="0"/>
                    </a:lnTo>
                    <a:lnTo>
                      <a:pt x="428" y="1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6" name="Freeform 59">
                <a:extLst>
                  <a:ext uri="{FF2B5EF4-FFF2-40B4-BE49-F238E27FC236}">
                    <a16:creationId xmlns:a16="http://schemas.microsoft.com/office/drawing/2014/main" id="{5DF8CEA9-B8A1-2E11-6329-0D42E26DE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9" y="3452"/>
                <a:ext cx="29" cy="21"/>
              </a:xfrm>
              <a:custGeom>
                <a:avLst/>
                <a:gdLst>
                  <a:gd name="T0" fmla="*/ 1 w 57"/>
                  <a:gd name="T1" fmla="*/ 1 h 41"/>
                  <a:gd name="T2" fmla="*/ 1 w 57"/>
                  <a:gd name="T3" fmla="*/ 1 h 41"/>
                  <a:gd name="T4" fmla="*/ 1 w 57"/>
                  <a:gd name="T5" fmla="*/ 1 h 41"/>
                  <a:gd name="T6" fmla="*/ 1 w 57"/>
                  <a:gd name="T7" fmla="*/ 1 h 41"/>
                  <a:gd name="T8" fmla="*/ 1 w 57"/>
                  <a:gd name="T9" fmla="*/ 1 h 41"/>
                  <a:gd name="T10" fmla="*/ 1 w 57"/>
                  <a:gd name="T11" fmla="*/ 1 h 41"/>
                  <a:gd name="T12" fmla="*/ 1 w 57"/>
                  <a:gd name="T13" fmla="*/ 1 h 41"/>
                  <a:gd name="T14" fmla="*/ 1 w 57"/>
                  <a:gd name="T15" fmla="*/ 1 h 41"/>
                  <a:gd name="T16" fmla="*/ 1 w 57"/>
                  <a:gd name="T17" fmla="*/ 1 h 41"/>
                  <a:gd name="T18" fmla="*/ 1 w 57"/>
                  <a:gd name="T19" fmla="*/ 1 h 41"/>
                  <a:gd name="T20" fmla="*/ 1 w 57"/>
                  <a:gd name="T21" fmla="*/ 1 h 41"/>
                  <a:gd name="T22" fmla="*/ 1 w 57"/>
                  <a:gd name="T23" fmla="*/ 1 h 41"/>
                  <a:gd name="T24" fmla="*/ 1 w 57"/>
                  <a:gd name="T25" fmla="*/ 1 h 41"/>
                  <a:gd name="T26" fmla="*/ 1 w 57"/>
                  <a:gd name="T27" fmla="*/ 1 h 41"/>
                  <a:gd name="T28" fmla="*/ 1 w 57"/>
                  <a:gd name="T29" fmla="*/ 1 h 41"/>
                  <a:gd name="T30" fmla="*/ 1 w 57"/>
                  <a:gd name="T31" fmla="*/ 1 h 41"/>
                  <a:gd name="T32" fmla="*/ 0 w 57"/>
                  <a:gd name="T33" fmla="*/ 1 h 41"/>
                  <a:gd name="T34" fmla="*/ 0 w 57"/>
                  <a:gd name="T35" fmla="*/ 1 h 41"/>
                  <a:gd name="T36" fmla="*/ 1 w 57"/>
                  <a:gd name="T37" fmla="*/ 1 h 41"/>
                  <a:gd name="T38" fmla="*/ 1 w 57"/>
                  <a:gd name="T39" fmla="*/ 1 h 41"/>
                  <a:gd name="T40" fmla="*/ 1 w 57"/>
                  <a:gd name="T41" fmla="*/ 1 h 41"/>
                  <a:gd name="T42" fmla="*/ 1 w 57"/>
                  <a:gd name="T43" fmla="*/ 0 h 41"/>
                  <a:gd name="T44" fmla="*/ 1 w 57"/>
                  <a:gd name="T45" fmla="*/ 1 h 41"/>
                  <a:gd name="T46" fmla="*/ 1 w 57"/>
                  <a:gd name="T47" fmla="*/ 1 h 41"/>
                  <a:gd name="T48" fmla="*/ 1 w 57"/>
                  <a:gd name="T49" fmla="*/ 1 h 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7"/>
                  <a:gd name="T76" fmla="*/ 0 h 41"/>
                  <a:gd name="T77" fmla="*/ 57 w 57"/>
                  <a:gd name="T78" fmla="*/ 41 h 4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7" h="41">
                    <a:moveTo>
                      <a:pt x="21" y="4"/>
                    </a:moveTo>
                    <a:lnTo>
                      <a:pt x="20" y="10"/>
                    </a:lnTo>
                    <a:lnTo>
                      <a:pt x="21" y="15"/>
                    </a:lnTo>
                    <a:lnTo>
                      <a:pt x="25" y="18"/>
                    </a:lnTo>
                    <a:lnTo>
                      <a:pt x="31" y="19"/>
                    </a:lnTo>
                    <a:lnTo>
                      <a:pt x="39" y="19"/>
                    </a:lnTo>
                    <a:lnTo>
                      <a:pt x="46" y="19"/>
                    </a:lnTo>
                    <a:lnTo>
                      <a:pt x="53" y="22"/>
                    </a:lnTo>
                    <a:lnTo>
                      <a:pt x="57" y="28"/>
                    </a:lnTo>
                    <a:lnTo>
                      <a:pt x="51" y="34"/>
                    </a:lnTo>
                    <a:lnTo>
                      <a:pt x="44" y="39"/>
                    </a:lnTo>
                    <a:lnTo>
                      <a:pt x="35" y="41"/>
                    </a:lnTo>
                    <a:lnTo>
                      <a:pt x="26" y="41"/>
                    </a:lnTo>
                    <a:lnTo>
                      <a:pt x="18" y="41"/>
                    </a:lnTo>
                    <a:lnTo>
                      <a:pt x="11" y="39"/>
                    </a:lnTo>
                    <a:lnTo>
                      <a:pt x="4" y="35"/>
                    </a:lnTo>
                    <a:lnTo>
                      <a:pt x="0" y="28"/>
                    </a:lnTo>
                    <a:lnTo>
                      <a:pt x="0" y="20"/>
                    </a:lnTo>
                    <a:lnTo>
                      <a:pt x="2" y="12"/>
                    </a:lnTo>
                    <a:lnTo>
                      <a:pt x="5" y="7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19" y="2"/>
                    </a:lnTo>
                    <a:lnTo>
                      <a:pt x="21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7" name="Freeform 60">
                <a:extLst>
                  <a:ext uri="{FF2B5EF4-FFF2-40B4-BE49-F238E27FC236}">
                    <a16:creationId xmlns:a16="http://schemas.microsoft.com/office/drawing/2014/main" id="{B83DA655-6DFF-956F-39C7-2AC0DE7FB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3542"/>
                <a:ext cx="380" cy="108"/>
              </a:xfrm>
              <a:custGeom>
                <a:avLst/>
                <a:gdLst>
                  <a:gd name="T0" fmla="*/ 11 w 762"/>
                  <a:gd name="T1" fmla="*/ 1 h 216"/>
                  <a:gd name="T2" fmla="*/ 11 w 762"/>
                  <a:gd name="T3" fmla="*/ 2 h 216"/>
                  <a:gd name="T4" fmla="*/ 11 w 762"/>
                  <a:gd name="T5" fmla="*/ 3 h 216"/>
                  <a:gd name="T6" fmla="*/ 11 w 762"/>
                  <a:gd name="T7" fmla="*/ 3 h 216"/>
                  <a:gd name="T8" fmla="*/ 11 w 762"/>
                  <a:gd name="T9" fmla="*/ 3 h 216"/>
                  <a:gd name="T10" fmla="*/ 11 w 762"/>
                  <a:gd name="T11" fmla="*/ 3 h 216"/>
                  <a:gd name="T12" fmla="*/ 11 w 762"/>
                  <a:gd name="T13" fmla="*/ 2 h 216"/>
                  <a:gd name="T14" fmla="*/ 11 w 762"/>
                  <a:gd name="T15" fmla="*/ 2 h 216"/>
                  <a:gd name="T16" fmla="*/ 10 w 762"/>
                  <a:gd name="T17" fmla="*/ 1 h 216"/>
                  <a:gd name="T18" fmla="*/ 10 w 762"/>
                  <a:gd name="T19" fmla="*/ 1 h 216"/>
                  <a:gd name="T20" fmla="*/ 10 w 762"/>
                  <a:gd name="T21" fmla="*/ 1 h 216"/>
                  <a:gd name="T22" fmla="*/ 9 w 762"/>
                  <a:gd name="T23" fmla="*/ 2 h 216"/>
                  <a:gd name="T24" fmla="*/ 9 w 762"/>
                  <a:gd name="T25" fmla="*/ 2 h 216"/>
                  <a:gd name="T26" fmla="*/ 8 w 762"/>
                  <a:gd name="T27" fmla="*/ 2 h 216"/>
                  <a:gd name="T28" fmla="*/ 7 w 762"/>
                  <a:gd name="T29" fmla="*/ 2 h 216"/>
                  <a:gd name="T30" fmla="*/ 6 w 762"/>
                  <a:gd name="T31" fmla="*/ 2 h 216"/>
                  <a:gd name="T32" fmla="*/ 5 w 762"/>
                  <a:gd name="T33" fmla="*/ 3 h 216"/>
                  <a:gd name="T34" fmla="*/ 4 w 762"/>
                  <a:gd name="T35" fmla="*/ 3 h 216"/>
                  <a:gd name="T36" fmla="*/ 3 w 762"/>
                  <a:gd name="T37" fmla="*/ 3 h 216"/>
                  <a:gd name="T38" fmla="*/ 3 w 762"/>
                  <a:gd name="T39" fmla="*/ 3 h 216"/>
                  <a:gd name="T40" fmla="*/ 2 w 762"/>
                  <a:gd name="T41" fmla="*/ 3 h 216"/>
                  <a:gd name="T42" fmla="*/ 1 w 762"/>
                  <a:gd name="T43" fmla="*/ 4 h 216"/>
                  <a:gd name="T44" fmla="*/ 1 w 762"/>
                  <a:gd name="T45" fmla="*/ 4 h 216"/>
                  <a:gd name="T46" fmla="*/ 0 w 762"/>
                  <a:gd name="T47" fmla="*/ 4 h 216"/>
                  <a:gd name="T48" fmla="*/ 0 w 762"/>
                  <a:gd name="T49" fmla="*/ 4 h 216"/>
                  <a:gd name="T50" fmla="*/ 0 w 762"/>
                  <a:gd name="T51" fmla="*/ 4 h 216"/>
                  <a:gd name="T52" fmla="*/ 0 w 762"/>
                  <a:gd name="T53" fmla="*/ 4 h 216"/>
                  <a:gd name="T54" fmla="*/ 0 w 762"/>
                  <a:gd name="T55" fmla="*/ 4 h 216"/>
                  <a:gd name="T56" fmla="*/ 0 w 762"/>
                  <a:gd name="T57" fmla="*/ 4 h 216"/>
                  <a:gd name="T58" fmla="*/ 0 w 762"/>
                  <a:gd name="T59" fmla="*/ 3 h 216"/>
                  <a:gd name="T60" fmla="*/ 1 w 762"/>
                  <a:gd name="T61" fmla="*/ 3 h 216"/>
                  <a:gd name="T62" fmla="*/ 2 w 762"/>
                  <a:gd name="T63" fmla="*/ 3 h 216"/>
                  <a:gd name="T64" fmla="*/ 3 w 762"/>
                  <a:gd name="T65" fmla="*/ 3 h 216"/>
                  <a:gd name="T66" fmla="*/ 4 w 762"/>
                  <a:gd name="T67" fmla="*/ 2 h 216"/>
                  <a:gd name="T68" fmla="*/ 5 w 762"/>
                  <a:gd name="T69" fmla="*/ 2 h 216"/>
                  <a:gd name="T70" fmla="*/ 6 w 762"/>
                  <a:gd name="T71" fmla="*/ 2 h 216"/>
                  <a:gd name="T72" fmla="*/ 8 w 762"/>
                  <a:gd name="T73" fmla="*/ 1 h 216"/>
                  <a:gd name="T74" fmla="*/ 9 w 762"/>
                  <a:gd name="T75" fmla="*/ 1 h 216"/>
                  <a:gd name="T76" fmla="*/ 10 w 762"/>
                  <a:gd name="T77" fmla="*/ 1 h 216"/>
                  <a:gd name="T78" fmla="*/ 10 w 762"/>
                  <a:gd name="T79" fmla="*/ 1 h 216"/>
                  <a:gd name="T80" fmla="*/ 10 w 762"/>
                  <a:gd name="T81" fmla="*/ 1 h 216"/>
                  <a:gd name="T82" fmla="*/ 11 w 762"/>
                  <a:gd name="T83" fmla="*/ 0 h 216"/>
                  <a:gd name="T84" fmla="*/ 11 w 762"/>
                  <a:gd name="T85" fmla="*/ 1 h 21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62"/>
                  <a:gd name="T130" fmla="*/ 0 h 216"/>
                  <a:gd name="T131" fmla="*/ 762 w 762"/>
                  <a:gd name="T132" fmla="*/ 216 h 21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62" h="216">
                    <a:moveTo>
                      <a:pt x="756" y="14"/>
                    </a:moveTo>
                    <a:lnTo>
                      <a:pt x="762" y="48"/>
                    </a:lnTo>
                    <a:lnTo>
                      <a:pt x="758" y="82"/>
                    </a:lnTo>
                    <a:lnTo>
                      <a:pt x="751" y="117"/>
                    </a:lnTo>
                    <a:lnTo>
                      <a:pt x="750" y="153"/>
                    </a:lnTo>
                    <a:lnTo>
                      <a:pt x="749" y="156"/>
                    </a:lnTo>
                    <a:lnTo>
                      <a:pt x="748" y="159"/>
                    </a:lnTo>
                    <a:lnTo>
                      <a:pt x="746" y="163"/>
                    </a:lnTo>
                    <a:lnTo>
                      <a:pt x="743" y="165"/>
                    </a:lnTo>
                    <a:lnTo>
                      <a:pt x="736" y="161"/>
                    </a:lnTo>
                    <a:lnTo>
                      <a:pt x="733" y="151"/>
                    </a:lnTo>
                    <a:lnTo>
                      <a:pt x="732" y="141"/>
                    </a:lnTo>
                    <a:lnTo>
                      <a:pt x="731" y="131"/>
                    </a:lnTo>
                    <a:lnTo>
                      <a:pt x="729" y="112"/>
                    </a:lnTo>
                    <a:lnTo>
                      <a:pt x="728" y="94"/>
                    </a:lnTo>
                    <a:lnTo>
                      <a:pt x="723" y="78"/>
                    </a:lnTo>
                    <a:lnTo>
                      <a:pt x="711" y="65"/>
                    </a:lnTo>
                    <a:lnTo>
                      <a:pt x="698" y="59"/>
                    </a:lnTo>
                    <a:lnTo>
                      <a:pt x="686" y="57"/>
                    </a:lnTo>
                    <a:lnTo>
                      <a:pt x="673" y="57"/>
                    </a:lnTo>
                    <a:lnTo>
                      <a:pt x="660" y="59"/>
                    </a:lnTo>
                    <a:lnTo>
                      <a:pt x="648" y="63"/>
                    </a:lnTo>
                    <a:lnTo>
                      <a:pt x="634" y="67"/>
                    </a:lnTo>
                    <a:lnTo>
                      <a:pt x="621" y="71"/>
                    </a:lnTo>
                    <a:lnTo>
                      <a:pt x="609" y="73"/>
                    </a:lnTo>
                    <a:lnTo>
                      <a:pt x="582" y="81"/>
                    </a:lnTo>
                    <a:lnTo>
                      <a:pt x="554" y="88"/>
                    </a:lnTo>
                    <a:lnTo>
                      <a:pt x="528" y="95"/>
                    </a:lnTo>
                    <a:lnTo>
                      <a:pt x="500" y="102"/>
                    </a:lnTo>
                    <a:lnTo>
                      <a:pt x="473" y="108"/>
                    </a:lnTo>
                    <a:lnTo>
                      <a:pt x="445" y="114"/>
                    </a:lnTo>
                    <a:lnTo>
                      <a:pt x="417" y="120"/>
                    </a:lnTo>
                    <a:lnTo>
                      <a:pt x="390" y="127"/>
                    </a:lnTo>
                    <a:lnTo>
                      <a:pt x="362" y="133"/>
                    </a:lnTo>
                    <a:lnTo>
                      <a:pt x="334" y="139"/>
                    </a:lnTo>
                    <a:lnTo>
                      <a:pt x="308" y="146"/>
                    </a:lnTo>
                    <a:lnTo>
                      <a:pt x="280" y="153"/>
                    </a:lnTo>
                    <a:lnTo>
                      <a:pt x="252" y="159"/>
                    </a:lnTo>
                    <a:lnTo>
                      <a:pt x="225" y="166"/>
                    </a:lnTo>
                    <a:lnTo>
                      <a:pt x="198" y="173"/>
                    </a:lnTo>
                    <a:lnTo>
                      <a:pt x="171" y="181"/>
                    </a:lnTo>
                    <a:lnTo>
                      <a:pt x="151" y="186"/>
                    </a:lnTo>
                    <a:lnTo>
                      <a:pt x="133" y="191"/>
                    </a:lnTo>
                    <a:lnTo>
                      <a:pt x="113" y="195"/>
                    </a:lnTo>
                    <a:lnTo>
                      <a:pt x="95" y="200"/>
                    </a:lnTo>
                    <a:lnTo>
                      <a:pt x="75" y="204"/>
                    </a:lnTo>
                    <a:lnTo>
                      <a:pt x="55" y="209"/>
                    </a:lnTo>
                    <a:lnTo>
                      <a:pt x="36" y="212"/>
                    </a:lnTo>
                    <a:lnTo>
                      <a:pt x="16" y="216"/>
                    </a:lnTo>
                    <a:lnTo>
                      <a:pt x="12" y="215"/>
                    </a:lnTo>
                    <a:lnTo>
                      <a:pt x="7" y="214"/>
                    </a:lnTo>
                    <a:lnTo>
                      <a:pt x="2" y="210"/>
                    </a:lnTo>
                    <a:lnTo>
                      <a:pt x="0" y="206"/>
                    </a:lnTo>
                    <a:lnTo>
                      <a:pt x="6" y="203"/>
                    </a:lnTo>
                    <a:lnTo>
                      <a:pt x="12" y="201"/>
                    </a:lnTo>
                    <a:lnTo>
                      <a:pt x="17" y="199"/>
                    </a:lnTo>
                    <a:lnTo>
                      <a:pt x="23" y="196"/>
                    </a:lnTo>
                    <a:lnTo>
                      <a:pt x="29" y="194"/>
                    </a:lnTo>
                    <a:lnTo>
                      <a:pt x="36" y="193"/>
                    </a:lnTo>
                    <a:lnTo>
                      <a:pt x="42" y="192"/>
                    </a:lnTo>
                    <a:lnTo>
                      <a:pt x="49" y="191"/>
                    </a:lnTo>
                    <a:lnTo>
                      <a:pt x="84" y="180"/>
                    </a:lnTo>
                    <a:lnTo>
                      <a:pt x="121" y="170"/>
                    </a:lnTo>
                    <a:lnTo>
                      <a:pt x="157" y="159"/>
                    </a:lnTo>
                    <a:lnTo>
                      <a:pt x="194" y="149"/>
                    </a:lnTo>
                    <a:lnTo>
                      <a:pt x="229" y="138"/>
                    </a:lnTo>
                    <a:lnTo>
                      <a:pt x="266" y="127"/>
                    </a:lnTo>
                    <a:lnTo>
                      <a:pt x="302" y="117"/>
                    </a:lnTo>
                    <a:lnTo>
                      <a:pt x="339" y="106"/>
                    </a:lnTo>
                    <a:lnTo>
                      <a:pt x="375" y="96"/>
                    </a:lnTo>
                    <a:lnTo>
                      <a:pt x="411" y="86"/>
                    </a:lnTo>
                    <a:lnTo>
                      <a:pt x="447" y="74"/>
                    </a:lnTo>
                    <a:lnTo>
                      <a:pt x="483" y="64"/>
                    </a:lnTo>
                    <a:lnTo>
                      <a:pt x="520" y="53"/>
                    </a:lnTo>
                    <a:lnTo>
                      <a:pt x="556" y="42"/>
                    </a:lnTo>
                    <a:lnTo>
                      <a:pt x="591" y="32"/>
                    </a:lnTo>
                    <a:lnTo>
                      <a:pt x="627" y="20"/>
                    </a:lnTo>
                    <a:lnTo>
                      <a:pt x="642" y="17"/>
                    </a:lnTo>
                    <a:lnTo>
                      <a:pt x="657" y="13"/>
                    </a:lnTo>
                    <a:lnTo>
                      <a:pt x="671" y="10"/>
                    </a:lnTo>
                    <a:lnTo>
                      <a:pt x="686" y="6"/>
                    </a:lnTo>
                    <a:lnTo>
                      <a:pt x="701" y="3"/>
                    </a:lnTo>
                    <a:lnTo>
                      <a:pt x="716" y="2"/>
                    </a:lnTo>
                    <a:lnTo>
                      <a:pt x="732" y="0"/>
                    </a:lnTo>
                    <a:lnTo>
                      <a:pt x="747" y="3"/>
                    </a:lnTo>
                    <a:lnTo>
                      <a:pt x="75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78" name="Freeform 61">
                <a:extLst>
                  <a:ext uri="{FF2B5EF4-FFF2-40B4-BE49-F238E27FC236}">
                    <a16:creationId xmlns:a16="http://schemas.microsoft.com/office/drawing/2014/main" id="{1C08D5EE-4EA5-CBD7-0E13-DFA2E08E0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8" y="3144"/>
                <a:ext cx="49" cy="206"/>
              </a:xfrm>
              <a:custGeom>
                <a:avLst/>
                <a:gdLst>
                  <a:gd name="T0" fmla="*/ 2 w 98"/>
                  <a:gd name="T1" fmla="*/ 0 h 414"/>
                  <a:gd name="T2" fmla="*/ 2 w 98"/>
                  <a:gd name="T3" fmla="*/ 0 h 414"/>
                  <a:gd name="T4" fmla="*/ 2 w 98"/>
                  <a:gd name="T5" fmla="*/ 0 h 414"/>
                  <a:gd name="T6" fmla="*/ 2 w 98"/>
                  <a:gd name="T7" fmla="*/ 0 h 414"/>
                  <a:gd name="T8" fmla="*/ 2 w 98"/>
                  <a:gd name="T9" fmla="*/ 0 h 414"/>
                  <a:gd name="T10" fmla="*/ 2 w 98"/>
                  <a:gd name="T11" fmla="*/ 0 h 414"/>
                  <a:gd name="T12" fmla="*/ 2 w 98"/>
                  <a:gd name="T13" fmla="*/ 0 h 414"/>
                  <a:gd name="T14" fmla="*/ 2 w 98"/>
                  <a:gd name="T15" fmla="*/ 0 h 414"/>
                  <a:gd name="T16" fmla="*/ 2 w 98"/>
                  <a:gd name="T17" fmla="*/ 0 h 414"/>
                  <a:gd name="T18" fmla="*/ 1 w 98"/>
                  <a:gd name="T19" fmla="*/ 0 h 414"/>
                  <a:gd name="T20" fmla="*/ 1 w 98"/>
                  <a:gd name="T21" fmla="*/ 0 h 414"/>
                  <a:gd name="T22" fmla="*/ 1 w 98"/>
                  <a:gd name="T23" fmla="*/ 0 h 414"/>
                  <a:gd name="T24" fmla="*/ 1 w 98"/>
                  <a:gd name="T25" fmla="*/ 1 h 414"/>
                  <a:gd name="T26" fmla="*/ 1 w 98"/>
                  <a:gd name="T27" fmla="*/ 1 h 414"/>
                  <a:gd name="T28" fmla="*/ 1 w 98"/>
                  <a:gd name="T29" fmla="*/ 1 h 414"/>
                  <a:gd name="T30" fmla="*/ 1 w 98"/>
                  <a:gd name="T31" fmla="*/ 1 h 414"/>
                  <a:gd name="T32" fmla="*/ 1 w 98"/>
                  <a:gd name="T33" fmla="*/ 1 h 414"/>
                  <a:gd name="T34" fmla="*/ 1 w 98"/>
                  <a:gd name="T35" fmla="*/ 1 h 414"/>
                  <a:gd name="T36" fmla="*/ 2 w 98"/>
                  <a:gd name="T37" fmla="*/ 1 h 414"/>
                  <a:gd name="T38" fmla="*/ 2 w 98"/>
                  <a:gd name="T39" fmla="*/ 1 h 414"/>
                  <a:gd name="T40" fmla="*/ 2 w 98"/>
                  <a:gd name="T41" fmla="*/ 1 h 414"/>
                  <a:gd name="T42" fmla="*/ 1 w 98"/>
                  <a:gd name="T43" fmla="*/ 1 h 414"/>
                  <a:gd name="T44" fmla="*/ 1 w 98"/>
                  <a:gd name="T45" fmla="*/ 1 h 414"/>
                  <a:gd name="T46" fmla="*/ 1 w 98"/>
                  <a:gd name="T47" fmla="*/ 2 h 414"/>
                  <a:gd name="T48" fmla="*/ 1 w 98"/>
                  <a:gd name="T49" fmla="*/ 2 h 414"/>
                  <a:gd name="T50" fmla="*/ 1 w 98"/>
                  <a:gd name="T51" fmla="*/ 3 h 414"/>
                  <a:gd name="T52" fmla="*/ 1 w 98"/>
                  <a:gd name="T53" fmla="*/ 3 h 414"/>
                  <a:gd name="T54" fmla="*/ 1 w 98"/>
                  <a:gd name="T55" fmla="*/ 4 h 414"/>
                  <a:gd name="T56" fmla="*/ 1 w 98"/>
                  <a:gd name="T57" fmla="*/ 5 h 414"/>
                  <a:gd name="T58" fmla="*/ 0 w 98"/>
                  <a:gd name="T59" fmla="*/ 5 h 414"/>
                  <a:gd name="T60" fmla="*/ 1 w 98"/>
                  <a:gd name="T61" fmla="*/ 5 h 414"/>
                  <a:gd name="T62" fmla="*/ 1 w 98"/>
                  <a:gd name="T63" fmla="*/ 6 h 414"/>
                  <a:gd name="T64" fmla="*/ 1 w 98"/>
                  <a:gd name="T65" fmla="*/ 6 h 414"/>
                  <a:gd name="T66" fmla="*/ 1 w 98"/>
                  <a:gd name="T67" fmla="*/ 6 h 414"/>
                  <a:gd name="T68" fmla="*/ 1 w 98"/>
                  <a:gd name="T69" fmla="*/ 6 h 414"/>
                  <a:gd name="T70" fmla="*/ 1 w 98"/>
                  <a:gd name="T71" fmla="*/ 6 h 414"/>
                  <a:gd name="T72" fmla="*/ 1 w 98"/>
                  <a:gd name="T73" fmla="*/ 6 h 414"/>
                  <a:gd name="T74" fmla="*/ 1 w 98"/>
                  <a:gd name="T75" fmla="*/ 6 h 414"/>
                  <a:gd name="T76" fmla="*/ 1 w 98"/>
                  <a:gd name="T77" fmla="*/ 6 h 414"/>
                  <a:gd name="T78" fmla="*/ 2 w 98"/>
                  <a:gd name="T79" fmla="*/ 6 h 414"/>
                  <a:gd name="T80" fmla="*/ 1 w 98"/>
                  <a:gd name="T81" fmla="*/ 6 h 414"/>
                  <a:gd name="T82" fmla="*/ 1 w 98"/>
                  <a:gd name="T83" fmla="*/ 5 h 414"/>
                  <a:gd name="T84" fmla="*/ 1 w 98"/>
                  <a:gd name="T85" fmla="*/ 5 h 414"/>
                  <a:gd name="T86" fmla="*/ 2 w 98"/>
                  <a:gd name="T87" fmla="*/ 3 h 414"/>
                  <a:gd name="T88" fmla="*/ 2 w 98"/>
                  <a:gd name="T89" fmla="*/ 2 h 414"/>
                  <a:gd name="T90" fmla="*/ 2 w 98"/>
                  <a:gd name="T91" fmla="*/ 1 h 414"/>
                  <a:gd name="T92" fmla="*/ 2 w 98"/>
                  <a:gd name="T93" fmla="*/ 1 h 414"/>
                  <a:gd name="T94" fmla="*/ 2 w 98"/>
                  <a:gd name="T95" fmla="*/ 1 h 414"/>
                  <a:gd name="T96" fmla="*/ 2 w 98"/>
                  <a:gd name="T97" fmla="*/ 1 h 414"/>
                  <a:gd name="T98" fmla="*/ 2 w 98"/>
                  <a:gd name="T99" fmla="*/ 1 h 414"/>
                  <a:gd name="T100" fmla="*/ 2 w 98"/>
                  <a:gd name="T101" fmla="*/ 1 h 414"/>
                  <a:gd name="T102" fmla="*/ 2 w 98"/>
                  <a:gd name="T103" fmla="*/ 1 h 414"/>
                  <a:gd name="T104" fmla="*/ 2 w 98"/>
                  <a:gd name="T105" fmla="*/ 1 h 414"/>
                  <a:gd name="T106" fmla="*/ 2 w 98"/>
                  <a:gd name="T107" fmla="*/ 0 h 414"/>
                  <a:gd name="T108" fmla="*/ 2 w 98"/>
                  <a:gd name="T109" fmla="*/ 0 h 414"/>
                  <a:gd name="T110" fmla="*/ 2 w 98"/>
                  <a:gd name="T111" fmla="*/ 0 h 414"/>
                  <a:gd name="T112" fmla="*/ 2 w 98"/>
                  <a:gd name="T113" fmla="*/ 0 h 414"/>
                  <a:gd name="T114" fmla="*/ 2 w 98"/>
                  <a:gd name="T115" fmla="*/ 0 h 41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98"/>
                  <a:gd name="T175" fmla="*/ 0 h 414"/>
                  <a:gd name="T176" fmla="*/ 98 w 98"/>
                  <a:gd name="T177" fmla="*/ 414 h 41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98" h="414">
                    <a:moveTo>
                      <a:pt x="97" y="6"/>
                    </a:moveTo>
                    <a:lnTo>
                      <a:pt x="98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91" y="3"/>
                    </a:lnTo>
                    <a:lnTo>
                      <a:pt x="85" y="12"/>
                    </a:lnTo>
                    <a:lnTo>
                      <a:pt x="78" y="18"/>
                    </a:lnTo>
                    <a:lnTo>
                      <a:pt x="72" y="27"/>
                    </a:lnTo>
                    <a:lnTo>
                      <a:pt x="65" y="35"/>
                    </a:lnTo>
                    <a:lnTo>
                      <a:pt x="59" y="43"/>
                    </a:lnTo>
                    <a:lnTo>
                      <a:pt x="54" y="50"/>
                    </a:lnTo>
                    <a:lnTo>
                      <a:pt x="51" y="58"/>
                    </a:lnTo>
                    <a:lnTo>
                      <a:pt x="50" y="65"/>
                    </a:lnTo>
                    <a:lnTo>
                      <a:pt x="47" y="76"/>
                    </a:lnTo>
                    <a:lnTo>
                      <a:pt x="43" y="82"/>
                    </a:lnTo>
                    <a:lnTo>
                      <a:pt x="43" y="88"/>
                    </a:lnTo>
                    <a:lnTo>
                      <a:pt x="50" y="98"/>
                    </a:lnTo>
                    <a:lnTo>
                      <a:pt x="60" y="106"/>
                    </a:lnTo>
                    <a:lnTo>
                      <a:pt x="66" y="108"/>
                    </a:lnTo>
                    <a:lnTo>
                      <a:pt x="68" y="107"/>
                    </a:lnTo>
                    <a:lnTo>
                      <a:pt x="68" y="106"/>
                    </a:lnTo>
                    <a:lnTo>
                      <a:pt x="62" y="115"/>
                    </a:lnTo>
                    <a:lnTo>
                      <a:pt x="59" y="121"/>
                    </a:lnTo>
                    <a:lnTo>
                      <a:pt x="52" y="138"/>
                    </a:lnTo>
                    <a:lnTo>
                      <a:pt x="42" y="164"/>
                    </a:lnTo>
                    <a:lnTo>
                      <a:pt x="29" y="198"/>
                    </a:lnTo>
                    <a:lnTo>
                      <a:pt x="17" y="237"/>
                    </a:lnTo>
                    <a:lnTo>
                      <a:pt x="7" y="282"/>
                    </a:lnTo>
                    <a:lnTo>
                      <a:pt x="1" y="330"/>
                    </a:lnTo>
                    <a:lnTo>
                      <a:pt x="0" y="379"/>
                    </a:lnTo>
                    <a:lnTo>
                      <a:pt x="6" y="384"/>
                    </a:lnTo>
                    <a:lnTo>
                      <a:pt x="13" y="388"/>
                    </a:lnTo>
                    <a:lnTo>
                      <a:pt x="20" y="393"/>
                    </a:lnTo>
                    <a:lnTo>
                      <a:pt x="27" y="398"/>
                    </a:lnTo>
                    <a:lnTo>
                      <a:pt x="33" y="402"/>
                    </a:lnTo>
                    <a:lnTo>
                      <a:pt x="40" y="406"/>
                    </a:lnTo>
                    <a:lnTo>
                      <a:pt x="47" y="409"/>
                    </a:lnTo>
                    <a:lnTo>
                      <a:pt x="53" y="411"/>
                    </a:lnTo>
                    <a:lnTo>
                      <a:pt x="61" y="414"/>
                    </a:lnTo>
                    <a:lnTo>
                      <a:pt x="65" y="411"/>
                    </a:lnTo>
                    <a:lnTo>
                      <a:pt x="63" y="401"/>
                    </a:lnTo>
                    <a:lnTo>
                      <a:pt x="62" y="379"/>
                    </a:lnTo>
                    <a:lnTo>
                      <a:pt x="62" y="326"/>
                    </a:lnTo>
                    <a:lnTo>
                      <a:pt x="66" y="244"/>
                    </a:lnTo>
                    <a:lnTo>
                      <a:pt x="72" y="166"/>
                    </a:lnTo>
                    <a:lnTo>
                      <a:pt x="76" y="123"/>
                    </a:lnTo>
                    <a:lnTo>
                      <a:pt x="80" y="113"/>
                    </a:lnTo>
                    <a:lnTo>
                      <a:pt x="80" y="107"/>
                    </a:lnTo>
                    <a:lnTo>
                      <a:pt x="77" y="101"/>
                    </a:lnTo>
                    <a:lnTo>
                      <a:pt x="70" y="95"/>
                    </a:lnTo>
                    <a:lnTo>
                      <a:pt x="67" y="86"/>
                    </a:lnTo>
                    <a:lnTo>
                      <a:pt x="68" y="77"/>
                    </a:lnTo>
                    <a:lnTo>
                      <a:pt x="72" y="68"/>
                    </a:lnTo>
                    <a:lnTo>
                      <a:pt x="73" y="56"/>
                    </a:lnTo>
                    <a:lnTo>
                      <a:pt x="76" y="47"/>
                    </a:lnTo>
                    <a:lnTo>
                      <a:pt x="83" y="32"/>
                    </a:lnTo>
                    <a:lnTo>
                      <a:pt x="91" y="17"/>
                    </a:lnTo>
                    <a:lnTo>
                      <a:pt x="97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0B9F0B75-07FC-6903-1D49-C49D6473DBC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038600"/>
            <a:ext cx="4038600" cy="2667000"/>
            <a:chOff x="3024" y="2544"/>
            <a:chExt cx="2544" cy="1680"/>
          </a:xfrm>
        </p:grpSpPr>
        <p:sp>
          <p:nvSpPr>
            <p:cNvPr id="40082" name="AutoShape 63">
              <a:extLst>
                <a:ext uri="{FF2B5EF4-FFF2-40B4-BE49-F238E27FC236}">
                  <a16:creationId xmlns:a16="http://schemas.microsoft.com/office/drawing/2014/main" id="{58B733F3-9007-EE09-195E-A0F9A42B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544"/>
              <a:ext cx="2544" cy="1680"/>
            </a:xfrm>
            <a:prstGeom prst="wave">
              <a:avLst>
                <a:gd name="adj1" fmla="val 8148"/>
                <a:gd name="adj2" fmla="val 0"/>
              </a:avLst>
            </a:prstGeom>
            <a:gradFill rotWithShape="0">
              <a:gsLst>
                <a:gs pos="0">
                  <a:srgbClr val="FFCCFF"/>
                </a:gs>
                <a:gs pos="50000">
                  <a:srgbClr val="FFE2FF"/>
                </a:gs>
                <a:gs pos="100000">
                  <a:srgbClr val="FFCCFF"/>
                </a:gs>
              </a:gsLst>
              <a:lin ang="5400000" scaled="1"/>
            </a:gradFill>
            <a:ln>
              <a:noFill/>
            </a:ln>
            <a:effectLst>
              <a:prstShdw prst="shdw17" dist="45791" dir="3378596">
                <a:srgbClr val="FF99C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Mükemmellik Hastalığı</a:t>
              </a:r>
              <a:endParaRPr lang="tr-TR" altLang="tr-TR" sz="1600" b="1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Bazıları  mükemmele ulaşmak için gereğinden çok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zaman harcarlar. Bu bazen hastalık halini alır. Her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gün bilerek herhangi bir işi mükemmel olmayan bir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şekilde yaparak bu hastalıktan kurtarabilirsiniz.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40083" name="Group 64">
              <a:extLst>
                <a:ext uri="{FF2B5EF4-FFF2-40B4-BE49-F238E27FC236}">
                  <a16:creationId xmlns:a16="http://schemas.microsoft.com/office/drawing/2014/main" id="{61FEDA14-2291-EDD5-E553-3B054CEF2C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0" y="3552"/>
              <a:ext cx="382" cy="672"/>
              <a:chOff x="1161" y="818"/>
              <a:chExt cx="766" cy="1143"/>
            </a:xfrm>
          </p:grpSpPr>
          <p:sp>
            <p:nvSpPr>
              <p:cNvPr id="40084" name="Freeform 65">
                <a:extLst>
                  <a:ext uri="{FF2B5EF4-FFF2-40B4-BE49-F238E27FC236}">
                    <a16:creationId xmlns:a16="http://schemas.microsoft.com/office/drawing/2014/main" id="{C9E47E56-9643-0317-0966-E2A7A4D87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" y="1246"/>
                <a:ext cx="650" cy="606"/>
              </a:xfrm>
              <a:custGeom>
                <a:avLst/>
                <a:gdLst>
                  <a:gd name="T0" fmla="*/ 6 w 1300"/>
                  <a:gd name="T1" fmla="*/ 4 h 1212"/>
                  <a:gd name="T2" fmla="*/ 6 w 1300"/>
                  <a:gd name="T3" fmla="*/ 4 h 1212"/>
                  <a:gd name="T4" fmla="*/ 6 w 1300"/>
                  <a:gd name="T5" fmla="*/ 4 h 1212"/>
                  <a:gd name="T6" fmla="*/ 6 w 1300"/>
                  <a:gd name="T7" fmla="*/ 4 h 1212"/>
                  <a:gd name="T8" fmla="*/ 5 w 1300"/>
                  <a:gd name="T9" fmla="*/ 4 h 1212"/>
                  <a:gd name="T10" fmla="*/ 5 w 1300"/>
                  <a:gd name="T11" fmla="*/ 4 h 1212"/>
                  <a:gd name="T12" fmla="*/ 5 w 1300"/>
                  <a:gd name="T13" fmla="*/ 4 h 1212"/>
                  <a:gd name="T14" fmla="*/ 4 w 1300"/>
                  <a:gd name="T15" fmla="*/ 5 h 1212"/>
                  <a:gd name="T16" fmla="*/ 3 w 1300"/>
                  <a:gd name="T17" fmla="*/ 5 h 1212"/>
                  <a:gd name="T18" fmla="*/ 3 w 1300"/>
                  <a:gd name="T19" fmla="*/ 5 h 1212"/>
                  <a:gd name="T20" fmla="*/ 2 w 1300"/>
                  <a:gd name="T21" fmla="*/ 6 h 1212"/>
                  <a:gd name="T22" fmla="*/ 2 w 1300"/>
                  <a:gd name="T23" fmla="*/ 7 h 1212"/>
                  <a:gd name="T24" fmla="*/ 2 w 1300"/>
                  <a:gd name="T25" fmla="*/ 7 h 1212"/>
                  <a:gd name="T26" fmla="*/ 1 w 1300"/>
                  <a:gd name="T27" fmla="*/ 8 h 1212"/>
                  <a:gd name="T28" fmla="*/ 1 w 1300"/>
                  <a:gd name="T29" fmla="*/ 9 h 1212"/>
                  <a:gd name="T30" fmla="*/ 1 w 1300"/>
                  <a:gd name="T31" fmla="*/ 10 h 1212"/>
                  <a:gd name="T32" fmla="*/ 0 w 1300"/>
                  <a:gd name="T33" fmla="*/ 12 h 1212"/>
                  <a:gd name="T34" fmla="*/ 5 w 1300"/>
                  <a:gd name="T35" fmla="*/ 14 h 1212"/>
                  <a:gd name="T36" fmla="*/ 6 w 1300"/>
                  <a:gd name="T37" fmla="*/ 19 h 1212"/>
                  <a:gd name="T38" fmla="*/ 8 w 1300"/>
                  <a:gd name="T39" fmla="*/ 18 h 1212"/>
                  <a:gd name="T40" fmla="*/ 11 w 1300"/>
                  <a:gd name="T41" fmla="*/ 17 h 1212"/>
                  <a:gd name="T42" fmla="*/ 13 w 1300"/>
                  <a:gd name="T43" fmla="*/ 17 h 1212"/>
                  <a:gd name="T44" fmla="*/ 13 w 1300"/>
                  <a:gd name="T45" fmla="*/ 18 h 1212"/>
                  <a:gd name="T46" fmla="*/ 13 w 1300"/>
                  <a:gd name="T47" fmla="*/ 18 h 1212"/>
                  <a:gd name="T48" fmla="*/ 13 w 1300"/>
                  <a:gd name="T49" fmla="*/ 18 h 1212"/>
                  <a:gd name="T50" fmla="*/ 14 w 1300"/>
                  <a:gd name="T51" fmla="*/ 18 h 1212"/>
                  <a:gd name="T52" fmla="*/ 14 w 1300"/>
                  <a:gd name="T53" fmla="*/ 18 h 1212"/>
                  <a:gd name="T54" fmla="*/ 15 w 1300"/>
                  <a:gd name="T55" fmla="*/ 17 h 1212"/>
                  <a:gd name="T56" fmla="*/ 16 w 1300"/>
                  <a:gd name="T57" fmla="*/ 17 h 1212"/>
                  <a:gd name="T58" fmla="*/ 17 w 1300"/>
                  <a:gd name="T59" fmla="*/ 16 h 1212"/>
                  <a:gd name="T60" fmla="*/ 18 w 1300"/>
                  <a:gd name="T61" fmla="*/ 16 h 1212"/>
                  <a:gd name="T62" fmla="*/ 18 w 1300"/>
                  <a:gd name="T63" fmla="*/ 15 h 1212"/>
                  <a:gd name="T64" fmla="*/ 19 w 1300"/>
                  <a:gd name="T65" fmla="*/ 14 h 1212"/>
                  <a:gd name="T66" fmla="*/ 20 w 1300"/>
                  <a:gd name="T67" fmla="*/ 13 h 1212"/>
                  <a:gd name="T68" fmla="*/ 20 w 1300"/>
                  <a:gd name="T69" fmla="*/ 12 h 1212"/>
                  <a:gd name="T70" fmla="*/ 21 w 1300"/>
                  <a:gd name="T71" fmla="*/ 10 h 1212"/>
                  <a:gd name="T72" fmla="*/ 21 w 1300"/>
                  <a:gd name="T73" fmla="*/ 9 h 1212"/>
                  <a:gd name="T74" fmla="*/ 21 w 1300"/>
                  <a:gd name="T75" fmla="*/ 7 h 1212"/>
                  <a:gd name="T76" fmla="*/ 20 w 1300"/>
                  <a:gd name="T77" fmla="*/ 5 h 1212"/>
                  <a:gd name="T78" fmla="*/ 20 w 1300"/>
                  <a:gd name="T79" fmla="*/ 5 h 1212"/>
                  <a:gd name="T80" fmla="*/ 20 w 1300"/>
                  <a:gd name="T81" fmla="*/ 5 h 1212"/>
                  <a:gd name="T82" fmla="*/ 20 w 1300"/>
                  <a:gd name="T83" fmla="*/ 5 h 1212"/>
                  <a:gd name="T84" fmla="*/ 20 w 1300"/>
                  <a:gd name="T85" fmla="*/ 5 h 1212"/>
                  <a:gd name="T86" fmla="*/ 20 w 1300"/>
                  <a:gd name="T87" fmla="*/ 4 h 1212"/>
                  <a:gd name="T88" fmla="*/ 20 w 1300"/>
                  <a:gd name="T89" fmla="*/ 4 h 1212"/>
                  <a:gd name="T90" fmla="*/ 19 w 1300"/>
                  <a:gd name="T91" fmla="*/ 3 h 1212"/>
                  <a:gd name="T92" fmla="*/ 19 w 1300"/>
                  <a:gd name="T93" fmla="*/ 3 h 1212"/>
                  <a:gd name="T94" fmla="*/ 19 w 1300"/>
                  <a:gd name="T95" fmla="*/ 3 h 1212"/>
                  <a:gd name="T96" fmla="*/ 18 w 1300"/>
                  <a:gd name="T97" fmla="*/ 2 h 1212"/>
                  <a:gd name="T98" fmla="*/ 18 w 1300"/>
                  <a:gd name="T99" fmla="*/ 2 h 1212"/>
                  <a:gd name="T100" fmla="*/ 17 w 1300"/>
                  <a:gd name="T101" fmla="*/ 2 h 1212"/>
                  <a:gd name="T102" fmla="*/ 17 w 1300"/>
                  <a:gd name="T103" fmla="*/ 1 h 1212"/>
                  <a:gd name="T104" fmla="*/ 16 w 1300"/>
                  <a:gd name="T105" fmla="*/ 1 h 1212"/>
                  <a:gd name="T106" fmla="*/ 16 w 1300"/>
                  <a:gd name="T107" fmla="*/ 1 h 1212"/>
                  <a:gd name="T108" fmla="*/ 15 w 1300"/>
                  <a:gd name="T109" fmla="*/ 0 h 1212"/>
                  <a:gd name="T110" fmla="*/ 6 w 1300"/>
                  <a:gd name="T111" fmla="*/ 4 h 121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300"/>
                  <a:gd name="T169" fmla="*/ 0 h 1212"/>
                  <a:gd name="T170" fmla="*/ 1300 w 1300"/>
                  <a:gd name="T171" fmla="*/ 1212 h 121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300" h="1212">
                    <a:moveTo>
                      <a:pt x="370" y="200"/>
                    </a:moveTo>
                    <a:lnTo>
                      <a:pt x="367" y="201"/>
                    </a:lnTo>
                    <a:lnTo>
                      <a:pt x="355" y="204"/>
                    </a:lnTo>
                    <a:lnTo>
                      <a:pt x="338" y="208"/>
                    </a:lnTo>
                    <a:lnTo>
                      <a:pt x="316" y="216"/>
                    </a:lnTo>
                    <a:lnTo>
                      <a:pt x="288" y="228"/>
                    </a:lnTo>
                    <a:lnTo>
                      <a:pt x="258" y="244"/>
                    </a:lnTo>
                    <a:lnTo>
                      <a:pt x="227" y="263"/>
                    </a:lnTo>
                    <a:lnTo>
                      <a:pt x="194" y="289"/>
                    </a:lnTo>
                    <a:lnTo>
                      <a:pt x="159" y="319"/>
                    </a:lnTo>
                    <a:lnTo>
                      <a:pt x="127" y="356"/>
                    </a:lnTo>
                    <a:lnTo>
                      <a:pt x="96" y="398"/>
                    </a:lnTo>
                    <a:lnTo>
                      <a:pt x="67" y="448"/>
                    </a:lnTo>
                    <a:lnTo>
                      <a:pt x="43" y="505"/>
                    </a:lnTo>
                    <a:lnTo>
                      <a:pt x="22" y="571"/>
                    </a:lnTo>
                    <a:lnTo>
                      <a:pt x="8" y="645"/>
                    </a:lnTo>
                    <a:lnTo>
                      <a:pt x="0" y="728"/>
                    </a:lnTo>
                    <a:lnTo>
                      <a:pt x="261" y="880"/>
                    </a:lnTo>
                    <a:lnTo>
                      <a:pt x="321" y="1212"/>
                    </a:lnTo>
                    <a:lnTo>
                      <a:pt x="511" y="1141"/>
                    </a:lnTo>
                    <a:lnTo>
                      <a:pt x="663" y="1032"/>
                    </a:lnTo>
                    <a:lnTo>
                      <a:pt x="799" y="1038"/>
                    </a:lnTo>
                    <a:lnTo>
                      <a:pt x="805" y="1136"/>
                    </a:lnTo>
                    <a:lnTo>
                      <a:pt x="812" y="1133"/>
                    </a:lnTo>
                    <a:lnTo>
                      <a:pt x="831" y="1128"/>
                    </a:lnTo>
                    <a:lnTo>
                      <a:pt x="862" y="1116"/>
                    </a:lnTo>
                    <a:lnTo>
                      <a:pt x="901" y="1100"/>
                    </a:lnTo>
                    <a:lnTo>
                      <a:pt x="946" y="1077"/>
                    </a:lnTo>
                    <a:lnTo>
                      <a:pt x="997" y="1048"/>
                    </a:lnTo>
                    <a:lnTo>
                      <a:pt x="1049" y="1012"/>
                    </a:lnTo>
                    <a:lnTo>
                      <a:pt x="1101" y="970"/>
                    </a:lnTo>
                    <a:lnTo>
                      <a:pt x="1152" y="919"/>
                    </a:lnTo>
                    <a:lnTo>
                      <a:pt x="1198" y="859"/>
                    </a:lnTo>
                    <a:lnTo>
                      <a:pt x="1238" y="791"/>
                    </a:lnTo>
                    <a:lnTo>
                      <a:pt x="1269" y="713"/>
                    </a:lnTo>
                    <a:lnTo>
                      <a:pt x="1291" y="625"/>
                    </a:lnTo>
                    <a:lnTo>
                      <a:pt x="1300" y="527"/>
                    </a:lnTo>
                    <a:lnTo>
                      <a:pt x="1295" y="419"/>
                    </a:lnTo>
                    <a:lnTo>
                      <a:pt x="1271" y="298"/>
                    </a:lnTo>
                    <a:lnTo>
                      <a:pt x="1270" y="296"/>
                    </a:lnTo>
                    <a:lnTo>
                      <a:pt x="1266" y="288"/>
                    </a:lnTo>
                    <a:lnTo>
                      <a:pt x="1259" y="276"/>
                    </a:lnTo>
                    <a:lnTo>
                      <a:pt x="1250" y="260"/>
                    </a:lnTo>
                    <a:lnTo>
                      <a:pt x="1237" y="242"/>
                    </a:lnTo>
                    <a:lnTo>
                      <a:pt x="1222" y="221"/>
                    </a:lnTo>
                    <a:lnTo>
                      <a:pt x="1205" y="198"/>
                    </a:lnTo>
                    <a:lnTo>
                      <a:pt x="1185" y="172"/>
                    </a:lnTo>
                    <a:lnTo>
                      <a:pt x="1162" y="148"/>
                    </a:lnTo>
                    <a:lnTo>
                      <a:pt x="1137" y="123"/>
                    </a:lnTo>
                    <a:lnTo>
                      <a:pt x="1109" y="98"/>
                    </a:lnTo>
                    <a:lnTo>
                      <a:pt x="1079" y="73"/>
                    </a:lnTo>
                    <a:lnTo>
                      <a:pt x="1047" y="51"/>
                    </a:lnTo>
                    <a:lnTo>
                      <a:pt x="1012" y="31"/>
                    </a:lnTo>
                    <a:lnTo>
                      <a:pt x="974" y="13"/>
                    </a:lnTo>
                    <a:lnTo>
                      <a:pt x="935" y="0"/>
                    </a:lnTo>
                    <a:lnTo>
                      <a:pt x="370" y="200"/>
                    </a:lnTo>
                    <a:close/>
                  </a:path>
                </a:pathLst>
              </a:custGeom>
              <a:solidFill>
                <a:srgbClr val="BFF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85" name="Freeform 66">
                <a:extLst>
                  <a:ext uri="{FF2B5EF4-FFF2-40B4-BE49-F238E27FC236}">
                    <a16:creationId xmlns:a16="http://schemas.microsoft.com/office/drawing/2014/main" id="{60118871-BFB3-F01B-19ED-C654FAA1F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8" y="1246"/>
                <a:ext cx="250" cy="568"/>
              </a:xfrm>
              <a:custGeom>
                <a:avLst/>
                <a:gdLst>
                  <a:gd name="T0" fmla="*/ 8 w 500"/>
                  <a:gd name="T1" fmla="*/ 5 h 1136"/>
                  <a:gd name="T2" fmla="*/ 8 w 500"/>
                  <a:gd name="T3" fmla="*/ 5 h 1136"/>
                  <a:gd name="T4" fmla="*/ 7 w 500"/>
                  <a:gd name="T5" fmla="*/ 4 h 1136"/>
                  <a:gd name="T6" fmla="*/ 7 w 500"/>
                  <a:gd name="T7" fmla="*/ 3 h 1136"/>
                  <a:gd name="T8" fmla="*/ 6 w 500"/>
                  <a:gd name="T9" fmla="*/ 3 h 1136"/>
                  <a:gd name="T10" fmla="*/ 5 w 500"/>
                  <a:gd name="T11" fmla="*/ 2 h 1136"/>
                  <a:gd name="T12" fmla="*/ 4 w 500"/>
                  <a:gd name="T13" fmla="*/ 1 h 1136"/>
                  <a:gd name="T14" fmla="*/ 3 w 500"/>
                  <a:gd name="T15" fmla="*/ 1 h 1136"/>
                  <a:gd name="T16" fmla="*/ 2 w 500"/>
                  <a:gd name="T17" fmla="*/ 1 h 1136"/>
                  <a:gd name="T18" fmla="*/ 2 w 500"/>
                  <a:gd name="T19" fmla="*/ 1 h 1136"/>
                  <a:gd name="T20" fmla="*/ 2 w 500"/>
                  <a:gd name="T21" fmla="*/ 2 h 1136"/>
                  <a:gd name="T22" fmla="*/ 3 w 500"/>
                  <a:gd name="T23" fmla="*/ 2 h 1136"/>
                  <a:gd name="T24" fmla="*/ 4 w 500"/>
                  <a:gd name="T25" fmla="*/ 3 h 1136"/>
                  <a:gd name="T26" fmla="*/ 5 w 500"/>
                  <a:gd name="T27" fmla="*/ 4 h 1136"/>
                  <a:gd name="T28" fmla="*/ 5 w 500"/>
                  <a:gd name="T29" fmla="*/ 5 h 1136"/>
                  <a:gd name="T30" fmla="*/ 6 w 500"/>
                  <a:gd name="T31" fmla="*/ 7 h 1136"/>
                  <a:gd name="T32" fmla="*/ 6 w 500"/>
                  <a:gd name="T33" fmla="*/ 9 h 1136"/>
                  <a:gd name="T34" fmla="*/ 6 w 500"/>
                  <a:gd name="T35" fmla="*/ 10 h 1136"/>
                  <a:gd name="T36" fmla="*/ 6 w 500"/>
                  <a:gd name="T37" fmla="*/ 11 h 1136"/>
                  <a:gd name="T38" fmla="*/ 6 w 500"/>
                  <a:gd name="T39" fmla="*/ 11 h 1136"/>
                  <a:gd name="T40" fmla="*/ 6 w 500"/>
                  <a:gd name="T41" fmla="*/ 12 h 1136"/>
                  <a:gd name="T42" fmla="*/ 5 w 500"/>
                  <a:gd name="T43" fmla="*/ 13 h 1136"/>
                  <a:gd name="T44" fmla="*/ 4 w 500"/>
                  <a:gd name="T45" fmla="*/ 14 h 1136"/>
                  <a:gd name="T46" fmla="*/ 3 w 500"/>
                  <a:gd name="T47" fmla="*/ 15 h 1136"/>
                  <a:gd name="T48" fmla="*/ 2 w 500"/>
                  <a:gd name="T49" fmla="*/ 16 h 1136"/>
                  <a:gd name="T50" fmla="*/ 1 w 500"/>
                  <a:gd name="T51" fmla="*/ 18 h 1136"/>
                  <a:gd name="T52" fmla="*/ 1 w 500"/>
                  <a:gd name="T53" fmla="*/ 18 h 1136"/>
                  <a:gd name="T54" fmla="*/ 2 w 500"/>
                  <a:gd name="T55" fmla="*/ 18 h 1136"/>
                  <a:gd name="T56" fmla="*/ 4 w 500"/>
                  <a:gd name="T57" fmla="*/ 17 h 1136"/>
                  <a:gd name="T58" fmla="*/ 5 w 500"/>
                  <a:gd name="T59" fmla="*/ 16 h 1136"/>
                  <a:gd name="T60" fmla="*/ 7 w 500"/>
                  <a:gd name="T61" fmla="*/ 14 h 1136"/>
                  <a:gd name="T62" fmla="*/ 8 w 500"/>
                  <a:gd name="T63" fmla="*/ 12 h 1136"/>
                  <a:gd name="T64" fmla="*/ 8 w 500"/>
                  <a:gd name="T65" fmla="*/ 9 h 1136"/>
                  <a:gd name="T66" fmla="*/ 8 w 500"/>
                  <a:gd name="T67" fmla="*/ 5 h 11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500"/>
                  <a:gd name="T103" fmla="*/ 0 h 1136"/>
                  <a:gd name="T104" fmla="*/ 500 w 500"/>
                  <a:gd name="T105" fmla="*/ 1136 h 11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500" h="1136">
                    <a:moveTo>
                      <a:pt x="471" y="298"/>
                    </a:moveTo>
                    <a:lnTo>
                      <a:pt x="470" y="296"/>
                    </a:lnTo>
                    <a:lnTo>
                      <a:pt x="466" y="288"/>
                    </a:lnTo>
                    <a:lnTo>
                      <a:pt x="459" y="276"/>
                    </a:lnTo>
                    <a:lnTo>
                      <a:pt x="450" y="260"/>
                    </a:lnTo>
                    <a:lnTo>
                      <a:pt x="437" y="242"/>
                    </a:lnTo>
                    <a:lnTo>
                      <a:pt x="422" y="221"/>
                    </a:lnTo>
                    <a:lnTo>
                      <a:pt x="405" y="198"/>
                    </a:lnTo>
                    <a:lnTo>
                      <a:pt x="385" y="172"/>
                    </a:lnTo>
                    <a:lnTo>
                      <a:pt x="362" y="148"/>
                    </a:lnTo>
                    <a:lnTo>
                      <a:pt x="337" y="123"/>
                    </a:lnTo>
                    <a:lnTo>
                      <a:pt x="309" y="98"/>
                    </a:lnTo>
                    <a:lnTo>
                      <a:pt x="279" y="73"/>
                    </a:lnTo>
                    <a:lnTo>
                      <a:pt x="247" y="51"/>
                    </a:lnTo>
                    <a:lnTo>
                      <a:pt x="212" y="31"/>
                    </a:lnTo>
                    <a:lnTo>
                      <a:pt x="174" y="13"/>
                    </a:lnTo>
                    <a:lnTo>
                      <a:pt x="135" y="0"/>
                    </a:lnTo>
                    <a:lnTo>
                      <a:pt x="122" y="4"/>
                    </a:lnTo>
                    <a:lnTo>
                      <a:pt x="70" y="46"/>
                    </a:lnTo>
                    <a:lnTo>
                      <a:pt x="74" y="48"/>
                    </a:lnTo>
                    <a:lnTo>
                      <a:pt x="85" y="55"/>
                    </a:lnTo>
                    <a:lnTo>
                      <a:pt x="101" y="66"/>
                    </a:lnTo>
                    <a:lnTo>
                      <a:pt x="123" y="83"/>
                    </a:lnTo>
                    <a:lnTo>
                      <a:pt x="149" y="103"/>
                    </a:lnTo>
                    <a:lnTo>
                      <a:pt x="176" y="129"/>
                    </a:lnTo>
                    <a:lnTo>
                      <a:pt x="206" y="159"/>
                    </a:lnTo>
                    <a:lnTo>
                      <a:pt x="236" y="193"/>
                    </a:lnTo>
                    <a:lnTo>
                      <a:pt x="265" y="232"/>
                    </a:lnTo>
                    <a:lnTo>
                      <a:pt x="293" y="275"/>
                    </a:lnTo>
                    <a:lnTo>
                      <a:pt x="318" y="322"/>
                    </a:lnTo>
                    <a:lnTo>
                      <a:pt x="340" y="374"/>
                    </a:lnTo>
                    <a:lnTo>
                      <a:pt x="356" y="430"/>
                    </a:lnTo>
                    <a:lnTo>
                      <a:pt x="367" y="490"/>
                    </a:lnTo>
                    <a:lnTo>
                      <a:pt x="370" y="555"/>
                    </a:lnTo>
                    <a:lnTo>
                      <a:pt x="365" y="624"/>
                    </a:lnTo>
                    <a:lnTo>
                      <a:pt x="365" y="628"/>
                    </a:lnTo>
                    <a:lnTo>
                      <a:pt x="365" y="636"/>
                    </a:lnTo>
                    <a:lnTo>
                      <a:pt x="363" y="649"/>
                    </a:lnTo>
                    <a:lnTo>
                      <a:pt x="361" y="669"/>
                    </a:lnTo>
                    <a:lnTo>
                      <a:pt x="355" y="691"/>
                    </a:lnTo>
                    <a:lnTo>
                      <a:pt x="347" y="717"/>
                    </a:lnTo>
                    <a:lnTo>
                      <a:pt x="337" y="746"/>
                    </a:lnTo>
                    <a:lnTo>
                      <a:pt x="322" y="778"/>
                    </a:lnTo>
                    <a:lnTo>
                      <a:pt x="302" y="812"/>
                    </a:lnTo>
                    <a:lnTo>
                      <a:pt x="278" y="846"/>
                    </a:lnTo>
                    <a:lnTo>
                      <a:pt x="249" y="882"/>
                    </a:lnTo>
                    <a:lnTo>
                      <a:pt x="213" y="918"/>
                    </a:lnTo>
                    <a:lnTo>
                      <a:pt x="171" y="954"/>
                    </a:lnTo>
                    <a:lnTo>
                      <a:pt x="122" y="987"/>
                    </a:lnTo>
                    <a:lnTo>
                      <a:pt x="65" y="1020"/>
                    </a:lnTo>
                    <a:lnTo>
                      <a:pt x="0" y="1052"/>
                    </a:lnTo>
                    <a:lnTo>
                      <a:pt x="5" y="1136"/>
                    </a:lnTo>
                    <a:lnTo>
                      <a:pt x="12" y="1133"/>
                    </a:lnTo>
                    <a:lnTo>
                      <a:pt x="31" y="1128"/>
                    </a:lnTo>
                    <a:lnTo>
                      <a:pt x="62" y="1116"/>
                    </a:lnTo>
                    <a:lnTo>
                      <a:pt x="101" y="1100"/>
                    </a:lnTo>
                    <a:lnTo>
                      <a:pt x="146" y="1077"/>
                    </a:lnTo>
                    <a:lnTo>
                      <a:pt x="197" y="1048"/>
                    </a:lnTo>
                    <a:lnTo>
                      <a:pt x="249" y="1012"/>
                    </a:lnTo>
                    <a:lnTo>
                      <a:pt x="301" y="970"/>
                    </a:lnTo>
                    <a:lnTo>
                      <a:pt x="352" y="919"/>
                    </a:lnTo>
                    <a:lnTo>
                      <a:pt x="398" y="859"/>
                    </a:lnTo>
                    <a:lnTo>
                      <a:pt x="438" y="791"/>
                    </a:lnTo>
                    <a:lnTo>
                      <a:pt x="469" y="713"/>
                    </a:lnTo>
                    <a:lnTo>
                      <a:pt x="491" y="625"/>
                    </a:lnTo>
                    <a:lnTo>
                      <a:pt x="500" y="527"/>
                    </a:lnTo>
                    <a:lnTo>
                      <a:pt x="495" y="419"/>
                    </a:lnTo>
                    <a:lnTo>
                      <a:pt x="471" y="298"/>
                    </a:lnTo>
                    <a:close/>
                  </a:path>
                </a:pathLst>
              </a:custGeom>
              <a:solidFill>
                <a:srgbClr val="A5FF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86" name="Freeform 67">
                <a:extLst>
                  <a:ext uri="{FF2B5EF4-FFF2-40B4-BE49-F238E27FC236}">
                    <a16:creationId xmlns:a16="http://schemas.microsoft.com/office/drawing/2014/main" id="{CFF84551-AFAA-75AC-4B70-2005F5E7D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1571"/>
                <a:ext cx="389" cy="374"/>
              </a:xfrm>
              <a:custGeom>
                <a:avLst/>
                <a:gdLst>
                  <a:gd name="T0" fmla="*/ 0 w 778"/>
                  <a:gd name="T1" fmla="*/ 1 h 747"/>
                  <a:gd name="T2" fmla="*/ 1 w 778"/>
                  <a:gd name="T3" fmla="*/ 3 h 747"/>
                  <a:gd name="T4" fmla="*/ 1 w 778"/>
                  <a:gd name="T5" fmla="*/ 5 h 747"/>
                  <a:gd name="T6" fmla="*/ 2 w 778"/>
                  <a:gd name="T7" fmla="*/ 8 h 747"/>
                  <a:gd name="T8" fmla="*/ 2 w 778"/>
                  <a:gd name="T9" fmla="*/ 8 h 747"/>
                  <a:gd name="T10" fmla="*/ 2 w 778"/>
                  <a:gd name="T11" fmla="*/ 9 h 747"/>
                  <a:gd name="T12" fmla="*/ 3 w 778"/>
                  <a:gd name="T13" fmla="*/ 11 h 747"/>
                  <a:gd name="T14" fmla="*/ 3 w 778"/>
                  <a:gd name="T15" fmla="*/ 11 h 747"/>
                  <a:gd name="T16" fmla="*/ 3 w 778"/>
                  <a:gd name="T17" fmla="*/ 11 h 747"/>
                  <a:gd name="T18" fmla="*/ 4 w 778"/>
                  <a:gd name="T19" fmla="*/ 11 h 747"/>
                  <a:gd name="T20" fmla="*/ 4 w 778"/>
                  <a:gd name="T21" fmla="*/ 11 h 747"/>
                  <a:gd name="T22" fmla="*/ 4 w 778"/>
                  <a:gd name="T23" fmla="*/ 11 h 747"/>
                  <a:gd name="T24" fmla="*/ 5 w 778"/>
                  <a:gd name="T25" fmla="*/ 12 h 747"/>
                  <a:gd name="T26" fmla="*/ 5 w 778"/>
                  <a:gd name="T27" fmla="*/ 12 h 747"/>
                  <a:gd name="T28" fmla="*/ 5 w 778"/>
                  <a:gd name="T29" fmla="*/ 12 h 747"/>
                  <a:gd name="T30" fmla="*/ 6 w 778"/>
                  <a:gd name="T31" fmla="*/ 12 h 747"/>
                  <a:gd name="T32" fmla="*/ 7 w 778"/>
                  <a:gd name="T33" fmla="*/ 12 h 747"/>
                  <a:gd name="T34" fmla="*/ 7 w 778"/>
                  <a:gd name="T35" fmla="*/ 12 h 747"/>
                  <a:gd name="T36" fmla="*/ 8 w 778"/>
                  <a:gd name="T37" fmla="*/ 12 h 747"/>
                  <a:gd name="T38" fmla="*/ 9 w 778"/>
                  <a:gd name="T39" fmla="*/ 12 h 747"/>
                  <a:gd name="T40" fmla="*/ 10 w 778"/>
                  <a:gd name="T41" fmla="*/ 12 h 747"/>
                  <a:gd name="T42" fmla="*/ 11 w 778"/>
                  <a:gd name="T43" fmla="*/ 11 h 747"/>
                  <a:gd name="T44" fmla="*/ 13 w 778"/>
                  <a:gd name="T45" fmla="*/ 11 h 747"/>
                  <a:gd name="T46" fmla="*/ 13 w 778"/>
                  <a:gd name="T47" fmla="*/ 11 h 747"/>
                  <a:gd name="T48" fmla="*/ 12 w 778"/>
                  <a:gd name="T49" fmla="*/ 11 h 747"/>
                  <a:gd name="T50" fmla="*/ 12 w 778"/>
                  <a:gd name="T51" fmla="*/ 10 h 747"/>
                  <a:gd name="T52" fmla="*/ 11 w 778"/>
                  <a:gd name="T53" fmla="*/ 10 h 747"/>
                  <a:gd name="T54" fmla="*/ 11 w 778"/>
                  <a:gd name="T55" fmla="*/ 9 h 747"/>
                  <a:gd name="T56" fmla="*/ 11 w 778"/>
                  <a:gd name="T57" fmla="*/ 8 h 747"/>
                  <a:gd name="T58" fmla="*/ 11 w 778"/>
                  <a:gd name="T59" fmla="*/ 7 h 747"/>
                  <a:gd name="T60" fmla="*/ 11 w 778"/>
                  <a:gd name="T61" fmla="*/ 6 h 747"/>
                  <a:gd name="T62" fmla="*/ 11 w 778"/>
                  <a:gd name="T63" fmla="*/ 5 h 747"/>
                  <a:gd name="T64" fmla="*/ 11 w 778"/>
                  <a:gd name="T65" fmla="*/ 4 h 747"/>
                  <a:gd name="T66" fmla="*/ 11 w 778"/>
                  <a:gd name="T67" fmla="*/ 3 h 747"/>
                  <a:gd name="T68" fmla="*/ 11 w 778"/>
                  <a:gd name="T69" fmla="*/ 1 h 747"/>
                  <a:gd name="T70" fmla="*/ 9 w 778"/>
                  <a:gd name="T71" fmla="*/ 1 h 747"/>
                  <a:gd name="T72" fmla="*/ 9 w 778"/>
                  <a:gd name="T73" fmla="*/ 1 h 747"/>
                  <a:gd name="T74" fmla="*/ 9 w 778"/>
                  <a:gd name="T75" fmla="*/ 1 h 747"/>
                  <a:gd name="T76" fmla="*/ 9 w 778"/>
                  <a:gd name="T77" fmla="*/ 1 h 747"/>
                  <a:gd name="T78" fmla="*/ 8 w 778"/>
                  <a:gd name="T79" fmla="*/ 1 h 747"/>
                  <a:gd name="T80" fmla="*/ 8 w 778"/>
                  <a:gd name="T81" fmla="*/ 1 h 747"/>
                  <a:gd name="T82" fmla="*/ 7 w 778"/>
                  <a:gd name="T83" fmla="*/ 0 h 747"/>
                  <a:gd name="T84" fmla="*/ 7 w 778"/>
                  <a:gd name="T85" fmla="*/ 1 h 747"/>
                  <a:gd name="T86" fmla="*/ 7 w 778"/>
                  <a:gd name="T87" fmla="*/ 1 h 747"/>
                  <a:gd name="T88" fmla="*/ 6 w 778"/>
                  <a:gd name="T89" fmla="*/ 1 h 747"/>
                  <a:gd name="T90" fmla="*/ 6 w 778"/>
                  <a:gd name="T91" fmla="*/ 1 h 747"/>
                  <a:gd name="T92" fmla="*/ 6 w 778"/>
                  <a:gd name="T93" fmla="*/ 1 h 747"/>
                  <a:gd name="T94" fmla="*/ 6 w 778"/>
                  <a:gd name="T95" fmla="*/ 1 h 747"/>
                  <a:gd name="T96" fmla="*/ 6 w 778"/>
                  <a:gd name="T97" fmla="*/ 1 h 747"/>
                  <a:gd name="T98" fmla="*/ 5 w 778"/>
                  <a:gd name="T99" fmla="*/ 1 h 747"/>
                  <a:gd name="T100" fmla="*/ 5 w 778"/>
                  <a:gd name="T101" fmla="*/ 1 h 747"/>
                  <a:gd name="T102" fmla="*/ 4 w 778"/>
                  <a:gd name="T103" fmla="*/ 1 h 747"/>
                  <a:gd name="T104" fmla="*/ 4 w 778"/>
                  <a:gd name="T105" fmla="*/ 1 h 747"/>
                  <a:gd name="T106" fmla="*/ 3 w 778"/>
                  <a:gd name="T107" fmla="*/ 1 h 747"/>
                  <a:gd name="T108" fmla="*/ 3 w 778"/>
                  <a:gd name="T109" fmla="*/ 1 h 747"/>
                  <a:gd name="T110" fmla="*/ 2 w 778"/>
                  <a:gd name="T111" fmla="*/ 1 h 747"/>
                  <a:gd name="T112" fmla="*/ 2 w 778"/>
                  <a:gd name="T113" fmla="*/ 1 h 747"/>
                  <a:gd name="T114" fmla="*/ 1 w 778"/>
                  <a:gd name="T115" fmla="*/ 1 h 747"/>
                  <a:gd name="T116" fmla="*/ 1 w 778"/>
                  <a:gd name="T117" fmla="*/ 1 h 747"/>
                  <a:gd name="T118" fmla="*/ 1 w 778"/>
                  <a:gd name="T119" fmla="*/ 1 h 747"/>
                  <a:gd name="T120" fmla="*/ 0 w 778"/>
                  <a:gd name="T121" fmla="*/ 1 h 74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78"/>
                  <a:gd name="T184" fmla="*/ 0 h 747"/>
                  <a:gd name="T185" fmla="*/ 778 w 778"/>
                  <a:gd name="T186" fmla="*/ 747 h 74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78" h="747">
                    <a:moveTo>
                      <a:pt x="0" y="36"/>
                    </a:moveTo>
                    <a:lnTo>
                      <a:pt x="6" y="189"/>
                    </a:lnTo>
                    <a:lnTo>
                      <a:pt x="47" y="295"/>
                    </a:lnTo>
                    <a:lnTo>
                      <a:pt x="96" y="465"/>
                    </a:lnTo>
                    <a:lnTo>
                      <a:pt x="101" y="490"/>
                    </a:lnTo>
                    <a:lnTo>
                      <a:pt x="128" y="563"/>
                    </a:lnTo>
                    <a:lnTo>
                      <a:pt x="191" y="667"/>
                    </a:lnTo>
                    <a:lnTo>
                      <a:pt x="192" y="669"/>
                    </a:lnTo>
                    <a:lnTo>
                      <a:pt x="197" y="674"/>
                    </a:lnTo>
                    <a:lnTo>
                      <a:pt x="207" y="682"/>
                    </a:lnTo>
                    <a:lnTo>
                      <a:pt x="219" y="692"/>
                    </a:lnTo>
                    <a:lnTo>
                      <a:pt x="237" y="702"/>
                    </a:lnTo>
                    <a:lnTo>
                      <a:pt x="259" y="714"/>
                    </a:lnTo>
                    <a:lnTo>
                      <a:pt x="284" y="724"/>
                    </a:lnTo>
                    <a:lnTo>
                      <a:pt x="316" y="734"/>
                    </a:lnTo>
                    <a:lnTo>
                      <a:pt x="353" y="742"/>
                    </a:lnTo>
                    <a:lnTo>
                      <a:pt x="395" y="746"/>
                    </a:lnTo>
                    <a:lnTo>
                      <a:pt x="443" y="747"/>
                    </a:lnTo>
                    <a:lnTo>
                      <a:pt x="497" y="744"/>
                    </a:lnTo>
                    <a:lnTo>
                      <a:pt x="557" y="737"/>
                    </a:lnTo>
                    <a:lnTo>
                      <a:pt x="624" y="723"/>
                    </a:lnTo>
                    <a:lnTo>
                      <a:pt x="698" y="702"/>
                    </a:lnTo>
                    <a:lnTo>
                      <a:pt x="778" y="675"/>
                    </a:lnTo>
                    <a:lnTo>
                      <a:pt x="771" y="668"/>
                    </a:lnTo>
                    <a:lnTo>
                      <a:pt x="753" y="649"/>
                    </a:lnTo>
                    <a:lnTo>
                      <a:pt x="728" y="619"/>
                    </a:lnTo>
                    <a:lnTo>
                      <a:pt x="700" y="583"/>
                    </a:lnTo>
                    <a:lnTo>
                      <a:pt x="673" y="538"/>
                    </a:lnTo>
                    <a:lnTo>
                      <a:pt x="653" y="489"/>
                    </a:lnTo>
                    <a:lnTo>
                      <a:pt x="642" y="437"/>
                    </a:lnTo>
                    <a:lnTo>
                      <a:pt x="645" y="384"/>
                    </a:lnTo>
                    <a:lnTo>
                      <a:pt x="647" y="283"/>
                    </a:lnTo>
                    <a:lnTo>
                      <a:pt x="672" y="221"/>
                    </a:lnTo>
                    <a:lnTo>
                      <a:pt x="642" y="131"/>
                    </a:lnTo>
                    <a:lnTo>
                      <a:pt x="656" y="17"/>
                    </a:lnTo>
                    <a:lnTo>
                      <a:pt x="566" y="36"/>
                    </a:lnTo>
                    <a:lnTo>
                      <a:pt x="547" y="6"/>
                    </a:lnTo>
                    <a:lnTo>
                      <a:pt x="541" y="5"/>
                    </a:lnTo>
                    <a:lnTo>
                      <a:pt x="524" y="4"/>
                    </a:lnTo>
                    <a:lnTo>
                      <a:pt x="499" y="2"/>
                    </a:lnTo>
                    <a:lnTo>
                      <a:pt x="471" y="1"/>
                    </a:lnTo>
                    <a:lnTo>
                      <a:pt x="441" y="0"/>
                    </a:lnTo>
                    <a:lnTo>
                      <a:pt x="413" y="1"/>
                    </a:lnTo>
                    <a:lnTo>
                      <a:pt x="389" y="3"/>
                    </a:lnTo>
                    <a:lnTo>
                      <a:pt x="373" y="9"/>
                    </a:lnTo>
                    <a:lnTo>
                      <a:pt x="369" y="10"/>
                    </a:lnTo>
                    <a:lnTo>
                      <a:pt x="360" y="12"/>
                    </a:lnTo>
                    <a:lnTo>
                      <a:pt x="344" y="16"/>
                    </a:lnTo>
                    <a:lnTo>
                      <a:pt x="324" y="20"/>
                    </a:lnTo>
                    <a:lnTo>
                      <a:pt x="300" y="25"/>
                    </a:lnTo>
                    <a:lnTo>
                      <a:pt x="274" y="31"/>
                    </a:lnTo>
                    <a:lnTo>
                      <a:pt x="244" y="35"/>
                    </a:lnTo>
                    <a:lnTo>
                      <a:pt x="212" y="41"/>
                    </a:lnTo>
                    <a:lnTo>
                      <a:pt x="181" y="46"/>
                    </a:lnTo>
                    <a:lnTo>
                      <a:pt x="149" y="49"/>
                    </a:lnTo>
                    <a:lnTo>
                      <a:pt x="118" y="51"/>
                    </a:lnTo>
                    <a:lnTo>
                      <a:pt x="88" y="53"/>
                    </a:lnTo>
                    <a:lnTo>
                      <a:pt x="60" y="51"/>
                    </a:lnTo>
                    <a:lnTo>
                      <a:pt x="36" y="49"/>
                    </a:lnTo>
                    <a:lnTo>
                      <a:pt x="17" y="45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87" name="Freeform 68">
                <a:extLst>
                  <a:ext uri="{FF2B5EF4-FFF2-40B4-BE49-F238E27FC236}">
                    <a16:creationId xmlns:a16="http://schemas.microsoft.com/office/drawing/2014/main" id="{00A974A1-CD80-3B28-C833-5CDD94BC4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2" y="1664"/>
                <a:ext cx="81" cy="183"/>
              </a:xfrm>
              <a:custGeom>
                <a:avLst/>
                <a:gdLst>
                  <a:gd name="T0" fmla="*/ 0 w 161"/>
                  <a:gd name="T1" fmla="*/ 6 h 365"/>
                  <a:gd name="T2" fmla="*/ 1 w 161"/>
                  <a:gd name="T3" fmla="*/ 5 h 365"/>
                  <a:gd name="T4" fmla="*/ 1 w 161"/>
                  <a:gd name="T5" fmla="*/ 5 h 365"/>
                  <a:gd name="T6" fmla="*/ 1 w 161"/>
                  <a:gd name="T7" fmla="*/ 4 h 365"/>
                  <a:gd name="T8" fmla="*/ 1 w 161"/>
                  <a:gd name="T9" fmla="*/ 3 h 365"/>
                  <a:gd name="T10" fmla="*/ 2 w 161"/>
                  <a:gd name="T11" fmla="*/ 2 h 365"/>
                  <a:gd name="T12" fmla="*/ 2 w 161"/>
                  <a:gd name="T13" fmla="*/ 1 h 365"/>
                  <a:gd name="T14" fmla="*/ 2 w 161"/>
                  <a:gd name="T15" fmla="*/ 1 h 365"/>
                  <a:gd name="T16" fmla="*/ 2 w 161"/>
                  <a:gd name="T17" fmla="*/ 0 h 365"/>
                  <a:gd name="T18" fmla="*/ 3 w 161"/>
                  <a:gd name="T19" fmla="*/ 1 h 365"/>
                  <a:gd name="T20" fmla="*/ 1 w 161"/>
                  <a:gd name="T21" fmla="*/ 6 h 365"/>
                  <a:gd name="T22" fmla="*/ 0 w 161"/>
                  <a:gd name="T23" fmla="*/ 6 h 36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1"/>
                  <a:gd name="T37" fmla="*/ 0 h 365"/>
                  <a:gd name="T38" fmla="*/ 161 w 161"/>
                  <a:gd name="T39" fmla="*/ 365 h 36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1" h="365">
                    <a:moveTo>
                      <a:pt x="0" y="332"/>
                    </a:moveTo>
                    <a:lnTo>
                      <a:pt x="4" y="316"/>
                    </a:lnTo>
                    <a:lnTo>
                      <a:pt x="17" y="277"/>
                    </a:lnTo>
                    <a:lnTo>
                      <a:pt x="34" y="224"/>
                    </a:lnTo>
                    <a:lnTo>
                      <a:pt x="55" y="163"/>
                    </a:lnTo>
                    <a:lnTo>
                      <a:pt x="75" y="103"/>
                    </a:lnTo>
                    <a:lnTo>
                      <a:pt x="92" y="51"/>
                    </a:lnTo>
                    <a:lnTo>
                      <a:pt x="105" y="14"/>
                    </a:lnTo>
                    <a:lnTo>
                      <a:pt x="109" y="0"/>
                    </a:lnTo>
                    <a:lnTo>
                      <a:pt x="161" y="6"/>
                    </a:lnTo>
                    <a:lnTo>
                      <a:pt x="6" y="365"/>
                    </a:lnTo>
                    <a:lnTo>
                      <a:pt x="0" y="3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88" name="Freeform 69">
                <a:extLst>
                  <a:ext uri="{FF2B5EF4-FFF2-40B4-BE49-F238E27FC236}">
                    <a16:creationId xmlns:a16="http://schemas.microsoft.com/office/drawing/2014/main" id="{01F878C3-C88E-60C2-5855-7FD93115F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818"/>
                <a:ext cx="699" cy="1030"/>
              </a:xfrm>
              <a:custGeom>
                <a:avLst/>
                <a:gdLst>
                  <a:gd name="T0" fmla="*/ 11 w 1398"/>
                  <a:gd name="T1" fmla="*/ 0 h 2061"/>
                  <a:gd name="T2" fmla="*/ 13 w 1398"/>
                  <a:gd name="T3" fmla="*/ 2 h 2061"/>
                  <a:gd name="T4" fmla="*/ 14 w 1398"/>
                  <a:gd name="T5" fmla="*/ 5 h 2061"/>
                  <a:gd name="T6" fmla="*/ 14 w 1398"/>
                  <a:gd name="T7" fmla="*/ 6 h 2061"/>
                  <a:gd name="T8" fmla="*/ 14 w 1398"/>
                  <a:gd name="T9" fmla="*/ 7 h 2061"/>
                  <a:gd name="T10" fmla="*/ 14 w 1398"/>
                  <a:gd name="T11" fmla="*/ 9 h 2061"/>
                  <a:gd name="T12" fmla="*/ 15 w 1398"/>
                  <a:gd name="T13" fmla="*/ 11 h 2061"/>
                  <a:gd name="T14" fmla="*/ 20 w 1398"/>
                  <a:gd name="T15" fmla="*/ 15 h 2061"/>
                  <a:gd name="T16" fmla="*/ 22 w 1398"/>
                  <a:gd name="T17" fmla="*/ 20 h 2061"/>
                  <a:gd name="T18" fmla="*/ 20 w 1398"/>
                  <a:gd name="T19" fmla="*/ 26 h 2061"/>
                  <a:gd name="T20" fmla="*/ 16 w 1398"/>
                  <a:gd name="T21" fmla="*/ 30 h 2061"/>
                  <a:gd name="T22" fmla="*/ 14 w 1398"/>
                  <a:gd name="T23" fmla="*/ 31 h 2061"/>
                  <a:gd name="T24" fmla="*/ 13 w 1398"/>
                  <a:gd name="T25" fmla="*/ 31 h 2061"/>
                  <a:gd name="T26" fmla="*/ 11 w 1398"/>
                  <a:gd name="T27" fmla="*/ 31 h 2061"/>
                  <a:gd name="T28" fmla="*/ 10 w 1398"/>
                  <a:gd name="T29" fmla="*/ 31 h 2061"/>
                  <a:gd name="T30" fmla="*/ 9 w 1398"/>
                  <a:gd name="T31" fmla="*/ 30 h 2061"/>
                  <a:gd name="T32" fmla="*/ 10 w 1398"/>
                  <a:gd name="T33" fmla="*/ 29 h 2061"/>
                  <a:gd name="T34" fmla="*/ 12 w 1398"/>
                  <a:gd name="T35" fmla="*/ 28 h 2061"/>
                  <a:gd name="T36" fmla="*/ 14 w 1398"/>
                  <a:gd name="T37" fmla="*/ 27 h 2061"/>
                  <a:gd name="T38" fmla="*/ 16 w 1398"/>
                  <a:gd name="T39" fmla="*/ 25 h 2061"/>
                  <a:gd name="T40" fmla="*/ 16 w 1398"/>
                  <a:gd name="T41" fmla="*/ 20 h 2061"/>
                  <a:gd name="T42" fmla="*/ 16 w 1398"/>
                  <a:gd name="T43" fmla="*/ 17 h 2061"/>
                  <a:gd name="T44" fmla="*/ 16 w 1398"/>
                  <a:gd name="T45" fmla="*/ 18 h 2061"/>
                  <a:gd name="T46" fmla="*/ 17 w 1398"/>
                  <a:gd name="T47" fmla="*/ 21 h 2061"/>
                  <a:gd name="T48" fmla="*/ 17 w 1398"/>
                  <a:gd name="T49" fmla="*/ 25 h 2061"/>
                  <a:gd name="T50" fmla="*/ 15 w 1398"/>
                  <a:gd name="T51" fmla="*/ 27 h 2061"/>
                  <a:gd name="T52" fmla="*/ 13 w 1398"/>
                  <a:gd name="T53" fmla="*/ 28 h 2061"/>
                  <a:gd name="T54" fmla="*/ 14 w 1398"/>
                  <a:gd name="T55" fmla="*/ 30 h 2061"/>
                  <a:gd name="T56" fmla="*/ 16 w 1398"/>
                  <a:gd name="T57" fmla="*/ 30 h 2061"/>
                  <a:gd name="T58" fmla="*/ 17 w 1398"/>
                  <a:gd name="T59" fmla="*/ 29 h 2061"/>
                  <a:gd name="T60" fmla="*/ 21 w 1398"/>
                  <a:gd name="T61" fmla="*/ 21 h 2061"/>
                  <a:gd name="T62" fmla="*/ 19 w 1398"/>
                  <a:gd name="T63" fmla="*/ 15 h 2061"/>
                  <a:gd name="T64" fmla="*/ 16 w 1398"/>
                  <a:gd name="T65" fmla="*/ 13 h 2061"/>
                  <a:gd name="T66" fmla="*/ 15 w 1398"/>
                  <a:gd name="T67" fmla="*/ 14 h 2061"/>
                  <a:gd name="T68" fmla="*/ 13 w 1398"/>
                  <a:gd name="T69" fmla="*/ 16 h 2061"/>
                  <a:gd name="T70" fmla="*/ 12 w 1398"/>
                  <a:gd name="T71" fmla="*/ 19 h 2061"/>
                  <a:gd name="T72" fmla="*/ 11 w 1398"/>
                  <a:gd name="T73" fmla="*/ 21 h 2061"/>
                  <a:gd name="T74" fmla="*/ 11 w 1398"/>
                  <a:gd name="T75" fmla="*/ 22 h 2061"/>
                  <a:gd name="T76" fmla="*/ 10 w 1398"/>
                  <a:gd name="T77" fmla="*/ 21 h 2061"/>
                  <a:gd name="T78" fmla="*/ 7 w 1398"/>
                  <a:gd name="T79" fmla="*/ 17 h 2061"/>
                  <a:gd name="T80" fmla="*/ 5 w 1398"/>
                  <a:gd name="T81" fmla="*/ 18 h 2061"/>
                  <a:gd name="T82" fmla="*/ 3 w 1398"/>
                  <a:gd name="T83" fmla="*/ 20 h 2061"/>
                  <a:gd name="T84" fmla="*/ 1 w 1398"/>
                  <a:gd name="T85" fmla="*/ 23 h 2061"/>
                  <a:gd name="T86" fmla="*/ 2 w 1398"/>
                  <a:gd name="T87" fmla="*/ 19 h 2061"/>
                  <a:gd name="T88" fmla="*/ 4 w 1398"/>
                  <a:gd name="T89" fmla="*/ 17 h 2061"/>
                  <a:gd name="T90" fmla="*/ 6 w 1398"/>
                  <a:gd name="T91" fmla="*/ 16 h 2061"/>
                  <a:gd name="T92" fmla="*/ 7 w 1398"/>
                  <a:gd name="T93" fmla="*/ 15 h 2061"/>
                  <a:gd name="T94" fmla="*/ 6 w 1398"/>
                  <a:gd name="T95" fmla="*/ 14 h 2061"/>
                  <a:gd name="T96" fmla="*/ 4 w 1398"/>
                  <a:gd name="T97" fmla="*/ 11 h 2061"/>
                  <a:gd name="T98" fmla="*/ 3 w 1398"/>
                  <a:gd name="T99" fmla="*/ 9 h 2061"/>
                  <a:gd name="T100" fmla="*/ 2 w 1398"/>
                  <a:gd name="T101" fmla="*/ 7 h 2061"/>
                  <a:gd name="T102" fmla="*/ 1 w 1398"/>
                  <a:gd name="T103" fmla="*/ 6 h 2061"/>
                  <a:gd name="T104" fmla="*/ 1 w 1398"/>
                  <a:gd name="T105" fmla="*/ 4 h 2061"/>
                  <a:gd name="T106" fmla="*/ 1 w 1398"/>
                  <a:gd name="T107" fmla="*/ 2 h 2061"/>
                  <a:gd name="T108" fmla="*/ 3 w 1398"/>
                  <a:gd name="T109" fmla="*/ 1 h 2061"/>
                  <a:gd name="T110" fmla="*/ 4 w 1398"/>
                  <a:gd name="T111" fmla="*/ 1 h 2061"/>
                  <a:gd name="T112" fmla="*/ 6 w 1398"/>
                  <a:gd name="T113" fmla="*/ 0 h 2061"/>
                  <a:gd name="T114" fmla="*/ 8 w 1398"/>
                  <a:gd name="T115" fmla="*/ 0 h 2061"/>
                  <a:gd name="T116" fmla="*/ 10 w 1398"/>
                  <a:gd name="T117" fmla="*/ 0 h 206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98"/>
                  <a:gd name="T178" fmla="*/ 0 h 2061"/>
                  <a:gd name="T179" fmla="*/ 1398 w 1398"/>
                  <a:gd name="T180" fmla="*/ 2061 h 206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98" h="2061">
                    <a:moveTo>
                      <a:pt x="643" y="35"/>
                    </a:moveTo>
                    <a:lnTo>
                      <a:pt x="671" y="56"/>
                    </a:lnTo>
                    <a:lnTo>
                      <a:pt x="675" y="56"/>
                    </a:lnTo>
                    <a:lnTo>
                      <a:pt x="679" y="55"/>
                    </a:lnTo>
                    <a:lnTo>
                      <a:pt x="685" y="55"/>
                    </a:lnTo>
                    <a:lnTo>
                      <a:pt x="692" y="53"/>
                    </a:lnTo>
                    <a:lnTo>
                      <a:pt x="700" y="52"/>
                    </a:lnTo>
                    <a:lnTo>
                      <a:pt x="708" y="51"/>
                    </a:lnTo>
                    <a:lnTo>
                      <a:pt x="715" y="51"/>
                    </a:lnTo>
                    <a:lnTo>
                      <a:pt x="731" y="115"/>
                    </a:lnTo>
                    <a:lnTo>
                      <a:pt x="746" y="138"/>
                    </a:lnTo>
                    <a:lnTo>
                      <a:pt x="764" y="159"/>
                    </a:lnTo>
                    <a:lnTo>
                      <a:pt x="784" y="180"/>
                    </a:lnTo>
                    <a:lnTo>
                      <a:pt x="802" y="201"/>
                    </a:lnTo>
                    <a:lnTo>
                      <a:pt x="820" y="222"/>
                    </a:lnTo>
                    <a:lnTo>
                      <a:pt x="834" y="245"/>
                    </a:lnTo>
                    <a:lnTo>
                      <a:pt x="844" y="269"/>
                    </a:lnTo>
                    <a:lnTo>
                      <a:pt x="849" y="295"/>
                    </a:lnTo>
                    <a:lnTo>
                      <a:pt x="851" y="313"/>
                    </a:lnTo>
                    <a:lnTo>
                      <a:pt x="853" y="330"/>
                    </a:lnTo>
                    <a:lnTo>
                      <a:pt x="854" y="348"/>
                    </a:lnTo>
                    <a:lnTo>
                      <a:pt x="851" y="366"/>
                    </a:lnTo>
                    <a:lnTo>
                      <a:pt x="857" y="370"/>
                    </a:lnTo>
                    <a:lnTo>
                      <a:pt x="865" y="374"/>
                    </a:lnTo>
                    <a:lnTo>
                      <a:pt x="873" y="378"/>
                    </a:lnTo>
                    <a:lnTo>
                      <a:pt x="880" y="382"/>
                    </a:lnTo>
                    <a:lnTo>
                      <a:pt x="889" y="390"/>
                    </a:lnTo>
                    <a:lnTo>
                      <a:pt x="896" y="399"/>
                    </a:lnTo>
                    <a:lnTo>
                      <a:pt x="900" y="409"/>
                    </a:lnTo>
                    <a:lnTo>
                      <a:pt x="903" y="420"/>
                    </a:lnTo>
                    <a:lnTo>
                      <a:pt x="899" y="442"/>
                    </a:lnTo>
                    <a:lnTo>
                      <a:pt x="891" y="461"/>
                    </a:lnTo>
                    <a:lnTo>
                      <a:pt x="881" y="480"/>
                    </a:lnTo>
                    <a:lnTo>
                      <a:pt x="872" y="499"/>
                    </a:lnTo>
                    <a:lnTo>
                      <a:pt x="872" y="517"/>
                    </a:lnTo>
                    <a:lnTo>
                      <a:pt x="875" y="534"/>
                    </a:lnTo>
                    <a:lnTo>
                      <a:pt x="876" y="551"/>
                    </a:lnTo>
                    <a:lnTo>
                      <a:pt x="867" y="565"/>
                    </a:lnTo>
                    <a:lnTo>
                      <a:pt x="861" y="570"/>
                    </a:lnTo>
                    <a:lnTo>
                      <a:pt x="854" y="573"/>
                    </a:lnTo>
                    <a:lnTo>
                      <a:pt x="847" y="577"/>
                    </a:lnTo>
                    <a:lnTo>
                      <a:pt x="840" y="579"/>
                    </a:lnTo>
                    <a:lnTo>
                      <a:pt x="852" y="601"/>
                    </a:lnTo>
                    <a:lnTo>
                      <a:pt x="864" y="623"/>
                    </a:lnTo>
                    <a:lnTo>
                      <a:pt x="875" y="645"/>
                    </a:lnTo>
                    <a:lnTo>
                      <a:pt x="887" y="666"/>
                    </a:lnTo>
                    <a:lnTo>
                      <a:pt x="896" y="689"/>
                    </a:lnTo>
                    <a:lnTo>
                      <a:pt x="905" y="713"/>
                    </a:lnTo>
                    <a:lnTo>
                      <a:pt x="911" y="737"/>
                    </a:lnTo>
                    <a:lnTo>
                      <a:pt x="914" y="762"/>
                    </a:lnTo>
                    <a:lnTo>
                      <a:pt x="1021" y="855"/>
                    </a:lnTo>
                    <a:lnTo>
                      <a:pt x="1086" y="878"/>
                    </a:lnTo>
                    <a:lnTo>
                      <a:pt x="1145" y="907"/>
                    </a:lnTo>
                    <a:lnTo>
                      <a:pt x="1197" y="943"/>
                    </a:lnTo>
                    <a:lnTo>
                      <a:pt x="1242" y="982"/>
                    </a:lnTo>
                    <a:lnTo>
                      <a:pt x="1282" y="1026"/>
                    </a:lnTo>
                    <a:lnTo>
                      <a:pt x="1315" y="1074"/>
                    </a:lnTo>
                    <a:lnTo>
                      <a:pt x="1343" y="1125"/>
                    </a:lnTo>
                    <a:lnTo>
                      <a:pt x="1365" y="1178"/>
                    </a:lnTo>
                    <a:lnTo>
                      <a:pt x="1382" y="1232"/>
                    </a:lnTo>
                    <a:lnTo>
                      <a:pt x="1393" y="1287"/>
                    </a:lnTo>
                    <a:lnTo>
                      <a:pt x="1398" y="1343"/>
                    </a:lnTo>
                    <a:lnTo>
                      <a:pt x="1398" y="1397"/>
                    </a:lnTo>
                    <a:lnTo>
                      <a:pt x="1393" y="1450"/>
                    </a:lnTo>
                    <a:lnTo>
                      <a:pt x="1383" y="1502"/>
                    </a:lnTo>
                    <a:lnTo>
                      <a:pt x="1367" y="1550"/>
                    </a:lnTo>
                    <a:lnTo>
                      <a:pt x="1348" y="1595"/>
                    </a:lnTo>
                    <a:lnTo>
                      <a:pt x="1311" y="1661"/>
                    </a:lnTo>
                    <a:lnTo>
                      <a:pt x="1273" y="1720"/>
                    </a:lnTo>
                    <a:lnTo>
                      <a:pt x="1232" y="1771"/>
                    </a:lnTo>
                    <a:lnTo>
                      <a:pt x="1192" y="1816"/>
                    </a:lnTo>
                    <a:lnTo>
                      <a:pt x="1152" y="1857"/>
                    </a:lnTo>
                    <a:lnTo>
                      <a:pt x="1112" y="1890"/>
                    </a:lnTo>
                    <a:lnTo>
                      <a:pt x="1073" y="1919"/>
                    </a:lnTo>
                    <a:lnTo>
                      <a:pt x="1036" y="1943"/>
                    </a:lnTo>
                    <a:lnTo>
                      <a:pt x="1001" y="1963"/>
                    </a:lnTo>
                    <a:lnTo>
                      <a:pt x="970" y="1979"/>
                    </a:lnTo>
                    <a:lnTo>
                      <a:pt x="941" y="1990"/>
                    </a:lnTo>
                    <a:lnTo>
                      <a:pt x="915" y="2000"/>
                    </a:lnTo>
                    <a:lnTo>
                      <a:pt x="895" y="2005"/>
                    </a:lnTo>
                    <a:lnTo>
                      <a:pt x="879" y="2009"/>
                    </a:lnTo>
                    <a:lnTo>
                      <a:pt x="869" y="2010"/>
                    </a:lnTo>
                    <a:lnTo>
                      <a:pt x="865" y="2010"/>
                    </a:lnTo>
                    <a:lnTo>
                      <a:pt x="860" y="2001"/>
                    </a:lnTo>
                    <a:lnTo>
                      <a:pt x="858" y="1992"/>
                    </a:lnTo>
                    <a:lnTo>
                      <a:pt x="857" y="1981"/>
                    </a:lnTo>
                    <a:lnTo>
                      <a:pt x="853" y="1971"/>
                    </a:lnTo>
                    <a:lnTo>
                      <a:pt x="842" y="1980"/>
                    </a:lnTo>
                    <a:lnTo>
                      <a:pt x="829" y="1988"/>
                    </a:lnTo>
                    <a:lnTo>
                      <a:pt x="814" y="1994"/>
                    </a:lnTo>
                    <a:lnTo>
                      <a:pt x="800" y="1997"/>
                    </a:lnTo>
                    <a:lnTo>
                      <a:pt x="784" y="2000"/>
                    </a:lnTo>
                    <a:lnTo>
                      <a:pt x="769" y="2000"/>
                    </a:lnTo>
                    <a:lnTo>
                      <a:pt x="754" y="1997"/>
                    </a:lnTo>
                    <a:lnTo>
                      <a:pt x="739" y="1993"/>
                    </a:lnTo>
                    <a:lnTo>
                      <a:pt x="716" y="1989"/>
                    </a:lnTo>
                    <a:lnTo>
                      <a:pt x="696" y="1996"/>
                    </a:lnTo>
                    <a:lnTo>
                      <a:pt x="680" y="2011"/>
                    </a:lnTo>
                    <a:lnTo>
                      <a:pt x="666" y="2028"/>
                    </a:lnTo>
                    <a:lnTo>
                      <a:pt x="651" y="2046"/>
                    </a:lnTo>
                    <a:lnTo>
                      <a:pt x="634" y="2058"/>
                    </a:lnTo>
                    <a:lnTo>
                      <a:pt x="615" y="2061"/>
                    </a:lnTo>
                    <a:lnTo>
                      <a:pt x="590" y="2051"/>
                    </a:lnTo>
                    <a:lnTo>
                      <a:pt x="581" y="2040"/>
                    </a:lnTo>
                    <a:lnTo>
                      <a:pt x="579" y="2025"/>
                    </a:lnTo>
                    <a:lnTo>
                      <a:pt x="577" y="2010"/>
                    </a:lnTo>
                    <a:lnTo>
                      <a:pt x="571" y="1998"/>
                    </a:lnTo>
                    <a:lnTo>
                      <a:pt x="564" y="1990"/>
                    </a:lnTo>
                    <a:lnTo>
                      <a:pt x="558" y="1982"/>
                    </a:lnTo>
                    <a:lnTo>
                      <a:pt x="557" y="1973"/>
                    </a:lnTo>
                    <a:lnTo>
                      <a:pt x="558" y="1965"/>
                    </a:lnTo>
                    <a:lnTo>
                      <a:pt x="563" y="1952"/>
                    </a:lnTo>
                    <a:lnTo>
                      <a:pt x="567" y="1939"/>
                    </a:lnTo>
                    <a:lnTo>
                      <a:pt x="573" y="1926"/>
                    </a:lnTo>
                    <a:lnTo>
                      <a:pt x="579" y="1912"/>
                    </a:lnTo>
                    <a:lnTo>
                      <a:pt x="585" y="1899"/>
                    </a:lnTo>
                    <a:lnTo>
                      <a:pt x="592" y="1887"/>
                    </a:lnTo>
                    <a:lnTo>
                      <a:pt x="600" y="1875"/>
                    </a:lnTo>
                    <a:lnTo>
                      <a:pt x="609" y="1865"/>
                    </a:lnTo>
                    <a:lnTo>
                      <a:pt x="624" y="1853"/>
                    </a:lnTo>
                    <a:lnTo>
                      <a:pt x="642" y="1845"/>
                    </a:lnTo>
                    <a:lnTo>
                      <a:pt x="661" y="1842"/>
                    </a:lnTo>
                    <a:lnTo>
                      <a:pt x="681" y="1841"/>
                    </a:lnTo>
                    <a:lnTo>
                      <a:pt x="702" y="1841"/>
                    </a:lnTo>
                    <a:lnTo>
                      <a:pt x="723" y="1841"/>
                    </a:lnTo>
                    <a:lnTo>
                      <a:pt x="744" y="1841"/>
                    </a:lnTo>
                    <a:lnTo>
                      <a:pt x="763" y="1838"/>
                    </a:lnTo>
                    <a:lnTo>
                      <a:pt x="789" y="1832"/>
                    </a:lnTo>
                    <a:lnTo>
                      <a:pt x="813" y="1823"/>
                    </a:lnTo>
                    <a:lnTo>
                      <a:pt x="835" y="1811"/>
                    </a:lnTo>
                    <a:lnTo>
                      <a:pt x="855" y="1797"/>
                    </a:lnTo>
                    <a:lnTo>
                      <a:pt x="874" y="1781"/>
                    </a:lnTo>
                    <a:lnTo>
                      <a:pt x="891" y="1762"/>
                    </a:lnTo>
                    <a:lnTo>
                      <a:pt x="908" y="1743"/>
                    </a:lnTo>
                    <a:lnTo>
                      <a:pt x="923" y="1721"/>
                    </a:lnTo>
                    <a:lnTo>
                      <a:pt x="936" y="1699"/>
                    </a:lnTo>
                    <a:lnTo>
                      <a:pt x="949" y="1676"/>
                    </a:lnTo>
                    <a:lnTo>
                      <a:pt x="960" y="1652"/>
                    </a:lnTo>
                    <a:lnTo>
                      <a:pt x="970" y="1627"/>
                    </a:lnTo>
                    <a:lnTo>
                      <a:pt x="979" y="1602"/>
                    </a:lnTo>
                    <a:lnTo>
                      <a:pt x="987" y="1578"/>
                    </a:lnTo>
                    <a:lnTo>
                      <a:pt x="994" y="1554"/>
                    </a:lnTo>
                    <a:lnTo>
                      <a:pt x="1000" y="1531"/>
                    </a:lnTo>
                    <a:lnTo>
                      <a:pt x="1012" y="1464"/>
                    </a:lnTo>
                    <a:lnTo>
                      <a:pt x="1020" y="1396"/>
                    </a:lnTo>
                    <a:lnTo>
                      <a:pt x="1018" y="1328"/>
                    </a:lnTo>
                    <a:lnTo>
                      <a:pt x="1006" y="1260"/>
                    </a:lnTo>
                    <a:lnTo>
                      <a:pt x="1001" y="1241"/>
                    </a:lnTo>
                    <a:lnTo>
                      <a:pt x="996" y="1223"/>
                    </a:lnTo>
                    <a:lnTo>
                      <a:pt x="990" y="1205"/>
                    </a:lnTo>
                    <a:lnTo>
                      <a:pt x="986" y="1186"/>
                    </a:lnTo>
                    <a:lnTo>
                      <a:pt x="980" y="1168"/>
                    </a:lnTo>
                    <a:lnTo>
                      <a:pt x="974" y="1149"/>
                    </a:lnTo>
                    <a:lnTo>
                      <a:pt x="967" y="1131"/>
                    </a:lnTo>
                    <a:lnTo>
                      <a:pt x="961" y="1112"/>
                    </a:lnTo>
                    <a:lnTo>
                      <a:pt x="973" y="1127"/>
                    </a:lnTo>
                    <a:lnTo>
                      <a:pt x="985" y="1142"/>
                    </a:lnTo>
                    <a:lnTo>
                      <a:pt x="995" y="1158"/>
                    </a:lnTo>
                    <a:lnTo>
                      <a:pt x="1005" y="1173"/>
                    </a:lnTo>
                    <a:lnTo>
                      <a:pt x="1015" y="1190"/>
                    </a:lnTo>
                    <a:lnTo>
                      <a:pt x="1023" y="1207"/>
                    </a:lnTo>
                    <a:lnTo>
                      <a:pt x="1032" y="1223"/>
                    </a:lnTo>
                    <a:lnTo>
                      <a:pt x="1040" y="1239"/>
                    </a:lnTo>
                    <a:lnTo>
                      <a:pt x="1054" y="1271"/>
                    </a:lnTo>
                    <a:lnTo>
                      <a:pt x="1064" y="1305"/>
                    </a:lnTo>
                    <a:lnTo>
                      <a:pt x="1071" y="1338"/>
                    </a:lnTo>
                    <a:lnTo>
                      <a:pt x="1076" y="1372"/>
                    </a:lnTo>
                    <a:lnTo>
                      <a:pt x="1077" y="1406"/>
                    </a:lnTo>
                    <a:lnTo>
                      <a:pt x="1074" y="1440"/>
                    </a:lnTo>
                    <a:lnTo>
                      <a:pt x="1071" y="1473"/>
                    </a:lnTo>
                    <a:lnTo>
                      <a:pt x="1064" y="1506"/>
                    </a:lnTo>
                    <a:lnTo>
                      <a:pt x="1055" y="1540"/>
                    </a:lnTo>
                    <a:lnTo>
                      <a:pt x="1043" y="1572"/>
                    </a:lnTo>
                    <a:lnTo>
                      <a:pt x="1029" y="1603"/>
                    </a:lnTo>
                    <a:lnTo>
                      <a:pt x="1015" y="1634"/>
                    </a:lnTo>
                    <a:lnTo>
                      <a:pt x="998" y="1664"/>
                    </a:lnTo>
                    <a:lnTo>
                      <a:pt x="980" y="1693"/>
                    </a:lnTo>
                    <a:lnTo>
                      <a:pt x="960" y="1720"/>
                    </a:lnTo>
                    <a:lnTo>
                      <a:pt x="940" y="1746"/>
                    </a:lnTo>
                    <a:lnTo>
                      <a:pt x="928" y="1759"/>
                    </a:lnTo>
                    <a:lnTo>
                      <a:pt x="917" y="1769"/>
                    </a:lnTo>
                    <a:lnTo>
                      <a:pt x="903" y="1779"/>
                    </a:lnTo>
                    <a:lnTo>
                      <a:pt x="890" y="1789"/>
                    </a:lnTo>
                    <a:lnTo>
                      <a:pt x="876" y="1797"/>
                    </a:lnTo>
                    <a:lnTo>
                      <a:pt x="862" y="1805"/>
                    </a:lnTo>
                    <a:lnTo>
                      <a:pt x="849" y="1813"/>
                    </a:lnTo>
                    <a:lnTo>
                      <a:pt x="836" y="1821"/>
                    </a:lnTo>
                    <a:lnTo>
                      <a:pt x="838" y="1830"/>
                    </a:lnTo>
                    <a:lnTo>
                      <a:pt x="845" y="1837"/>
                    </a:lnTo>
                    <a:lnTo>
                      <a:pt x="854" y="1842"/>
                    </a:lnTo>
                    <a:lnTo>
                      <a:pt x="861" y="1849"/>
                    </a:lnTo>
                    <a:lnTo>
                      <a:pt x="876" y="1876"/>
                    </a:lnTo>
                    <a:lnTo>
                      <a:pt x="887" y="1907"/>
                    </a:lnTo>
                    <a:lnTo>
                      <a:pt x="890" y="1940"/>
                    </a:lnTo>
                    <a:lnTo>
                      <a:pt x="890" y="1973"/>
                    </a:lnTo>
                    <a:lnTo>
                      <a:pt x="903" y="1968"/>
                    </a:lnTo>
                    <a:lnTo>
                      <a:pt x="915" y="1964"/>
                    </a:lnTo>
                    <a:lnTo>
                      <a:pt x="928" y="1959"/>
                    </a:lnTo>
                    <a:lnTo>
                      <a:pt x="941" y="1955"/>
                    </a:lnTo>
                    <a:lnTo>
                      <a:pt x="953" y="1949"/>
                    </a:lnTo>
                    <a:lnTo>
                      <a:pt x="965" y="1943"/>
                    </a:lnTo>
                    <a:lnTo>
                      <a:pt x="978" y="1937"/>
                    </a:lnTo>
                    <a:lnTo>
                      <a:pt x="989" y="1932"/>
                    </a:lnTo>
                    <a:lnTo>
                      <a:pt x="1002" y="1925"/>
                    </a:lnTo>
                    <a:lnTo>
                      <a:pt x="1013" y="1918"/>
                    </a:lnTo>
                    <a:lnTo>
                      <a:pt x="1025" y="1911"/>
                    </a:lnTo>
                    <a:lnTo>
                      <a:pt x="1035" y="1903"/>
                    </a:lnTo>
                    <a:lnTo>
                      <a:pt x="1047" y="1895"/>
                    </a:lnTo>
                    <a:lnTo>
                      <a:pt x="1057" y="1886"/>
                    </a:lnTo>
                    <a:lnTo>
                      <a:pt x="1068" y="1876"/>
                    </a:lnTo>
                    <a:lnTo>
                      <a:pt x="1078" y="1867"/>
                    </a:lnTo>
                    <a:lnTo>
                      <a:pt x="1176" y="1762"/>
                    </a:lnTo>
                    <a:lnTo>
                      <a:pt x="1248" y="1662"/>
                    </a:lnTo>
                    <a:lnTo>
                      <a:pt x="1299" y="1566"/>
                    </a:lnTo>
                    <a:lnTo>
                      <a:pt x="1330" y="1476"/>
                    </a:lnTo>
                    <a:lnTo>
                      <a:pt x="1344" y="1391"/>
                    </a:lnTo>
                    <a:lnTo>
                      <a:pt x="1344" y="1313"/>
                    </a:lnTo>
                    <a:lnTo>
                      <a:pt x="1330" y="1239"/>
                    </a:lnTo>
                    <a:lnTo>
                      <a:pt x="1306" y="1172"/>
                    </a:lnTo>
                    <a:lnTo>
                      <a:pt x="1275" y="1111"/>
                    </a:lnTo>
                    <a:lnTo>
                      <a:pt x="1238" y="1056"/>
                    </a:lnTo>
                    <a:lnTo>
                      <a:pt x="1198" y="1009"/>
                    </a:lnTo>
                    <a:lnTo>
                      <a:pt x="1157" y="967"/>
                    </a:lnTo>
                    <a:lnTo>
                      <a:pt x="1119" y="933"/>
                    </a:lnTo>
                    <a:lnTo>
                      <a:pt x="1085" y="906"/>
                    </a:lnTo>
                    <a:lnTo>
                      <a:pt x="1057" y="885"/>
                    </a:lnTo>
                    <a:lnTo>
                      <a:pt x="1039" y="874"/>
                    </a:lnTo>
                    <a:lnTo>
                      <a:pt x="1031" y="872"/>
                    </a:lnTo>
                    <a:lnTo>
                      <a:pt x="1023" y="872"/>
                    </a:lnTo>
                    <a:lnTo>
                      <a:pt x="1016" y="876"/>
                    </a:lnTo>
                    <a:lnTo>
                      <a:pt x="1009" y="882"/>
                    </a:lnTo>
                    <a:lnTo>
                      <a:pt x="1002" y="889"/>
                    </a:lnTo>
                    <a:lnTo>
                      <a:pt x="995" y="896"/>
                    </a:lnTo>
                    <a:lnTo>
                      <a:pt x="989" y="903"/>
                    </a:lnTo>
                    <a:lnTo>
                      <a:pt x="982" y="908"/>
                    </a:lnTo>
                    <a:lnTo>
                      <a:pt x="960" y="925"/>
                    </a:lnTo>
                    <a:lnTo>
                      <a:pt x="941" y="942"/>
                    </a:lnTo>
                    <a:lnTo>
                      <a:pt x="921" y="960"/>
                    </a:lnTo>
                    <a:lnTo>
                      <a:pt x="903" y="980"/>
                    </a:lnTo>
                    <a:lnTo>
                      <a:pt x="885" y="999"/>
                    </a:lnTo>
                    <a:lnTo>
                      <a:pt x="869" y="1020"/>
                    </a:lnTo>
                    <a:lnTo>
                      <a:pt x="853" y="1041"/>
                    </a:lnTo>
                    <a:lnTo>
                      <a:pt x="838" y="1062"/>
                    </a:lnTo>
                    <a:lnTo>
                      <a:pt x="823" y="1084"/>
                    </a:lnTo>
                    <a:lnTo>
                      <a:pt x="809" y="1105"/>
                    </a:lnTo>
                    <a:lnTo>
                      <a:pt x="796" y="1127"/>
                    </a:lnTo>
                    <a:lnTo>
                      <a:pt x="782" y="1149"/>
                    </a:lnTo>
                    <a:lnTo>
                      <a:pt x="768" y="1171"/>
                    </a:lnTo>
                    <a:lnTo>
                      <a:pt x="754" y="1193"/>
                    </a:lnTo>
                    <a:lnTo>
                      <a:pt x="740" y="1215"/>
                    </a:lnTo>
                    <a:lnTo>
                      <a:pt x="726" y="1237"/>
                    </a:lnTo>
                    <a:lnTo>
                      <a:pt x="715" y="1255"/>
                    </a:lnTo>
                    <a:lnTo>
                      <a:pt x="703" y="1274"/>
                    </a:lnTo>
                    <a:lnTo>
                      <a:pt x="694" y="1293"/>
                    </a:lnTo>
                    <a:lnTo>
                      <a:pt x="685" y="1313"/>
                    </a:lnTo>
                    <a:lnTo>
                      <a:pt x="676" y="1332"/>
                    </a:lnTo>
                    <a:lnTo>
                      <a:pt x="669" y="1352"/>
                    </a:lnTo>
                    <a:lnTo>
                      <a:pt x="663" y="1373"/>
                    </a:lnTo>
                    <a:lnTo>
                      <a:pt x="657" y="1393"/>
                    </a:lnTo>
                    <a:lnTo>
                      <a:pt x="658" y="1406"/>
                    </a:lnTo>
                    <a:lnTo>
                      <a:pt x="665" y="1418"/>
                    </a:lnTo>
                    <a:lnTo>
                      <a:pt x="676" y="1429"/>
                    </a:lnTo>
                    <a:lnTo>
                      <a:pt x="685" y="1441"/>
                    </a:lnTo>
                    <a:lnTo>
                      <a:pt x="676" y="1435"/>
                    </a:lnTo>
                    <a:lnTo>
                      <a:pt x="666" y="1428"/>
                    </a:lnTo>
                    <a:lnTo>
                      <a:pt x="658" y="1421"/>
                    </a:lnTo>
                    <a:lnTo>
                      <a:pt x="650" y="1412"/>
                    </a:lnTo>
                    <a:lnTo>
                      <a:pt x="643" y="1403"/>
                    </a:lnTo>
                    <a:lnTo>
                      <a:pt x="635" y="1395"/>
                    </a:lnTo>
                    <a:lnTo>
                      <a:pt x="628" y="1385"/>
                    </a:lnTo>
                    <a:lnTo>
                      <a:pt x="620" y="1377"/>
                    </a:lnTo>
                    <a:lnTo>
                      <a:pt x="593" y="1347"/>
                    </a:lnTo>
                    <a:lnTo>
                      <a:pt x="567" y="1316"/>
                    </a:lnTo>
                    <a:lnTo>
                      <a:pt x="543" y="1284"/>
                    </a:lnTo>
                    <a:lnTo>
                      <a:pt x="520" y="1253"/>
                    </a:lnTo>
                    <a:lnTo>
                      <a:pt x="498" y="1220"/>
                    </a:lnTo>
                    <a:lnTo>
                      <a:pt x="477" y="1187"/>
                    </a:lnTo>
                    <a:lnTo>
                      <a:pt x="457" y="1155"/>
                    </a:lnTo>
                    <a:lnTo>
                      <a:pt x="437" y="1122"/>
                    </a:lnTo>
                    <a:lnTo>
                      <a:pt x="421" y="1080"/>
                    </a:lnTo>
                    <a:lnTo>
                      <a:pt x="397" y="1092"/>
                    </a:lnTo>
                    <a:lnTo>
                      <a:pt x="373" y="1104"/>
                    </a:lnTo>
                    <a:lnTo>
                      <a:pt x="349" y="1118"/>
                    </a:lnTo>
                    <a:lnTo>
                      <a:pt x="325" y="1133"/>
                    </a:lnTo>
                    <a:lnTo>
                      <a:pt x="302" y="1149"/>
                    </a:lnTo>
                    <a:lnTo>
                      <a:pt x="279" y="1167"/>
                    </a:lnTo>
                    <a:lnTo>
                      <a:pt x="256" y="1184"/>
                    </a:lnTo>
                    <a:lnTo>
                      <a:pt x="235" y="1203"/>
                    </a:lnTo>
                    <a:lnTo>
                      <a:pt x="215" y="1223"/>
                    </a:lnTo>
                    <a:lnTo>
                      <a:pt x="195" y="1244"/>
                    </a:lnTo>
                    <a:lnTo>
                      <a:pt x="177" y="1266"/>
                    </a:lnTo>
                    <a:lnTo>
                      <a:pt x="159" y="1289"/>
                    </a:lnTo>
                    <a:lnTo>
                      <a:pt x="143" y="1312"/>
                    </a:lnTo>
                    <a:lnTo>
                      <a:pt x="129" y="1336"/>
                    </a:lnTo>
                    <a:lnTo>
                      <a:pt x="118" y="1360"/>
                    </a:lnTo>
                    <a:lnTo>
                      <a:pt x="107" y="1385"/>
                    </a:lnTo>
                    <a:lnTo>
                      <a:pt x="69" y="1498"/>
                    </a:lnTo>
                    <a:lnTo>
                      <a:pt x="67" y="1502"/>
                    </a:lnTo>
                    <a:lnTo>
                      <a:pt x="65" y="1504"/>
                    </a:lnTo>
                    <a:lnTo>
                      <a:pt x="63" y="1508"/>
                    </a:lnTo>
                    <a:lnTo>
                      <a:pt x="60" y="1510"/>
                    </a:lnTo>
                    <a:lnTo>
                      <a:pt x="65" y="1470"/>
                    </a:lnTo>
                    <a:lnTo>
                      <a:pt x="73" y="1430"/>
                    </a:lnTo>
                    <a:lnTo>
                      <a:pt x="83" y="1391"/>
                    </a:lnTo>
                    <a:lnTo>
                      <a:pt x="96" y="1353"/>
                    </a:lnTo>
                    <a:lnTo>
                      <a:pt x="111" y="1316"/>
                    </a:lnTo>
                    <a:lnTo>
                      <a:pt x="128" y="1279"/>
                    </a:lnTo>
                    <a:lnTo>
                      <a:pt x="147" y="1245"/>
                    </a:lnTo>
                    <a:lnTo>
                      <a:pt x="169" y="1210"/>
                    </a:lnTo>
                    <a:lnTo>
                      <a:pt x="179" y="1194"/>
                    </a:lnTo>
                    <a:lnTo>
                      <a:pt x="190" y="1179"/>
                    </a:lnTo>
                    <a:lnTo>
                      <a:pt x="203" y="1164"/>
                    </a:lnTo>
                    <a:lnTo>
                      <a:pt x="216" y="1150"/>
                    </a:lnTo>
                    <a:lnTo>
                      <a:pt x="230" y="1138"/>
                    </a:lnTo>
                    <a:lnTo>
                      <a:pt x="243" y="1125"/>
                    </a:lnTo>
                    <a:lnTo>
                      <a:pt x="257" y="1112"/>
                    </a:lnTo>
                    <a:lnTo>
                      <a:pt x="272" y="1101"/>
                    </a:lnTo>
                    <a:lnTo>
                      <a:pt x="288" y="1090"/>
                    </a:lnTo>
                    <a:lnTo>
                      <a:pt x="303" y="1081"/>
                    </a:lnTo>
                    <a:lnTo>
                      <a:pt x="321" y="1072"/>
                    </a:lnTo>
                    <a:lnTo>
                      <a:pt x="337" y="1065"/>
                    </a:lnTo>
                    <a:lnTo>
                      <a:pt x="354" y="1058"/>
                    </a:lnTo>
                    <a:lnTo>
                      <a:pt x="371" y="1052"/>
                    </a:lnTo>
                    <a:lnTo>
                      <a:pt x="390" y="1047"/>
                    </a:lnTo>
                    <a:lnTo>
                      <a:pt x="408" y="1043"/>
                    </a:lnTo>
                    <a:lnTo>
                      <a:pt x="417" y="1037"/>
                    </a:lnTo>
                    <a:lnTo>
                      <a:pt x="424" y="1027"/>
                    </a:lnTo>
                    <a:lnTo>
                      <a:pt x="429" y="1016"/>
                    </a:lnTo>
                    <a:lnTo>
                      <a:pt x="436" y="1005"/>
                    </a:lnTo>
                    <a:lnTo>
                      <a:pt x="414" y="953"/>
                    </a:lnTo>
                    <a:lnTo>
                      <a:pt x="396" y="948"/>
                    </a:lnTo>
                    <a:lnTo>
                      <a:pt x="377" y="940"/>
                    </a:lnTo>
                    <a:lnTo>
                      <a:pt x="359" y="930"/>
                    </a:lnTo>
                    <a:lnTo>
                      <a:pt x="343" y="920"/>
                    </a:lnTo>
                    <a:lnTo>
                      <a:pt x="325" y="908"/>
                    </a:lnTo>
                    <a:lnTo>
                      <a:pt x="310" y="895"/>
                    </a:lnTo>
                    <a:lnTo>
                      <a:pt x="296" y="880"/>
                    </a:lnTo>
                    <a:lnTo>
                      <a:pt x="284" y="862"/>
                    </a:lnTo>
                    <a:lnTo>
                      <a:pt x="271" y="838"/>
                    </a:lnTo>
                    <a:lnTo>
                      <a:pt x="263" y="812"/>
                    </a:lnTo>
                    <a:lnTo>
                      <a:pt x="256" y="784"/>
                    </a:lnTo>
                    <a:lnTo>
                      <a:pt x="250" y="755"/>
                    </a:lnTo>
                    <a:lnTo>
                      <a:pt x="243" y="729"/>
                    </a:lnTo>
                    <a:lnTo>
                      <a:pt x="234" y="702"/>
                    </a:lnTo>
                    <a:lnTo>
                      <a:pt x="219" y="679"/>
                    </a:lnTo>
                    <a:lnTo>
                      <a:pt x="199" y="658"/>
                    </a:lnTo>
                    <a:lnTo>
                      <a:pt x="177" y="640"/>
                    </a:lnTo>
                    <a:lnTo>
                      <a:pt x="156" y="620"/>
                    </a:lnTo>
                    <a:lnTo>
                      <a:pt x="139" y="600"/>
                    </a:lnTo>
                    <a:lnTo>
                      <a:pt x="124" y="577"/>
                    </a:lnTo>
                    <a:lnTo>
                      <a:pt x="112" y="552"/>
                    </a:lnTo>
                    <a:lnTo>
                      <a:pt x="104" y="527"/>
                    </a:lnTo>
                    <a:lnTo>
                      <a:pt x="102" y="501"/>
                    </a:lnTo>
                    <a:lnTo>
                      <a:pt x="103" y="472"/>
                    </a:lnTo>
                    <a:lnTo>
                      <a:pt x="94" y="467"/>
                    </a:lnTo>
                    <a:lnTo>
                      <a:pt x="84" y="461"/>
                    </a:lnTo>
                    <a:lnTo>
                      <a:pt x="77" y="453"/>
                    </a:lnTo>
                    <a:lnTo>
                      <a:pt x="71" y="445"/>
                    </a:lnTo>
                    <a:lnTo>
                      <a:pt x="65" y="436"/>
                    </a:lnTo>
                    <a:lnTo>
                      <a:pt x="60" y="427"/>
                    </a:lnTo>
                    <a:lnTo>
                      <a:pt x="58" y="418"/>
                    </a:lnTo>
                    <a:lnTo>
                      <a:pt x="56" y="407"/>
                    </a:lnTo>
                    <a:lnTo>
                      <a:pt x="57" y="397"/>
                    </a:lnTo>
                    <a:lnTo>
                      <a:pt x="59" y="386"/>
                    </a:lnTo>
                    <a:lnTo>
                      <a:pt x="60" y="377"/>
                    </a:lnTo>
                    <a:lnTo>
                      <a:pt x="56" y="369"/>
                    </a:lnTo>
                    <a:lnTo>
                      <a:pt x="37" y="352"/>
                    </a:lnTo>
                    <a:lnTo>
                      <a:pt x="23" y="332"/>
                    </a:lnTo>
                    <a:lnTo>
                      <a:pt x="13" y="312"/>
                    </a:lnTo>
                    <a:lnTo>
                      <a:pt x="6" y="289"/>
                    </a:lnTo>
                    <a:lnTo>
                      <a:pt x="1" y="265"/>
                    </a:lnTo>
                    <a:lnTo>
                      <a:pt x="0" y="241"/>
                    </a:lnTo>
                    <a:lnTo>
                      <a:pt x="1" y="217"/>
                    </a:lnTo>
                    <a:lnTo>
                      <a:pt x="5" y="193"/>
                    </a:lnTo>
                    <a:lnTo>
                      <a:pt x="11" y="173"/>
                    </a:lnTo>
                    <a:lnTo>
                      <a:pt x="20" y="156"/>
                    </a:lnTo>
                    <a:lnTo>
                      <a:pt x="33" y="141"/>
                    </a:lnTo>
                    <a:lnTo>
                      <a:pt x="46" y="127"/>
                    </a:lnTo>
                    <a:lnTo>
                      <a:pt x="63" y="116"/>
                    </a:lnTo>
                    <a:lnTo>
                      <a:pt x="80" y="105"/>
                    </a:lnTo>
                    <a:lnTo>
                      <a:pt x="98" y="98"/>
                    </a:lnTo>
                    <a:lnTo>
                      <a:pt x="117" y="93"/>
                    </a:lnTo>
                    <a:lnTo>
                      <a:pt x="126" y="90"/>
                    </a:lnTo>
                    <a:lnTo>
                      <a:pt x="135" y="89"/>
                    </a:lnTo>
                    <a:lnTo>
                      <a:pt x="145" y="89"/>
                    </a:lnTo>
                    <a:lnTo>
                      <a:pt x="155" y="89"/>
                    </a:lnTo>
                    <a:lnTo>
                      <a:pt x="165" y="89"/>
                    </a:lnTo>
                    <a:lnTo>
                      <a:pt x="174" y="90"/>
                    </a:lnTo>
                    <a:lnTo>
                      <a:pt x="184" y="91"/>
                    </a:lnTo>
                    <a:lnTo>
                      <a:pt x="193" y="94"/>
                    </a:lnTo>
                    <a:lnTo>
                      <a:pt x="207" y="80"/>
                    </a:lnTo>
                    <a:lnTo>
                      <a:pt x="222" y="67"/>
                    </a:lnTo>
                    <a:lnTo>
                      <a:pt x="238" y="57"/>
                    </a:lnTo>
                    <a:lnTo>
                      <a:pt x="254" y="47"/>
                    </a:lnTo>
                    <a:lnTo>
                      <a:pt x="270" y="38"/>
                    </a:lnTo>
                    <a:lnTo>
                      <a:pt x="287" y="32"/>
                    </a:lnTo>
                    <a:lnTo>
                      <a:pt x="305" y="26"/>
                    </a:lnTo>
                    <a:lnTo>
                      <a:pt x="323" y="20"/>
                    </a:lnTo>
                    <a:lnTo>
                      <a:pt x="341" y="17"/>
                    </a:lnTo>
                    <a:lnTo>
                      <a:pt x="360" y="13"/>
                    </a:lnTo>
                    <a:lnTo>
                      <a:pt x="379" y="10"/>
                    </a:lnTo>
                    <a:lnTo>
                      <a:pt x="398" y="7"/>
                    </a:lnTo>
                    <a:lnTo>
                      <a:pt x="417" y="6"/>
                    </a:lnTo>
                    <a:lnTo>
                      <a:pt x="437" y="4"/>
                    </a:lnTo>
                    <a:lnTo>
                      <a:pt x="456" y="3"/>
                    </a:lnTo>
                    <a:lnTo>
                      <a:pt x="475" y="2"/>
                    </a:lnTo>
                    <a:lnTo>
                      <a:pt x="498" y="0"/>
                    </a:lnTo>
                    <a:lnTo>
                      <a:pt x="520" y="2"/>
                    </a:lnTo>
                    <a:lnTo>
                      <a:pt x="542" y="4"/>
                    </a:lnTo>
                    <a:lnTo>
                      <a:pt x="563" y="7"/>
                    </a:lnTo>
                    <a:lnTo>
                      <a:pt x="583" y="12"/>
                    </a:lnTo>
                    <a:lnTo>
                      <a:pt x="604" y="19"/>
                    </a:lnTo>
                    <a:lnTo>
                      <a:pt x="624" y="26"/>
                    </a:lnTo>
                    <a:lnTo>
                      <a:pt x="643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89" name="Freeform 70">
                <a:extLst>
                  <a:ext uri="{FF2B5EF4-FFF2-40B4-BE49-F238E27FC236}">
                    <a16:creationId xmlns:a16="http://schemas.microsoft.com/office/drawing/2014/main" id="{FFB7BB93-39D6-6E3A-B162-1DB38387D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" y="843"/>
                <a:ext cx="116" cy="29"/>
              </a:xfrm>
              <a:custGeom>
                <a:avLst/>
                <a:gdLst>
                  <a:gd name="T0" fmla="*/ 3 w 233"/>
                  <a:gd name="T1" fmla="*/ 0 h 59"/>
                  <a:gd name="T2" fmla="*/ 3 w 233"/>
                  <a:gd name="T3" fmla="*/ 0 h 59"/>
                  <a:gd name="T4" fmla="*/ 3 w 233"/>
                  <a:gd name="T5" fmla="*/ 0 h 59"/>
                  <a:gd name="T6" fmla="*/ 2 w 233"/>
                  <a:gd name="T7" fmla="*/ 0 h 59"/>
                  <a:gd name="T8" fmla="*/ 2 w 233"/>
                  <a:gd name="T9" fmla="*/ 0 h 59"/>
                  <a:gd name="T10" fmla="*/ 2 w 233"/>
                  <a:gd name="T11" fmla="*/ 0 h 59"/>
                  <a:gd name="T12" fmla="*/ 2 w 233"/>
                  <a:gd name="T13" fmla="*/ 0 h 59"/>
                  <a:gd name="T14" fmla="*/ 2 w 233"/>
                  <a:gd name="T15" fmla="*/ 0 h 59"/>
                  <a:gd name="T16" fmla="*/ 1 w 233"/>
                  <a:gd name="T17" fmla="*/ 0 h 59"/>
                  <a:gd name="T18" fmla="*/ 1 w 233"/>
                  <a:gd name="T19" fmla="*/ 0 h 59"/>
                  <a:gd name="T20" fmla="*/ 1 w 233"/>
                  <a:gd name="T21" fmla="*/ 0 h 59"/>
                  <a:gd name="T22" fmla="*/ 1 w 233"/>
                  <a:gd name="T23" fmla="*/ 0 h 59"/>
                  <a:gd name="T24" fmla="*/ 0 w 233"/>
                  <a:gd name="T25" fmla="*/ 0 h 59"/>
                  <a:gd name="T26" fmla="*/ 0 w 233"/>
                  <a:gd name="T27" fmla="*/ 0 h 59"/>
                  <a:gd name="T28" fmla="*/ 0 w 233"/>
                  <a:gd name="T29" fmla="*/ 0 h 59"/>
                  <a:gd name="T30" fmla="*/ 0 w 233"/>
                  <a:gd name="T31" fmla="*/ 0 h 59"/>
                  <a:gd name="T32" fmla="*/ 0 w 233"/>
                  <a:gd name="T33" fmla="*/ 0 h 59"/>
                  <a:gd name="T34" fmla="*/ 0 w 233"/>
                  <a:gd name="T35" fmla="*/ 0 h 59"/>
                  <a:gd name="T36" fmla="*/ 0 w 233"/>
                  <a:gd name="T37" fmla="*/ 0 h 59"/>
                  <a:gd name="T38" fmla="*/ 0 w 233"/>
                  <a:gd name="T39" fmla="*/ 0 h 59"/>
                  <a:gd name="T40" fmla="*/ 0 w 233"/>
                  <a:gd name="T41" fmla="*/ 0 h 59"/>
                  <a:gd name="T42" fmla="*/ 0 w 233"/>
                  <a:gd name="T43" fmla="*/ 0 h 59"/>
                  <a:gd name="T44" fmla="*/ 1 w 233"/>
                  <a:gd name="T45" fmla="*/ 0 h 59"/>
                  <a:gd name="T46" fmla="*/ 1 w 233"/>
                  <a:gd name="T47" fmla="*/ 0 h 59"/>
                  <a:gd name="T48" fmla="*/ 1 w 233"/>
                  <a:gd name="T49" fmla="*/ 0 h 59"/>
                  <a:gd name="T50" fmla="*/ 1 w 233"/>
                  <a:gd name="T51" fmla="*/ 0 h 59"/>
                  <a:gd name="T52" fmla="*/ 2 w 233"/>
                  <a:gd name="T53" fmla="*/ 0 h 59"/>
                  <a:gd name="T54" fmla="*/ 2 w 233"/>
                  <a:gd name="T55" fmla="*/ 0 h 59"/>
                  <a:gd name="T56" fmla="*/ 2 w 233"/>
                  <a:gd name="T57" fmla="*/ 0 h 59"/>
                  <a:gd name="T58" fmla="*/ 2 w 233"/>
                  <a:gd name="T59" fmla="*/ 0 h 59"/>
                  <a:gd name="T60" fmla="*/ 3 w 233"/>
                  <a:gd name="T61" fmla="*/ 0 h 59"/>
                  <a:gd name="T62" fmla="*/ 3 w 233"/>
                  <a:gd name="T63" fmla="*/ 0 h 59"/>
                  <a:gd name="T64" fmla="*/ 3 w 233"/>
                  <a:gd name="T65" fmla="*/ 0 h 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33"/>
                  <a:gd name="T100" fmla="*/ 0 h 59"/>
                  <a:gd name="T101" fmla="*/ 233 w 233"/>
                  <a:gd name="T102" fmla="*/ 59 h 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33" h="59">
                    <a:moveTo>
                      <a:pt x="233" y="13"/>
                    </a:moveTo>
                    <a:lnTo>
                      <a:pt x="218" y="12"/>
                    </a:lnTo>
                    <a:lnTo>
                      <a:pt x="203" y="12"/>
                    </a:lnTo>
                    <a:lnTo>
                      <a:pt x="188" y="12"/>
                    </a:lnTo>
                    <a:lnTo>
                      <a:pt x="173" y="13"/>
                    </a:lnTo>
                    <a:lnTo>
                      <a:pt x="158" y="14"/>
                    </a:lnTo>
                    <a:lnTo>
                      <a:pt x="143" y="15"/>
                    </a:lnTo>
                    <a:lnTo>
                      <a:pt x="128" y="17"/>
                    </a:lnTo>
                    <a:lnTo>
                      <a:pt x="113" y="20"/>
                    </a:lnTo>
                    <a:lnTo>
                      <a:pt x="98" y="23"/>
                    </a:lnTo>
                    <a:lnTo>
                      <a:pt x="83" y="27"/>
                    </a:lnTo>
                    <a:lnTo>
                      <a:pt x="69" y="31"/>
                    </a:lnTo>
                    <a:lnTo>
                      <a:pt x="54" y="36"/>
                    </a:lnTo>
                    <a:lnTo>
                      <a:pt x="40" y="40"/>
                    </a:lnTo>
                    <a:lnTo>
                      <a:pt x="26" y="46"/>
                    </a:lnTo>
                    <a:lnTo>
                      <a:pt x="12" y="52"/>
                    </a:lnTo>
                    <a:lnTo>
                      <a:pt x="0" y="59"/>
                    </a:lnTo>
                    <a:lnTo>
                      <a:pt x="9" y="49"/>
                    </a:lnTo>
                    <a:lnTo>
                      <a:pt x="19" y="39"/>
                    </a:lnTo>
                    <a:lnTo>
                      <a:pt x="31" y="31"/>
                    </a:lnTo>
                    <a:lnTo>
                      <a:pt x="42" y="24"/>
                    </a:lnTo>
                    <a:lnTo>
                      <a:pt x="55" y="19"/>
                    </a:lnTo>
                    <a:lnTo>
                      <a:pt x="68" y="14"/>
                    </a:lnTo>
                    <a:lnTo>
                      <a:pt x="82" y="9"/>
                    </a:lnTo>
                    <a:lnTo>
                      <a:pt x="94" y="6"/>
                    </a:lnTo>
                    <a:lnTo>
                      <a:pt x="111" y="2"/>
                    </a:lnTo>
                    <a:lnTo>
                      <a:pt x="129" y="1"/>
                    </a:lnTo>
                    <a:lnTo>
                      <a:pt x="147" y="0"/>
                    </a:lnTo>
                    <a:lnTo>
                      <a:pt x="165" y="0"/>
                    </a:lnTo>
                    <a:lnTo>
                      <a:pt x="182" y="2"/>
                    </a:lnTo>
                    <a:lnTo>
                      <a:pt x="200" y="5"/>
                    </a:lnTo>
                    <a:lnTo>
                      <a:pt x="216" y="8"/>
                    </a:lnTo>
                    <a:lnTo>
                      <a:pt x="233" y="13"/>
                    </a:lnTo>
                    <a:close/>
                  </a:path>
                </a:pathLst>
              </a:custGeom>
              <a:solidFill>
                <a:srgbClr val="7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0" name="Freeform 71">
                <a:extLst>
                  <a:ext uri="{FF2B5EF4-FFF2-40B4-BE49-F238E27FC236}">
                    <a16:creationId xmlns:a16="http://schemas.microsoft.com/office/drawing/2014/main" id="{7D68E556-C777-7ED8-8E89-7F9DD9AB8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9" y="855"/>
                <a:ext cx="200" cy="68"/>
              </a:xfrm>
              <a:custGeom>
                <a:avLst/>
                <a:gdLst>
                  <a:gd name="T0" fmla="*/ 7 w 400"/>
                  <a:gd name="T1" fmla="*/ 1 h 136"/>
                  <a:gd name="T2" fmla="*/ 7 w 400"/>
                  <a:gd name="T3" fmla="*/ 1 h 136"/>
                  <a:gd name="T4" fmla="*/ 7 w 400"/>
                  <a:gd name="T5" fmla="*/ 1 h 136"/>
                  <a:gd name="T6" fmla="*/ 6 w 400"/>
                  <a:gd name="T7" fmla="*/ 1 h 136"/>
                  <a:gd name="T8" fmla="*/ 6 w 400"/>
                  <a:gd name="T9" fmla="*/ 1 h 136"/>
                  <a:gd name="T10" fmla="*/ 6 w 400"/>
                  <a:gd name="T11" fmla="*/ 1 h 136"/>
                  <a:gd name="T12" fmla="*/ 6 w 400"/>
                  <a:gd name="T13" fmla="*/ 1 h 136"/>
                  <a:gd name="T14" fmla="*/ 5 w 400"/>
                  <a:gd name="T15" fmla="*/ 1 h 136"/>
                  <a:gd name="T16" fmla="*/ 5 w 400"/>
                  <a:gd name="T17" fmla="*/ 1 h 136"/>
                  <a:gd name="T18" fmla="*/ 5 w 400"/>
                  <a:gd name="T19" fmla="*/ 1 h 136"/>
                  <a:gd name="T20" fmla="*/ 5 w 400"/>
                  <a:gd name="T21" fmla="*/ 1 h 136"/>
                  <a:gd name="T22" fmla="*/ 5 w 400"/>
                  <a:gd name="T23" fmla="*/ 1 h 136"/>
                  <a:gd name="T24" fmla="*/ 4 w 400"/>
                  <a:gd name="T25" fmla="*/ 2 h 136"/>
                  <a:gd name="T26" fmla="*/ 4 w 400"/>
                  <a:gd name="T27" fmla="*/ 2 h 136"/>
                  <a:gd name="T28" fmla="*/ 4 w 400"/>
                  <a:gd name="T29" fmla="*/ 2 h 136"/>
                  <a:gd name="T30" fmla="*/ 4 w 400"/>
                  <a:gd name="T31" fmla="*/ 2 h 136"/>
                  <a:gd name="T32" fmla="*/ 3 w 400"/>
                  <a:gd name="T33" fmla="*/ 2 h 136"/>
                  <a:gd name="T34" fmla="*/ 3 w 400"/>
                  <a:gd name="T35" fmla="*/ 2 h 136"/>
                  <a:gd name="T36" fmla="*/ 3 w 400"/>
                  <a:gd name="T37" fmla="*/ 2 h 136"/>
                  <a:gd name="T38" fmla="*/ 3 w 400"/>
                  <a:gd name="T39" fmla="*/ 2 h 136"/>
                  <a:gd name="T40" fmla="*/ 2 w 400"/>
                  <a:gd name="T41" fmla="*/ 2 h 136"/>
                  <a:gd name="T42" fmla="*/ 2 w 400"/>
                  <a:gd name="T43" fmla="*/ 2 h 136"/>
                  <a:gd name="T44" fmla="*/ 2 w 400"/>
                  <a:gd name="T45" fmla="*/ 2 h 136"/>
                  <a:gd name="T46" fmla="*/ 1 w 400"/>
                  <a:gd name="T47" fmla="*/ 2 h 136"/>
                  <a:gd name="T48" fmla="*/ 1 w 400"/>
                  <a:gd name="T49" fmla="*/ 2 h 136"/>
                  <a:gd name="T50" fmla="*/ 1 w 400"/>
                  <a:gd name="T51" fmla="*/ 3 h 136"/>
                  <a:gd name="T52" fmla="*/ 0 w 400"/>
                  <a:gd name="T53" fmla="*/ 2 h 136"/>
                  <a:gd name="T54" fmla="*/ 1 w 400"/>
                  <a:gd name="T55" fmla="*/ 2 h 136"/>
                  <a:gd name="T56" fmla="*/ 1 w 400"/>
                  <a:gd name="T57" fmla="*/ 2 h 136"/>
                  <a:gd name="T58" fmla="*/ 2 w 400"/>
                  <a:gd name="T59" fmla="*/ 2 h 136"/>
                  <a:gd name="T60" fmla="*/ 2 w 400"/>
                  <a:gd name="T61" fmla="*/ 1 h 136"/>
                  <a:gd name="T62" fmla="*/ 2 w 400"/>
                  <a:gd name="T63" fmla="*/ 1 h 136"/>
                  <a:gd name="T64" fmla="*/ 3 w 400"/>
                  <a:gd name="T65" fmla="*/ 1 h 136"/>
                  <a:gd name="T66" fmla="*/ 3 w 400"/>
                  <a:gd name="T67" fmla="*/ 1 h 136"/>
                  <a:gd name="T68" fmla="*/ 3 w 400"/>
                  <a:gd name="T69" fmla="*/ 1 h 136"/>
                  <a:gd name="T70" fmla="*/ 4 w 400"/>
                  <a:gd name="T71" fmla="*/ 1 h 136"/>
                  <a:gd name="T72" fmla="*/ 4 w 400"/>
                  <a:gd name="T73" fmla="*/ 1 h 136"/>
                  <a:gd name="T74" fmla="*/ 4 w 400"/>
                  <a:gd name="T75" fmla="*/ 1 h 136"/>
                  <a:gd name="T76" fmla="*/ 5 w 400"/>
                  <a:gd name="T77" fmla="*/ 1 h 136"/>
                  <a:gd name="T78" fmla="*/ 5 w 400"/>
                  <a:gd name="T79" fmla="*/ 1 h 136"/>
                  <a:gd name="T80" fmla="*/ 6 w 400"/>
                  <a:gd name="T81" fmla="*/ 1 h 136"/>
                  <a:gd name="T82" fmla="*/ 6 w 400"/>
                  <a:gd name="T83" fmla="*/ 1 h 136"/>
                  <a:gd name="T84" fmla="*/ 6 w 400"/>
                  <a:gd name="T85" fmla="*/ 0 h 136"/>
                  <a:gd name="T86" fmla="*/ 6 w 400"/>
                  <a:gd name="T87" fmla="*/ 0 h 136"/>
                  <a:gd name="T88" fmla="*/ 7 w 400"/>
                  <a:gd name="T89" fmla="*/ 1 h 136"/>
                  <a:gd name="T90" fmla="*/ 7 w 400"/>
                  <a:gd name="T91" fmla="*/ 1 h 136"/>
                  <a:gd name="T92" fmla="*/ 7 w 400"/>
                  <a:gd name="T93" fmla="*/ 1 h 1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400"/>
                  <a:gd name="T142" fmla="*/ 0 h 136"/>
                  <a:gd name="T143" fmla="*/ 400 w 400"/>
                  <a:gd name="T144" fmla="*/ 136 h 1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400" h="136">
                    <a:moveTo>
                      <a:pt x="397" y="11"/>
                    </a:moveTo>
                    <a:lnTo>
                      <a:pt x="400" y="40"/>
                    </a:lnTo>
                    <a:lnTo>
                      <a:pt x="387" y="42"/>
                    </a:lnTo>
                    <a:lnTo>
                      <a:pt x="372" y="43"/>
                    </a:lnTo>
                    <a:lnTo>
                      <a:pt x="358" y="45"/>
                    </a:lnTo>
                    <a:lnTo>
                      <a:pt x="343" y="48"/>
                    </a:lnTo>
                    <a:lnTo>
                      <a:pt x="329" y="50"/>
                    </a:lnTo>
                    <a:lnTo>
                      <a:pt x="315" y="52"/>
                    </a:lnTo>
                    <a:lnTo>
                      <a:pt x="300" y="55"/>
                    </a:lnTo>
                    <a:lnTo>
                      <a:pt x="286" y="57"/>
                    </a:lnTo>
                    <a:lnTo>
                      <a:pt x="272" y="60"/>
                    </a:lnTo>
                    <a:lnTo>
                      <a:pt x="259" y="63"/>
                    </a:lnTo>
                    <a:lnTo>
                      <a:pt x="244" y="66"/>
                    </a:lnTo>
                    <a:lnTo>
                      <a:pt x="230" y="68"/>
                    </a:lnTo>
                    <a:lnTo>
                      <a:pt x="216" y="72"/>
                    </a:lnTo>
                    <a:lnTo>
                      <a:pt x="202" y="75"/>
                    </a:lnTo>
                    <a:lnTo>
                      <a:pt x="190" y="80"/>
                    </a:lnTo>
                    <a:lnTo>
                      <a:pt x="176" y="83"/>
                    </a:lnTo>
                    <a:lnTo>
                      <a:pt x="156" y="89"/>
                    </a:lnTo>
                    <a:lnTo>
                      <a:pt x="136" y="96"/>
                    </a:lnTo>
                    <a:lnTo>
                      <a:pt x="117" y="102"/>
                    </a:lnTo>
                    <a:lnTo>
                      <a:pt x="97" y="108"/>
                    </a:lnTo>
                    <a:lnTo>
                      <a:pt x="78" y="114"/>
                    </a:lnTo>
                    <a:lnTo>
                      <a:pt x="58" y="121"/>
                    </a:lnTo>
                    <a:lnTo>
                      <a:pt x="40" y="128"/>
                    </a:lnTo>
                    <a:lnTo>
                      <a:pt x="20" y="136"/>
                    </a:lnTo>
                    <a:lnTo>
                      <a:pt x="0" y="94"/>
                    </a:lnTo>
                    <a:lnTo>
                      <a:pt x="22" y="83"/>
                    </a:lnTo>
                    <a:lnTo>
                      <a:pt x="44" y="74"/>
                    </a:lnTo>
                    <a:lnTo>
                      <a:pt x="66" y="66"/>
                    </a:lnTo>
                    <a:lnTo>
                      <a:pt x="89" y="58"/>
                    </a:lnTo>
                    <a:lnTo>
                      <a:pt x="112" y="51"/>
                    </a:lnTo>
                    <a:lnTo>
                      <a:pt x="135" y="44"/>
                    </a:lnTo>
                    <a:lnTo>
                      <a:pt x="158" y="38"/>
                    </a:lnTo>
                    <a:lnTo>
                      <a:pt x="181" y="33"/>
                    </a:lnTo>
                    <a:lnTo>
                      <a:pt x="206" y="28"/>
                    </a:lnTo>
                    <a:lnTo>
                      <a:pt x="230" y="23"/>
                    </a:lnTo>
                    <a:lnTo>
                      <a:pt x="254" y="19"/>
                    </a:lnTo>
                    <a:lnTo>
                      <a:pt x="278" y="14"/>
                    </a:lnTo>
                    <a:lnTo>
                      <a:pt x="302" y="11"/>
                    </a:lnTo>
                    <a:lnTo>
                      <a:pt x="327" y="7"/>
                    </a:lnTo>
                    <a:lnTo>
                      <a:pt x="352" y="4"/>
                    </a:lnTo>
                    <a:lnTo>
                      <a:pt x="376" y="0"/>
                    </a:lnTo>
                    <a:lnTo>
                      <a:pt x="383" y="0"/>
                    </a:lnTo>
                    <a:lnTo>
                      <a:pt x="390" y="2"/>
                    </a:lnTo>
                    <a:lnTo>
                      <a:pt x="395" y="5"/>
                    </a:lnTo>
                    <a:lnTo>
                      <a:pt x="397" y="1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1" name="Freeform 72">
                <a:extLst>
                  <a:ext uri="{FF2B5EF4-FFF2-40B4-BE49-F238E27FC236}">
                    <a16:creationId xmlns:a16="http://schemas.microsoft.com/office/drawing/2014/main" id="{F2F33F97-3516-FEB8-2E4A-0AB778C51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901"/>
                <a:ext cx="382" cy="434"/>
              </a:xfrm>
              <a:custGeom>
                <a:avLst/>
                <a:gdLst>
                  <a:gd name="T0" fmla="*/ 10 w 764"/>
                  <a:gd name="T1" fmla="*/ 6 h 867"/>
                  <a:gd name="T2" fmla="*/ 11 w 764"/>
                  <a:gd name="T3" fmla="*/ 5 h 867"/>
                  <a:gd name="T4" fmla="*/ 11 w 764"/>
                  <a:gd name="T5" fmla="*/ 4 h 867"/>
                  <a:gd name="T6" fmla="*/ 12 w 764"/>
                  <a:gd name="T7" fmla="*/ 5 h 867"/>
                  <a:gd name="T8" fmla="*/ 12 w 764"/>
                  <a:gd name="T9" fmla="*/ 6 h 867"/>
                  <a:gd name="T10" fmla="*/ 12 w 764"/>
                  <a:gd name="T11" fmla="*/ 7 h 867"/>
                  <a:gd name="T12" fmla="*/ 11 w 764"/>
                  <a:gd name="T13" fmla="*/ 7 h 867"/>
                  <a:gd name="T14" fmla="*/ 11 w 764"/>
                  <a:gd name="T15" fmla="*/ 7 h 867"/>
                  <a:gd name="T16" fmla="*/ 11 w 764"/>
                  <a:gd name="T17" fmla="*/ 7 h 867"/>
                  <a:gd name="T18" fmla="*/ 12 w 764"/>
                  <a:gd name="T19" fmla="*/ 9 h 867"/>
                  <a:gd name="T20" fmla="*/ 12 w 764"/>
                  <a:gd name="T21" fmla="*/ 11 h 867"/>
                  <a:gd name="T22" fmla="*/ 11 w 764"/>
                  <a:gd name="T23" fmla="*/ 12 h 867"/>
                  <a:gd name="T24" fmla="*/ 10 w 764"/>
                  <a:gd name="T25" fmla="*/ 13 h 867"/>
                  <a:gd name="T26" fmla="*/ 8 w 764"/>
                  <a:gd name="T27" fmla="*/ 14 h 867"/>
                  <a:gd name="T28" fmla="*/ 7 w 764"/>
                  <a:gd name="T29" fmla="*/ 14 h 867"/>
                  <a:gd name="T30" fmla="*/ 6 w 764"/>
                  <a:gd name="T31" fmla="*/ 14 h 867"/>
                  <a:gd name="T32" fmla="*/ 6 w 764"/>
                  <a:gd name="T33" fmla="*/ 13 h 867"/>
                  <a:gd name="T34" fmla="*/ 7 w 764"/>
                  <a:gd name="T35" fmla="*/ 13 h 867"/>
                  <a:gd name="T36" fmla="*/ 8 w 764"/>
                  <a:gd name="T37" fmla="*/ 12 h 867"/>
                  <a:gd name="T38" fmla="*/ 9 w 764"/>
                  <a:gd name="T39" fmla="*/ 11 h 867"/>
                  <a:gd name="T40" fmla="*/ 10 w 764"/>
                  <a:gd name="T41" fmla="*/ 9 h 867"/>
                  <a:gd name="T42" fmla="*/ 10 w 764"/>
                  <a:gd name="T43" fmla="*/ 7 h 867"/>
                  <a:gd name="T44" fmla="*/ 10 w 764"/>
                  <a:gd name="T45" fmla="*/ 9 h 867"/>
                  <a:gd name="T46" fmla="*/ 9 w 764"/>
                  <a:gd name="T47" fmla="*/ 11 h 867"/>
                  <a:gd name="T48" fmla="*/ 7 w 764"/>
                  <a:gd name="T49" fmla="*/ 12 h 867"/>
                  <a:gd name="T50" fmla="*/ 5 w 764"/>
                  <a:gd name="T51" fmla="*/ 12 h 867"/>
                  <a:gd name="T52" fmla="*/ 3 w 764"/>
                  <a:gd name="T53" fmla="*/ 11 h 867"/>
                  <a:gd name="T54" fmla="*/ 2 w 764"/>
                  <a:gd name="T55" fmla="*/ 8 h 867"/>
                  <a:gd name="T56" fmla="*/ 1 w 764"/>
                  <a:gd name="T57" fmla="*/ 7 h 867"/>
                  <a:gd name="T58" fmla="*/ 1 w 764"/>
                  <a:gd name="T59" fmla="*/ 6 h 867"/>
                  <a:gd name="T60" fmla="*/ 2 w 764"/>
                  <a:gd name="T61" fmla="*/ 5 h 867"/>
                  <a:gd name="T62" fmla="*/ 3 w 764"/>
                  <a:gd name="T63" fmla="*/ 6 h 867"/>
                  <a:gd name="T64" fmla="*/ 3 w 764"/>
                  <a:gd name="T65" fmla="*/ 7 h 867"/>
                  <a:gd name="T66" fmla="*/ 4 w 764"/>
                  <a:gd name="T67" fmla="*/ 8 h 867"/>
                  <a:gd name="T68" fmla="*/ 4 w 764"/>
                  <a:gd name="T69" fmla="*/ 9 h 867"/>
                  <a:gd name="T70" fmla="*/ 5 w 764"/>
                  <a:gd name="T71" fmla="*/ 9 h 867"/>
                  <a:gd name="T72" fmla="*/ 5 w 764"/>
                  <a:gd name="T73" fmla="*/ 9 h 867"/>
                  <a:gd name="T74" fmla="*/ 5 w 764"/>
                  <a:gd name="T75" fmla="*/ 8 h 867"/>
                  <a:gd name="T76" fmla="*/ 5 w 764"/>
                  <a:gd name="T77" fmla="*/ 8 h 867"/>
                  <a:gd name="T78" fmla="*/ 4 w 764"/>
                  <a:gd name="T79" fmla="*/ 7 h 867"/>
                  <a:gd name="T80" fmla="*/ 3 w 764"/>
                  <a:gd name="T81" fmla="*/ 6 h 867"/>
                  <a:gd name="T82" fmla="*/ 2 w 764"/>
                  <a:gd name="T83" fmla="*/ 5 h 867"/>
                  <a:gd name="T84" fmla="*/ 1 w 764"/>
                  <a:gd name="T85" fmla="*/ 5 h 867"/>
                  <a:gd name="T86" fmla="*/ 1 w 764"/>
                  <a:gd name="T87" fmla="*/ 5 h 867"/>
                  <a:gd name="T88" fmla="*/ 1 w 764"/>
                  <a:gd name="T89" fmla="*/ 4 h 867"/>
                  <a:gd name="T90" fmla="*/ 3 w 764"/>
                  <a:gd name="T91" fmla="*/ 4 h 867"/>
                  <a:gd name="T92" fmla="*/ 3 w 764"/>
                  <a:gd name="T93" fmla="*/ 2 h 867"/>
                  <a:gd name="T94" fmla="*/ 4 w 764"/>
                  <a:gd name="T95" fmla="*/ 2 h 867"/>
                  <a:gd name="T96" fmla="*/ 5 w 764"/>
                  <a:gd name="T97" fmla="*/ 2 h 867"/>
                  <a:gd name="T98" fmla="*/ 6 w 764"/>
                  <a:gd name="T99" fmla="*/ 1 h 867"/>
                  <a:gd name="T100" fmla="*/ 7 w 764"/>
                  <a:gd name="T101" fmla="*/ 0 h 867"/>
                  <a:gd name="T102" fmla="*/ 6 w 764"/>
                  <a:gd name="T103" fmla="*/ 1 h 867"/>
                  <a:gd name="T104" fmla="*/ 6 w 764"/>
                  <a:gd name="T105" fmla="*/ 2 h 867"/>
                  <a:gd name="T106" fmla="*/ 8 w 764"/>
                  <a:gd name="T107" fmla="*/ 1 h 867"/>
                  <a:gd name="T108" fmla="*/ 9 w 764"/>
                  <a:gd name="T109" fmla="*/ 3 h 867"/>
                  <a:gd name="T110" fmla="*/ 10 w 764"/>
                  <a:gd name="T111" fmla="*/ 4 h 867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764"/>
                  <a:gd name="T169" fmla="*/ 0 h 867"/>
                  <a:gd name="T170" fmla="*/ 764 w 764"/>
                  <a:gd name="T171" fmla="*/ 867 h 867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764" h="867">
                    <a:moveTo>
                      <a:pt x="589" y="241"/>
                    </a:moveTo>
                    <a:lnTo>
                      <a:pt x="599" y="268"/>
                    </a:lnTo>
                    <a:lnTo>
                      <a:pt x="604" y="298"/>
                    </a:lnTo>
                    <a:lnTo>
                      <a:pt x="607" y="327"/>
                    </a:lnTo>
                    <a:lnTo>
                      <a:pt x="616" y="354"/>
                    </a:lnTo>
                    <a:lnTo>
                      <a:pt x="626" y="337"/>
                    </a:lnTo>
                    <a:lnTo>
                      <a:pt x="634" y="320"/>
                    </a:lnTo>
                    <a:lnTo>
                      <a:pt x="639" y="301"/>
                    </a:lnTo>
                    <a:lnTo>
                      <a:pt x="646" y="283"/>
                    </a:lnTo>
                    <a:lnTo>
                      <a:pt x="654" y="266"/>
                    </a:lnTo>
                    <a:lnTo>
                      <a:pt x="664" y="250"/>
                    </a:lnTo>
                    <a:lnTo>
                      <a:pt x="675" y="235"/>
                    </a:lnTo>
                    <a:lnTo>
                      <a:pt x="691" y="222"/>
                    </a:lnTo>
                    <a:lnTo>
                      <a:pt x="696" y="220"/>
                    </a:lnTo>
                    <a:lnTo>
                      <a:pt x="702" y="217"/>
                    </a:lnTo>
                    <a:lnTo>
                      <a:pt x="707" y="218"/>
                    </a:lnTo>
                    <a:lnTo>
                      <a:pt x="712" y="221"/>
                    </a:lnTo>
                    <a:lnTo>
                      <a:pt x="726" y="236"/>
                    </a:lnTo>
                    <a:lnTo>
                      <a:pt x="730" y="252"/>
                    </a:lnTo>
                    <a:lnTo>
                      <a:pt x="729" y="269"/>
                    </a:lnTo>
                    <a:lnTo>
                      <a:pt x="724" y="285"/>
                    </a:lnTo>
                    <a:lnTo>
                      <a:pt x="718" y="303"/>
                    </a:lnTo>
                    <a:lnTo>
                      <a:pt x="713" y="320"/>
                    </a:lnTo>
                    <a:lnTo>
                      <a:pt x="714" y="338"/>
                    </a:lnTo>
                    <a:lnTo>
                      <a:pt x="722" y="356"/>
                    </a:lnTo>
                    <a:lnTo>
                      <a:pt x="725" y="362"/>
                    </a:lnTo>
                    <a:lnTo>
                      <a:pt x="725" y="369"/>
                    </a:lnTo>
                    <a:lnTo>
                      <a:pt x="721" y="376"/>
                    </a:lnTo>
                    <a:lnTo>
                      <a:pt x="718" y="382"/>
                    </a:lnTo>
                    <a:lnTo>
                      <a:pt x="713" y="387"/>
                    </a:lnTo>
                    <a:lnTo>
                      <a:pt x="707" y="390"/>
                    </a:lnTo>
                    <a:lnTo>
                      <a:pt x="700" y="391"/>
                    </a:lnTo>
                    <a:lnTo>
                      <a:pt x="694" y="392"/>
                    </a:lnTo>
                    <a:lnTo>
                      <a:pt x="687" y="394"/>
                    </a:lnTo>
                    <a:lnTo>
                      <a:pt x="680" y="392"/>
                    </a:lnTo>
                    <a:lnTo>
                      <a:pt x="673" y="392"/>
                    </a:lnTo>
                    <a:lnTo>
                      <a:pt x="667" y="391"/>
                    </a:lnTo>
                    <a:lnTo>
                      <a:pt x="672" y="396"/>
                    </a:lnTo>
                    <a:lnTo>
                      <a:pt x="676" y="399"/>
                    </a:lnTo>
                    <a:lnTo>
                      <a:pt x="682" y="402"/>
                    </a:lnTo>
                    <a:lnTo>
                      <a:pt x="687" y="405"/>
                    </a:lnTo>
                    <a:lnTo>
                      <a:pt x="692" y="409"/>
                    </a:lnTo>
                    <a:lnTo>
                      <a:pt x="697" y="412"/>
                    </a:lnTo>
                    <a:lnTo>
                      <a:pt x="700" y="417"/>
                    </a:lnTo>
                    <a:lnTo>
                      <a:pt x="703" y="424"/>
                    </a:lnTo>
                    <a:lnTo>
                      <a:pt x="709" y="449"/>
                    </a:lnTo>
                    <a:lnTo>
                      <a:pt x="717" y="474"/>
                    </a:lnTo>
                    <a:lnTo>
                      <a:pt x="725" y="500"/>
                    </a:lnTo>
                    <a:lnTo>
                      <a:pt x="733" y="524"/>
                    </a:lnTo>
                    <a:lnTo>
                      <a:pt x="741" y="549"/>
                    </a:lnTo>
                    <a:lnTo>
                      <a:pt x="749" y="574"/>
                    </a:lnTo>
                    <a:lnTo>
                      <a:pt x="757" y="600"/>
                    </a:lnTo>
                    <a:lnTo>
                      <a:pt x="764" y="625"/>
                    </a:lnTo>
                    <a:lnTo>
                      <a:pt x="764" y="639"/>
                    </a:lnTo>
                    <a:lnTo>
                      <a:pt x="758" y="652"/>
                    </a:lnTo>
                    <a:lnTo>
                      <a:pt x="749" y="663"/>
                    </a:lnTo>
                    <a:lnTo>
                      <a:pt x="741" y="676"/>
                    </a:lnTo>
                    <a:lnTo>
                      <a:pt x="728" y="695"/>
                    </a:lnTo>
                    <a:lnTo>
                      <a:pt x="714" y="715"/>
                    </a:lnTo>
                    <a:lnTo>
                      <a:pt x="699" y="733"/>
                    </a:lnTo>
                    <a:lnTo>
                      <a:pt x="683" y="750"/>
                    </a:lnTo>
                    <a:lnTo>
                      <a:pt x="666" y="766"/>
                    </a:lnTo>
                    <a:lnTo>
                      <a:pt x="649" y="781"/>
                    </a:lnTo>
                    <a:lnTo>
                      <a:pt x="630" y="795"/>
                    </a:lnTo>
                    <a:lnTo>
                      <a:pt x="611" y="807"/>
                    </a:lnTo>
                    <a:lnTo>
                      <a:pt x="591" y="819"/>
                    </a:lnTo>
                    <a:lnTo>
                      <a:pt x="570" y="829"/>
                    </a:lnTo>
                    <a:lnTo>
                      <a:pt x="550" y="838"/>
                    </a:lnTo>
                    <a:lnTo>
                      <a:pt x="529" y="846"/>
                    </a:lnTo>
                    <a:lnTo>
                      <a:pt x="507" y="853"/>
                    </a:lnTo>
                    <a:lnTo>
                      <a:pt x="484" y="858"/>
                    </a:lnTo>
                    <a:lnTo>
                      <a:pt x="462" y="863"/>
                    </a:lnTo>
                    <a:lnTo>
                      <a:pt x="439" y="865"/>
                    </a:lnTo>
                    <a:lnTo>
                      <a:pt x="430" y="866"/>
                    </a:lnTo>
                    <a:lnTo>
                      <a:pt x="419" y="866"/>
                    </a:lnTo>
                    <a:lnTo>
                      <a:pt x="410" y="867"/>
                    </a:lnTo>
                    <a:lnTo>
                      <a:pt x="401" y="866"/>
                    </a:lnTo>
                    <a:lnTo>
                      <a:pt x="392" y="866"/>
                    </a:lnTo>
                    <a:lnTo>
                      <a:pt x="382" y="864"/>
                    </a:lnTo>
                    <a:lnTo>
                      <a:pt x="374" y="861"/>
                    </a:lnTo>
                    <a:lnTo>
                      <a:pt x="366" y="857"/>
                    </a:lnTo>
                    <a:lnTo>
                      <a:pt x="360" y="850"/>
                    </a:lnTo>
                    <a:lnTo>
                      <a:pt x="357" y="842"/>
                    </a:lnTo>
                    <a:lnTo>
                      <a:pt x="355" y="831"/>
                    </a:lnTo>
                    <a:lnTo>
                      <a:pt x="351" y="823"/>
                    </a:lnTo>
                    <a:lnTo>
                      <a:pt x="370" y="825"/>
                    </a:lnTo>
                    <a:lnTo>
                      <a:pt x="387" y="822"/>
                    </a:lnTo>
                    <a:lnTo>
                      <a:pt x="404" y="819"/>
                    </a:lnTo>
                    <a:lnTo>
                      <a:pt x="420" y="814"/>
                    </a:lnTo>
                    <a:lnTo>
                      <a:pt x="437" y="807"/>
                    </a:lnTo>
                    <a:lnTo>
                      <a:pt x="453" y="799"/>
                    </a:lnTo>
                    <a:lnTo>
                      <a:pt x="467" y="789"/>
                    </a:lnTo>
                    <a:lnTo>
                      <a:pt x="482" y="778"/>
                    </a:lnTo>
                    <a:lnTo>
                      <a:pt x="494" y="767"/>
                    </a:lnTo>
                    <a:lnTo>
                      <a:pt x="507" y="753"/>
                    </a:lnTo>
                    <a:lnTo>
                      <a:pt x="518" y="740"/>
                    </a:lnTo>
                    <a:lnTo>
                      <a:pt x="530" y="725"/>
                    </a:lnTo>
                    <a:lnTo>
                      <a:pt x="539" y="712"/>
                    </a:lnTo>
                    <a:lnTo>
                      <a:pt x="548" y="697"/>
                    </a:lnTo>
                    <a:lnTo>
                      <a:pt x="556" y="682"/>
                    </a:lnTo>
                    <a:lnTo>
                      <a:pt x="563" y="667"/>
                    </a:lnTo>
                    <a:lnTo>
                      <a:pt x="574" y="640"/>
                    </a:lnTo>
                    <a:lnTo>
                      <a:pt x="584" y="613"/>
                    </a:lnTo>
                    <a:lnTo>
                      <a:pt x="591" y="584"/>
                    </a:lnTo>
                    <a:lnTo>
                      <a:pt x="598" y="555"/>
                    </a:lnTo>
                    <a:lnTo>
                      <a:pt x="603" y="525"/>
                    </a:lnTo>
                    <a:lnTo>
                      <a:pt x="606" y="495"/>
                    </a:lnTo>
                    <a:lnTo>
                      <a:pt x="607" y="465"/>
                    </a:lnTo>
                    <a:lnTo>
                      <a:pt x="607" y="434"/>
                    </a:lnTo>
                    <a:lnTo>
                      <a:pt x="606" y="433"/>
                    </a:lnTo>
                    <a:lnTo>
                      <a:pt x="601" y="457"/>
                    </a:lnTo>
                    <a:lnTo>
                      <a:pt x="597" y="482"/>
                    </a:lnTo>
                    <a:lnTo>
                      <a:pt x="592" y="507"/>
                    </a:lnTo>
                    <a:lnTo>
                      <a:pt x="586" y="531"/>
                    </a:lnTo>
                    <a:lnTo>
                      <a:pt x="579" y="554"/>
                    </a:lnTo>
                    <a:lnTo>
                      <a:pt x="573" y="577"/>
                    </a:lnTo>
                    <a:lnTo>
                      <a:pt x="562" y="600"/>
                    </a:lnTo>
                    <a:lnTo>
                      <a:pt x="551" y="621"/>
                    </a:lnTo>
                    <a:lnTo>
                      <a:pt x="535" y="644"/>
                    </a:lnTo>
                    <a:lnTo>
                      <a:pt x="517" y="667"/>
                    </a:lnTo>
                    <a:lnTo>
                      <a:pt x="498" y="689"/>
                    </a:lnTo>
                    <a:lnTo>
                      <a:pt x="477" y="709"/>
                    </a:lnTo>
                    <a:lnTo>
                      <a:pt x="454" y="728"/>
                    </a:lnTo>
                    <a:lnTo>
                      <a:pt x="430" y="743"/>
                    </a:lnTo>
                    <a:lnTo>
                      <a:pt x="404" y="755"/>
                    </a:lnTo>
                    <a:lnTo>
                      <a:pt x="377" y="763"/>
                    </a:lnTo>
                    <a:lnTo>
                      <a:pt x="351" y="767"/>
                    </a:lnTo>
                    <a:lnTo>
                      <a:pt x="328" y="765"/>
                    </a:lnTo>
                    <a:lnTo>
                      <a:pt x="305" y="760"/>
                    </a:lnTo>
                    <a:lnTo>
                      <a:pt x="284" y="752"/>
                    </a:lnTo>
                    <a:lnTo>
                      <a:pt x="264" y="740"/>
                    </a:lnTo>
                    <a:lnTo>
                      <a:pt x="244" y="728"/>
                    </a:lnTo>
                    <a:lnTo>
                      <a:pt x="226" y="714"/>
                    </a:lnTo>
                    <a:lnTo>
                      <a:pt x="208" y="698"/>
                    </a:lnTo>
                    <a:lnTo>
                      <a:pt x="185" y="669"/>
                    </a:lnTo>
                    <a:lnTo>
                      <a:pt x="168" y="638"/>
                    </a:lnTo>
                    <a:lnTo>
                      <a:pt x="156" y="604"/>
                    </a:lnTo>
                    <a:lnTo>
                      <a:pt x="146" y="571"/>
                    </a:lnTo>
                    <a:lnTo>
                      <a:pt x="135" y="536"/>
                    </a:lnTo>
                    <a:lnTo>
                      <a:pt x="121" y="504"/>
                    </a:lnTo>
                    <a:lnTo>
                      <a:pt x="102" y="473"/>
                    </a:lnTo>
                    <a:lnTo>
                      <a:pt x="76" y="445"/>
                    </a:lnTo>
                    <a:lnTo>
                      <a:pt x="67" y="436"/>
                    </a:lnTo>
                    <a:lnTo>
                      <a:pt x="57" y="427"/>
                    </a:lnTo>
                    <a:lnTo>
                      <a:pt x="48" y="418"/>
                    </a:lnTo>
                    <a:lnTo>
                      <a:pt x="41" y="407"/>
                    </a:lnTo>
                    <a:lnTo>
                      <a:pt x="33" y="397"/>
                    </a:lnTo>
                    <a:lnTo>
                      <a:pt x="27" y="387"/>
                    </a:lnTo>
                    <a:lnTo>
                      <a:pt x="22" y="376"/>
                    </a:lnTo>
                    <a:lnTo>
                      <a:pt x="17" y="365"/>
                    </a:lnTo>
                    <a:lnTo>
                      <a:pt x="26" y="352"/>
                    </a:lnTo>
                    <a:lnTo>
                      <a:pt x="38" y="339"/>
                    </a:lnTo>
                    <a:lnTo>
                      <a:pt x="50" y="330"/>
                    </a:lnTo>
                    <a:lnTo>
                      <a:pt x="63" y="322"/>
                    </a:lnTo>
                    <a:lnTo>
                      <a:pt x="77" y="316"/>
                    </a:lnTo>
                    <a:lnTo>
                      <a:pt x="92" y="313"/>
                    </a:lnTo>
                    <a:lnTo>
                      <a:pt x="107" y="313"/>
                    </a:lnTo>
                    <a:lnTo>
                      <a:pt x="123" y="315"/>
                    </a:lnTo>
                    <a:lnTo>
                      <a:pt x="136" y="321"/>
                    </a:lnTo>
                    <a:lnTo>
                      <a:pt x="147" y="328"/>
                    </a:lnTo>
                    <a:lnTo>
                      <a:pt x="156" y="337"/>
                    </a:lnTo>
                    <a:lnTo>
                      <a:pt x="166" y="349"/>
                    </a:lnTo>
                    <a:lnTo>
                      <a:pt x="174" y="360"/>
                    </a:lnTo>
                    <a:lnTo>
                      <a:pt x="181" y="373"/>
                    </a:lnTo>
                    <a:lnTo>
                      <a:pt x="186" y="386"/>
                    </a:lnTo>
                    <a:lnTo>
                      <a:pt x="191" y="398"/>
                    </a:lnTo>
                    <a:lnTo>
                      <a:pt x="197" y="415"/>
                    </a:lnTo>
                    <a:lnTo>
                      <a:pt x="200" y="433"/>
                    </a:lnTo>
                    <a:lnTo>
                      <a:pt x="204" y="450"/>
                    </a:lnTo>
                    <a:lnTo>
                      <a:pt x="207" y="468"/>
                    </a:lnTo>
                    <a:lnTo>
                      <a:pt x="211" y="486"/>
                    </a:lnTo>
                    <a:lnTo>
                      <a:pt x="215" y="503"/>
                    </a:lnTo>
                    <a:lnTo>
                      <a:pt x="222" y="519"/>
                    </a:lnTo>
                    <a:lnTo>
                      <a:pt x="230" y="535"/>
                    </a:lnTo>
                    <a:lnTo>
                      <a:pt x="234" y="539"/>
                    </a:lnTo>
                    <a:lnTo>
                      <a:pt x="237" y="541"/>
                    </a:lnTo>
                    <a:lnTo>
                      <a:pt x="242" y="543"/>
                    </a:lnTo>
                    <a:lnTo>
                      <a:pt x="248" y="543"/>
                    </a:lnTo>
                    <a:lnTo>
                      <a:pt x="253" y="543"/>
                    </a:lnTo>
                    <a:lnTo>
                      <a:pt x="259" y="542"/>
                    </a:lnTo>
                    <a:lnTo>
                      <a:pt x="265" y="541"/>
                    </a:lnTo>
                    <a:lnTo>
                      <a:pt x="269" y="540"/>
                    </a:lnTo>
                    <a:lnTo>
                      <a:pt x="280" y="535"/>
                    </a:lnTo>
                    <a:lnTo>
                      <a:pt x="288" y="528"/>
                    </a:lnTo>
                    <a:lnTo>
                      <a:pt x="295" y="520"/>
                    </a:lnTo>
                    <a:lnTo>
                      <a:pt x="301" y="511"/>
                    </a:lnTo>
                    <a:lnTo>
                      <a:pt x="305" y="502"/>
                    </a:lnTo>
                    <a:lnTo>
                      <a:pt x="309" y="492"/>
                    </a:lnTo>
                    <a:lnTo>
                      <a:pt x="312" y="481"/>
                    </a:lnTo>
                    <a:lnTo>
                      <a:pt x="314" y="472"/>
                    </a:lnTo>
                    <a:lnTo>
                      <a:pt x="307" y="481"/>
                    </a:lnTo>
                    <a:lnTo>
                      <a:pt x="299" y="490"/>
                    </a:lnTo>
                    <a:lnTo>
                      <a:pt x="290" y="497"/>
                    </a:lnTo>
                    <a:lnTo>
                      <a:pt x="281" y="503"/>
                    </a:lnTo>
                    <a:lnTo>
                      <a:pt x="271" y="508"/>
                    </a:lnTo>
                    <a:lnTo>
                      <a:pt x="260" y="512"/>
                    </a:lnTo>
                    <a:lnTo>
                      <a:pt x="249" y="515"/>
                    </a:lnTo>
                    <a:lnTo>
                      <a:pt x="238" y="517"/>
                    </a:lnTo>
                    <a:lnTo>
                      <a:pt x="231" y="481"/>
                    </a:lnTo>
                    <a:lnTo>
                      <a:pt x="227" y="443"/>
                    </a:lnTo>
                    <a:lnTo>
                      <a:pt x="219" y="407"/>
                    </a:lnTo>
                    <a:lnTo>
                      <a:pt x="205" y="374"/>
                    </a:lnTo>
                    <a:lnTo>
                      <a:pt x="195" y="359"/>
                    </a:lnTo>
                    <a:lnTo>
                      <a:pt x="182" y="343"/>
                    </a:lnTo>
                    <a:lnTo>
                      <a:pt x="168" y="329"/>
                    </a:lnTo>
                    <a:lnTo>
                      <a:pt x="152" y="316"/>
                    </a:lnTo>
                    <a:lnTo>
                      <a:pt x="133" y="305"/>
                    </a:lnTo>
                    <a:lnTo>
                      <a:pt x="115" y="296"/>
                    </a:lnTo>
                    <a:lnTo>
                      <a:pt x="97" y="290"/>
                    </a:lnTo>
                    <a:lnTo>
                      <a:pt x="77" y="288"/>
                    </a:lnTo>
                    <a:lnTo>
                      <a:pt x="65" y="289"/>
                    </a:lnTo>
                    <a:lnTo>
                      <a:pt x="54" y="291"/>
                    </a:lnTo>
                    <a:lnTo>
                      <a:pt x="46" y="297"/>
                    </a:lnTo>
                    <a:lnTo>
                      <a:pt x="38" y="304"/>
                    </a:lnTo>
                    <a:lnTo>
                      <a:pt x="31" y="312"/>
                    </a:lnTo>
                    <a:lnTo>
                      <a:pt x="24" y="321"/>
                    </a:lnTo>
                    <a:lnTo>
                      <a:pt x="18" y="330"/>
                    </a:lnTo>
                    <a:lnTo>
                      <a:pt x="12" y="341"/>
                    </a:lnTo>
                    <a:lnTo>
                      <a:pt x="7" y="320"/>
                    </a:lnTo>
                    <a:lnTo>
                      <a:pt x="3" y="296"/>
                    </a:lnTo>
                    <a:lnTo>
                      <a:pt x="2" y="270"/>
                    </a:lnTo>
                    <a:lnTo>
                      <a:pt x="0" y="245"/>
                    </a:lnTo>
                    <a:lnTo>
                      <a:pt x="20" y="248"/>
                    </a:lnTo>
                    <a:lnTo>
                      <a:pt x="41" y="248"/>
                    </a:lnTo>
                    <a:lnTo>
                      <a:pt x="62" y="247"/>
                    </a:lnTo>
                    <a:lnTo>
                      <a:pt x="80" y="244"/>
                    </a:lnTo>
                    <a:lnTo>
                      <a:pt x="99" y="237"/>
                    </a:lnTo>
                    <a:lnTo>
                      <a:pt x="116" y="228"/>
                    </a:lnTo>
                    <a:lnTo>
                      <a:pt x="132" y="216"/>
                    </a:lnTo>
                    <a:lnTo>
                      <a:pt x="147" y="202"/>
                    </a:lnTo>
                    <a:lnTo>
                      <a:pt x="159" y="188"/>
                    </a:lnTo>
                    <a:lnTo>
                      <a:pt x="168" y="174"/>
                    </a:lnTo>
                    <a:lnTo>
                      <a:pt x="177" y="157"/>
                    </a:lnTo>
                    <a:lnTo>
                      <a:pt x="183" y="140"/>
                    </a:lnTo>
                    <a:lnTo>
                      <a:pt x="186" y="123"/>
                    </a:lnTo>
                    <a:lnTo>
                      <a:pt x="189" y="106"/>
                    </a:lnTo>
                    <a:lnTo>
                      <a:pt x="188" y="87"/>
                    </a:lnTo>
                    <a:lnTo>
                      <a:pt x="183" y="69"/>
                    </a:lnTo>
                    <a:lnTo>
                      <a:pt x="198" y="72"/>
                    </a:lnTo>
                    <a:lnTo>
                      <a:pt x="213" y="74"/>
                    </a:lnTo>
                    <a:lnTo>
                      <a:pt x="228" y="76"/>
                    </a:lnTo>
                    <a:lnTo>
                      <a:pt x="242" y="76"/>
                    </a:lnTo>
                    <a:lnTo>
                      <a:pt x="257" y="76"/>
                    </a:lnTo>
                    <a:lnTo>
                      <a:pt x="271" y="73"/>
                    </a:lnTo>
                    <a:lnTo>
                      <a:pt x="286" y="72"/>
                    </a:lnTo>
                    <a:lnTo>
                      <a:pt x="299" y="69"/>
                    </a:lnTo>
                    <a:lnTo>
                      <a:pt x="313" y="65"/>
                    </a:lnTo>
                    <a:lnTo>
                      <a:pt x="327" y="61"/>
                    </a:lnTo>
                    <a:lnTo>
                      <a:pt x="341" y="56"/>
                    </a:lnTo>
                    <a:lnTo>
                      <a:pt x="354" y="51"/>
                    </a:lnTo>
                    <a:lnTo>
                      <a:pt x="366" y="46"/>
                    </a:lnTo>
                    <a:lnTo>
                      <a:pt x="380" y="40"/>
                    </a:lnTo>
                    <a:lnTo>
                      <a:pt x="392" y="34"/>
                    </a:lnTo>
                    <a:lnTo>
                      <a:pt x="404" y="27"/>
                    </a:lnTo>
                    <a:lnTo>
                      <a:pt x="439" y="0"/>
                    </a:lnTo>
                    <a:lnTo>
                      <a:pt x="428" y="12"/>
                    </a:lnTo>
                    <a:lnTo>
                      <a:pt x="418" y="24"/>
                    </a:lnTo>
                    <a:lnTo>
                      <a:pt x="405" y="34"/>
                    </a:lnTo>
                    <a:lnTo>
                      <a:pt x="393" y="44"/>
                    </a:lnTo>
                    <a:lnTo>
                      <a:pt x="379" y="54"/>
                    </a:lnTo>
                    <a:lnTo>
                      <a:pt x="365" y="63"/>
                    </a:lnTo>
                    <a:lnTo>
                      <a:pt x="351" y="70"/>
                    </a:lnTo>
                    <a:lnTo>
                      <a:pt x="336" y="76"/>
                    </a:lnTo>
                    <a:lnTo>
                      <a:pt x="355" y="76"/>
                    </a:lnTo>
                    <a:lnTo>
                      <a:pt x="373" y="76"/>
                    </a:lnTo>
                    <a:lnTo>
                      <a:pt x="392" y="73"/>
                    </a:lnTo>
                    <a:lnTo>
                      <a:pt x="409" y="69"/>
                    </a:lnTo>
                    <a:lnTo>
                      <a:pt x="425" y="64"/>
                    </a:lnTo>
                    <a:lnTo>
                      <a:pt x="441" y="57"/>
                    </a:lnTo>
                    <a:lnTo>
                      <a:pt x="457" y="49"/>
                    </a:lnTo>
                    <a:lnTo>
                      <a:pt x="472" y="40"/>
                    </a:lnTo>
                    <a:lnTo>
                      <a:pt x="471" y="70"/>
                    </a:lnTo>
                    <a:lnTo>
                      <a:pt x="479" y="95"/>
                    </a:lnTo>
                    <a:lnTo>
                      <a:pt x="495" y="119"/>
                    </a:lnTo>
                    <a:lnTo>
                      <a:pt x="515" y="142"/>
                    </a:lnTo>
                    <a:lnTo>
                      <a:pt x="537" y="164"/>
                    </a:lnTo>
                    <a:lnTo>
                      <a:pt x="559" y="186"/>
                    </a:lnTo>
                    <a:lnTo>
                      <a:pt x="576" y="210"/>
                    </a:lnTo>
                    <a:lnTo>
                      <a:pt x="588" y="236"/>
                    </a:lnTo>
                    <a:lnTo>
                      <a:pt x="589" y="241"/>
                    </a:lnTo>
                    <a:close/>
                  </a:path>
                </a:pathLst>
              </a:custGeom>
              <a:solidFill>
                <a:srgbClr val="F2D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2" name="Freeform 73">
                <a:extLst>
                  <a:ext uri="{FF2B5EF4-FFF2-40B4-BE49-F238E27FC236}">
                    <a16:creationId xmlns:a16="http://schemas.microsoft.com/office/drawing/2014/main" id="{1C7D9888-28C9-892A-AA01-0B9639E41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7" y="908"/>
                <a:ext cx="56" cy="65"/>
              </a:xfrm>
              <a:custGeom>
                <a:avLst/>
                <a:gdLst>
                  <a:gd name="T0" fmla="*/ 2 w 112"/>
                  <a:gd name="T1" fmla="*/ 2 h 131"/>
                  <a:gd name="T2" fmla="*/ 2 w 112"/>
                  <a:gd name="T3" fmla="*/ 1 h 131"/>
                  <a:gd name="T4" fmla="*/ 2 w 112"/>
                  <a:gd name="T5" fmla="*/ 1 h 131"/>
                  <a:gd name="T6" fmla="*/ 2 w 112"/>
                  <a:gd name="T7" fmla="*/ 1 h 131"/>
                  <a:gd name="T8" fmla="*/ 1 w 112"/>
                  <a:gd name="T9" fmla="*/ 1 h 131"/>
                  <a:gd name="T10" fmla="*/ 1 w 112"/>
                  <a:gd name="T11" fmla="*/ 0 h 131"/>
                  <a:gd name="T12" fmla="*/ 1 w 112"/>
                  <a:gd name="T13" fmla="*/ 0 h 131"/>
                  <a:gd name="T14" fmla="*/ 1 w 112"/>
                  <a:gd name="T15" fmla="*/ 0 h 131"/>
                  <a:gd name="T16" fmla="*/ 0 w 112"/>
                  <a:gd name="T17" fmla="*/ 0 h 131"/>
                  <a:gd name="T18" fmla="*/ 1 w 112"/>
                  <a:gd name="T19" fmla="*/ 0 h 131"/>
                  <a:gd name="T20" fmla="*/ 1 w 112"/>
                  <a:gd name="T21" fmla="*/ 0 h 131"/>
                  <a:gd name="T22" fmla="*/ 1 w 112"/>
                  <a:gd name="T23" fmla="*/ 0 h 131"/>
                  <a:gd name="T24" fmla="*/ 2 w 112"/>
                  <a:gd name="T25" fmla="*/ 0 h 131"/>
                  <a:gd name="T26" fmla="*/ 2 w 112"/>
                  <a:gd name="T27" fmla="*/ 1 h 131"/>
                  <a:gd name="T28" fmla="*/ 2 w 112"/>
                  <a:gd name="T29" fmla="*/ 1 h 131"/>
                  <a:gd name="T30" fmla="*/ 2 w 112"/>
                  <a:gd name="T31" fmla="*/ 1 h 131"/>
                  <a:gd name="T32" fmla="*/ 2 w 112"/>
                  <a:gd name="T33" fmla="*/ 2 h 13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12"/>
                  <a:gd name="T52" fmla="*/ 0 h 131"/>
                  <a:gd name="T53" fmla="*/ 112 w 112"/>
                  <a:gd name="T54" fmla="*/ 131 h 13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12" h="131">
                    <a:moveTo>
                      <a:pt x="112" y="131"/>
                    </a:moveTo>
                    <a:lnTo>
                      <a:pt x="99" y="114"/>
                    </a:lnTo>
                    <a:lnTo>
                      <a:pt x="86" y="98"/>
                    </a:lnTo>
                    <a:lnTo>
                      <a:pt x="71" y="83"/>
                    </a:lnTo>
                    <a:lnTo>
                      <a:pt x="56" y="67"/>
                    </a:lnTo>
                    <a:lnTo>
                      <a:pt x="41" y="51"/>
                    </a:lnTo>
                    <a:lnTo>
                      <a:pt x="26" y="34"/>
                    </a:lnTo>
                    <a:lnTo>
                      <a:pt x="13" y="18"/>
                    </a:lnTo>
                    <a:lnTo>
                      <a:pt x="0" y="0"/>
                    </a:lnTo>
                    <a:lnTo>
                      <a:pt x="22" y="7"/>
                    </a:lnTo>
                    <a:lnTo>
                      <a:pt x="40" y="19"/>
                    </a:lnTo>
                    <a:lnTo>
                      <a:pt x="56" y="34"/>
                    </a:lnTo>
                    <a:lnTo>
                      <a:pt x="71" y="51"/>
                    </a:lnTo>
                    <a:lnTo>
                      <a:pt x="83" y="71"/>
                    </a:lnTo>
                    <a:lnTo>
                      <a:pt x="93" y="90"/>
                    </a:lnTo>
                    <a:lnTo>
                      <a:pt x="104" y="111"/>
                    </a:lnTo>
                    <a:lnTo>
                      <a:pt x="112" y="131"/>
                    </a:lnTo>
                    <a:close/>
                  </a:path>
                </a:pathLst>
              </a:custGeom>
              <a:solidFill>
                <a:srgbClr val="7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3" name="Freeform 74">
                <a:extLst>
                  <a:ext uri="{FF2B5EF4-FFF2-40B4-BE49-F238E27FC236}">
                    <a16:creationId xmlns:a16="http://schemas.microsoft.com/office/drawing/2014/main" id="{EB016C8E-9D19-A27B-F728-AAD8EFA41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" y="946"/>
                <a:ext cx="44" cy="52"/>
              </a:xfrm>
              <a:custGeom>
                <a:avLst/>
                <a:gdLst>
                  <a:gd name="T0" fmla="*/ 1 w 89"/>
                  <a:gd name="T1" fmla="*/ 1 h 105"/>
                  <a:gd name="T2" fmla="*/ 1 w 89"/>
                  <a:gd name="T3" fmla="*/ 1 h 105"/>
                  <a:gd name="T4" fmla="*/ 1 w 89"/>
                  <a:gd name="T5" fmla="*/ 1 h 105"/>
                  <a:gd name="T6" fmla="*/ 0 w 89"/>
                  <a:gd name="T7" fmla="*/ 1 h 105"/>
                  <a:gd name="T8" fmla="*/ 0 w 89"/>
                  <a:gd name="T9" fmla="*/ 0 h 105"/>
                  <a:gd name="T10" fmla="*/ 0 w 89"/>
                  <a:gd name="T11" fmla="*/ 0 h 105"/>
                  <a:gd name="T12" fmla="*/ 0 w 89"/>
                  <a:gd name="T13" fmla="*/ 0 h 105"/>
                  <a:gd name="T14" fmla="*/ 0 w 89"/>
                  <a:gd name="T15" fmla="*/ 0 h 105"/>
                  <a:gd name="T16" fmla="*/ 0 w 89"/>
                  <a:gd name="T17" fmla="*/ 0 h 105"/>
                  <a:gd name="T18" fmla="*/ 0 w 89"/>
                  <a:gd name="T19" fmla="*/ 0 h 105"/>
                  <a:gd name="T20" fmla="*/ 0 w 89"/>
                  <a:gd name="T21" fmla="*/ 0 h 105"/>
                  <a:gd name="T22" fmla="*/ 0 w 89"/>
                  <a:gd name="T23" fmla="*/ 0 h 105"/>
                  <a:gd name="T24" fmla="*/ 0 w 89"/>
                  <a:gd name="T25" fmla="*/ 0 h 105"/>
                  <a:gd name="T26" fmla="*/ 1 w 89"/>
                  <a:gd name="T27" fmla="*/ 0 h 105"/>
                  <a:gd name="T28" fmla="*/ 1 w 89"/>
                  <a:gd name="T29" fmla="*/ 1 h 105"/>
                  <a:gd name="T30" fmla="*/ 1 w 89"/>
                  <a:gd name="T31" fmla="*/ 1 h 105"/>
                  <a:gd name="T32" fmla="*/ 1 w 89"/>
                  <a:gd name="T33" fmla="*/ 1 h 10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9"/>
                  <a:gd name="T52" fmla="*/ 0 h 105"/>
                  <a:gd name="T53" fmla="*/ 89 w 89"/>
                  <a:gd name="T54" fmla="*/ 105 h 10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9" h="105">
                    <a:moveTo>
                      <a:pt x="89" y="105"/>
                    </a:moveTo>
                    <a:lnTo>
                      <a:pt x="79" y="92"/>
                    </a:lnTo>
                    <a:lnTo>
                      <a:pt x="68" y="80"/>
                    </a:lnTo>
                    <a:lnTo>
                      <a:pt x="56" y="66"/>
                    </a:lnTo>
                    <a:lnTo>
                      <a:pt x="45" y="53"/>
                    </a:lnTo>
                    <a:lnTo>
                      <a:pt x="32" y="41"/>
                    </a:lnTo>
                    <a:lnTo>
                      <a:pt x="21" y="27"/>
                    </a:lnTo>
                    <a:lnTo>
                      <a:pt x="10" y="14"/>
                    </a:lnTo>
                    <a:lnTo>
                      <a:pt x="0" y="0"/>
                    </a:lnTo>
                    <a:lnTo>
                      <a:pt x="17" y="6"/>
                    </a:lnTo>
                    <a:lnTo>
                      <a:pt x="32" y="16"/>
                    </a:lnTo>
                    <a:lnTo>
                      <a:pt x="45" y="28"/>
                    </a:lnTo>
                    <a:lnTo>
                      <a:pt x="56" y="42"/>
                    </a:lnTo>
                    <a:lnTo>
                      <a:pt x="65" y="57"/>
                    </a:lnTo>
                    <a:lnTo>
                      <a:pt x="75" y="73"/>
                    </a:lnTo>
                    <a:lnTo>
                      <a:pt x="82" y="89"/>
                    </a:lnTo>
                    <a:lnTo>
                      <a:pt x="89" y="105"/>
                    </a:lnTo>
                    <a:close/>
                  </a:path>
                </a:pathLst>
              </a:custGeom>
              <a:solidFill>
                <a:srgbClr val="7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4" name="Freeform 75">
                <a:extLst>
                  <a:ext uri="{FF2B5EF4-FFF2-40B4-BE49-F238E27FC236}">
                    <a16:creationId xmlns:a16="http://schemas.microsoft.com/office/drawing/2014/main" id="{5C19BE45-4594-C59D-F477-685AE2375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999"/>
                <a:ext cx="108" cy="39"/>
              </a:xfrm>
              <a:custGeom>
                <a:avLst/>
                <a:gdLst>
                  <a:gd name="T0" fmla="*/ 3 w 217"/>
                  <a:gd name="T1" fmla="*/ 0 h 80"/>
                  <a:gd name="T2" fmla="*/ 3 w 217"/>
                  <a:gd name="T3" fmla="*/ 0 h 80"/>
                  <a:gd name="T4" fmla="*/ 2 w 217"/>
                  <a:gd name="T5" fmla="*/ 0 h 80"/>
                  <a:gd name="T6" fmla="*/ 2 w 217"/>
                  <a:gd name="T7" fmla="*/ 0 h 80"/>
                  <a:gd name="T8" fmla="*/ 2 w 217"/>
                  <a:gd name="T9" fmla="*/ 0 h 80"/>
                  <a:gd name="T10" fmla="*/ 1 w 217"/>
                  <a:gd name="T11" fmla="*/ 0 h 80"/>
                  <a:gd name="T12" fmla="*/ 1 w 217"/>
                  <a:gd name="T13" fmla="*/ 0 h 80"/>
                  <a:gd name="T14" fmla="*/ 1 w 217"/>
                  <a:gd name="T15" fmla="*/ 0 h 80"/>
                  <a:gd name="T16" fmla="*/ 1 w 217"/>
                  <a:gd name="T17" fmla="*/ 0 h 80"/>
                  <a:gd name="T18" fmla="*/ 1 w 217"/>
                  <a:gd name="T19" fmla="*/ 0 h 80"/>
                  <a:gd name="T20" fmla="*/ 0 w 217"/>
                  <a:gd name="T21" fmla="*/ 0 h 80"/>
                  <a:gd name="T22" fmla="*/ 0 w 217"/>
                  <a:gd name="T23" fmla="*/ 0 h 80"/>
                  <a:gd name="T24" fmla="*/ 0 w 217"/>
                  <a:gd name="T25" fmla="*/ 0 h 80"/>
                  <a:gd name="T26" fmla="*/ 0 w 217"/>
                  <a:gd name="T27" fmla="*/ 1 h 80"/>
                  <a:gd name="T28" fmla="*/ 0 w 217"/>
                  <a:gd name="T29" fmla="*/ 1 h 80"/>
                  <a:gd name="T30" fmla="*/ 0 w 217"/>
                  <a:gd name="T31" fmla="*/ 1 h 80"/>
                  <a:gd name="T32" fmla="*/ 0 w 217"/>
                  <a:gd name="T33" fmla="*/ 1 h 80"/>
                  <a:gd name="T34" fmla="*/ 0 w 217"/>
                  <a:gd name="T35" fmla="*/ 1 h 80"/>
                  <a:gd name="T36" fmla="*/ 0 w 217"/>
                  <a:gd name="T37" fmla="*/ 0 h 80"/>
                  <a:gd name="T38" fmla="*/ 0 w 217"/>
                  <a:gd name="T39" fmla="*/ 0 h 80"/>
                  <a:gd name="T40" fmla="*/ 0 w 217"/>
                  <a:gd name="T41" fmla="*/ 0 h 80"/>
                  <a:gd name="T42" fmla="*/ 0 w 217"/>
                  <a:gd name="T43" fmla="*/ 0 h 80"/>
                  <a:gd name="T44" fmla="*/ 1 w 217"/>
                  <a:gd name="T45" fmla="*/ 0 h 80"/>
                  <a:gd name="T46" fmla="*/ 1 w 217"/>
                  <a:gd name="T47" fmla="*/ 0 h 80"/>
                  <a:gd name="T48" fmla="*/ 1 w 217"/>
                  <a:gd name="T49" fmla="*/ 0 h 80"/>
                  <a:gd name="T50" fmla="*/ 1 w 217"/>
                  <a:gd name="T51" fmla="*/ 0 h 80"/>
                  <a:gd name="T52" fmla="*/ 2 w 217"/>
                  <a:gd name="T53" fmla="*/ 0 h 80"/>
                  <a:gd name="T54" fmla="*/ 2 w 217"/>
                  <a:gd name="T55" fmla="*/ 0 h 80"/>
                  <a:gd name="T56" fmla="*/ 2 w 217"/>
                  <a:gd name="T57" fmla="*/ 0 h 80"/>
                  <a:gd name="T58" fmla="*/ 2 w 217"/>
                  <a:gd name="T59" fmla="*/ 0 h 80"/>
                  <a:gd name="T60" fmla="*/ 3 w 217"/>
                  <a:gd name="T61" fmla="*/ 0 h 80"/>
                  <a:gd name="T62" fmla="*/ 3 w 217"/>
                  <a:gd name="T63" fmla="*/ 0 h 80"/>
                  <a:gd name="T64" fmla="*/ 3 w 217"/>
                  <a:gd name="T65" fmla="*/ 0 h 8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7"/>
                  <a:gd name="T100" fmla="*/ 0 h 80"/>
                  <a:gd name="T101" fmla="*/ 217 w 217"/>
                  <a:gd name="T102" fmla="*/ 80 h 8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7" h="80">
                    <a:moveTo>
                      <a:pt x="217" y="37"/>
                    </a:moveTo>
                    <a:lnTo>
                      <a:pt x="201" y="34"/>
                    </a:lnTo>
                    <a:lnTo>
                      <a:pt x="183" y="30"/>
                    </a:lnTo>
                    <a:lnTo>
                      <a:pt x="165" y="27"/>
                    </a:lnTo>
                    <a:lnTo>
                      <a:pt x="145" y="24"/>
                    </a:lnTo>
                    <a:lnTo>
                      <a:pt x="127" y="24"/>
                    </a:lnTo>
                    <a:lnTo>
                      <a:pt x="108" y="26"/>
                    </a:lnTo>
                    <a:lnTo>
                      <a:pt x="90" y="31"/>
                    </a:lnTo>
                    <a:lnTo>
                      <a:pt x="74" y="39"/>
                    </a:lnTo>
                    <a:lnTo>
                      <a:pt x="65" y="45"/>
                    </a:lnTo>
                    <a:lnTo>
                      <a:pt x="57" y="51"/>
                    </a:lnTo>
                    <a:lnTo>
                      <a:pt x="47" y="57"/>
                    </a:lnTo>
                    <a:lnTo>
                      <a:pt x="38" y="62"/>
                    </a:lnTo>
                    <a:lnTo>
                      <a:pt x="29" y="67"/>
                    </a:lnTo>
                    <a:lnTo>
                      <a:pt x="20" y="72"/>
                    </a:lnTo>
                    <a:lnTo>
                      <a:pt x="10" y="76"/>
                    </a:lnTo>
                    <a:lnTo>
                      <a:pt x="0" y="80"/>
                    </a:lnTo>
                    <a:lnTo>
                      <a:pt x="8" y="65"/>
                    </a:lnTo>
                    <a:lnTo>
                      <a:pt x="19" y="51"/>
                    </a:lnTo>
                    <a:lnTo>
                      <a:pt x="30" y="37"/>
                    </a:lnTo>
                    <a:lnTo>
                      <a:pt x="43" y="26"/>
                    </a:lnTo>
                    <a:lnTo>
                      <a:pt x="57" y="15"/>
                    </a:lnTo>
                    <a:lnTo>
                      <a:pt x="73" y="7"/>
                    </a:lnTo>
                    <a:lnTo>
                      <a:pt x="89" y="3"/>
                    </a:lnTo>
                    <a:lnTo>
                      <a:pt x="107" y="0"/>
                    </a:lnTo>
                    <a:lnTo>
                      <a:pt x="121" y="0"/>
                    </a:lnTo>
                    <a:lnTo>
                      <a:pt x="136" y="3"/>
                    </a:lnTo>
                    <a:lnTo>
                      <a:pt x="151" y="7"/>
                    </a:lnTo>
                    <a:lnTo>
                      <a:pt x="165" y="12"/>
                    </a:lnTo>
                    <a:lnTo>
                      <a:pt x="179" y="18"/>
                    </a:lnTo>
                    <a:lnTo>
                      <a:pt x="193" y="24"/>
                    </a:lnTo>
                    <a:lnTo>
                      <a:pt x="205" y="30"/>
                    </a:lnTo>
                    <a:lnTo>
                      <a:pt x="217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5" name="Freeform 76">
                <a:extLst>
                  <a:ext uri="{FF2B5EF4-FFF2-40B4-BE49-F238E27FC236}">
                    <a16:creationId xmlns:a16="http://schemas.microsoft.com/office/drawing/2014/main" id="{D9BF307F-93EC-66DE-A28E-4E4A867E2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1" y="1016"/>
                <a:ext cx="21" cy="69"/>
              </a:xfrm>
              <a:custGeom>
                <a:avLst/>
                <a:gdLst>
                  <a:gd name="T0" fmla="*/ 0 w 44"/>
                  <a:gd name="T1" fmla="*/ 1 h 137"/>
                  <a:gd name="T2" fmla="*/ 0 w 44"/>
                  <a:gd name="T3" fmla="*/ 1 h 137"/>
                  <a:gd name="T4" fmla="*/ 0 w 44"/>
                  <a:gd name="T5" fmla="*/ 1 h 137"/>
                  <a:gd name="T6" fmla="*/ 0 w 44"/>
                  <a:gd name="T7" fmla="*/ 2 h 137"/>
                  <a:gd name="T8" fmla="*/ 0 w 44"/>
                  <a:gd name="T9" fmla="*/ 2 h 137"/>
                  <a:gd name="T10" fmla="*/ 0 w 44"/>
                  <a:gd name="T11" fmla="*/ 2 h 137"/>
                  <a:gd name="T12" fmla="*/ 0 w 44"/>
                  <a:gd name="T13" fmla="*/ 2 h 137"/>
                  <a:gd name="T14" fmla="*/ 0 w 44"/>
                  <a:gd name="T15" fmla="*/ 2 h 137"/>
                  <a:gd name="T16" fmla="*/ 0 w 44"/>
                  <a:gd name="T17" fmla="*/ 2 h 137"/>
                  <a:gd name="T18" fmla="*/ 0 w 44"/>
                  <a:gd name="T19" fmla="*/ 1 h 137"/>
                  <a:gd name="T20" fmla="*/ 0 w 44"/>
                  <a:gd name="T21" fmla="*/ 2 h 137"/>
                  <a:gd name="T22" fmla="*/ 0 w 44"/>
                  <a:gd name="T23" fmla="*/ 2 h 137"/>
                  <a:gd name="T24" fmla="*/ 0 w 44"/>
                  <a:gd name="T25" fmla="*/ 2 h 137"/>
                  <a:gd name="T26" fmla="*/ 0 w 44"/>
                  <a:gd name="T27" fmla="*/ 3 h 137"/>
                  <a:gd name="T28" fmla="*/ 0 w 44"/>
                  <a:gd name="T29" fmla="*/ 2 h 137"/>
                  <a:gd name="T30" fmla="*/ 0 w 44"/>
                  <a:gd name="T31" fmla="*/ 2 h 137"/>
                  <a:gd name="T32" fmla="*/ 0 w 44"/>
                  <a:gd name="T33" fmla="*/ 2 h 137"/>
                  <a:gd name="T34" fmla="*/ 0 w 44"/>
                  <a:gd name="T35" fmla="*/ 2 h 137"/>
                  <a:gd name="T36" fmla="*/ 0 w 44"/>
                  <a:gd name="T37" fmla="*/ 2 h 137"/>
                  <a:gd name="T38" fmla="*/ 0 w 44"/>
                  <a:gd name="T39" fmla="*/ 1 h 137"/>
                  <a:gd name="T40" fmla="*/ 0 w 44"/>
                  <a:gd name="T41" fmla="*/ 1 h 137"/>
                  <a:gd name="T42" fmla="*/ 0 w 44"/>
                  <a:gd name="T43" fmla="*/ 1 h 137"/>
                  <a:gd name="T44" fmla="*/ 0 w 44"/>
                  <a:gd name="T45" fmla="*/ 1 h 137"/>
                  <a:gd name="T46" fmla="*/ 0 w 44"/>
                  <a:gd name="T47" fmla="*/ 1 h 137"/>
                  <a:gd name="T48" fmla="*/ 0 w 44"/>
                  <a:gd name="T49" fmla="*/ 1 h 137"/>
                  <a:gd name="T50" fmla="*/ 0 w 44"/>
                  <a:gd name="T51" fmla="*/ 0 h 137"/>
                  <a:gd name="T52" fmla="*/ 0 w 44"/>
                  <a:gd name="T53" fmla="*/ 1 h 137"/>
                  <a:gd name="T54" fmla="*/ 0 w 44"/>
                  <a:gd name="T55" fmla="*/ 1 h 137"/>
                  <a:gd name="T56" fmla="*/ 0 w 44"/>
                  <a:gd name="T57" fmla="*/ 1 h 137"/>
                  <a:gd name="T58" fmla="*/ 0 w 44"/>
                  <a:gd name="T59" fmla="*/ 1 h 13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44"/>
                  <a:gd name="T91" fmla="*/ 0 h 137"/>
                  <a:gd name="T92" fmla="*/ 44 w 44"/>
                  <a:gd name="T93" fmla="*/ 137 h 137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44" h="137">
                    <a:moveTo>
                      <a:pt x="44" y="28"/>
                    </a:moveTo>
                    <a:lnTo>
                      <a:pt x="36" y="40"/>
                    </a:lnTo>
                    <a:lnTo>
                      <a:pt x="43" y="55"/>
                    </a:lnTo>
                    <a:lnTo>
                      <a:pt x="43" y="71"/>
                    </a:lnTo>
                    <a:lnTo>
                      <a:pt x="38" y="86"/>
                    </a:lnTo>
                    <a:lnTo>
                      <a:pt x="31" y="101"/>
                    </a:lnTo>
                    <a:lnTo>
                      <a:pt x="30" y="92"/>
                    </a:lnTo>
                    <a:lnTo>
                      <a:pt x="28" y="83"/>
                    </a:lnTo>
                    <a:lnTo>
                      <a:pt x="26" y="73"/>
                    </a:lnTo>
                    <a:lnTo>
                      <a:pt x="23" y="63"/>
                    </a:lnTo>
                    <a:lnTo>
                      <a:pt x="15" y="79"/>
                    </a:lnTo>
                    <a:lnTo>
                      <a:pt x="11" y="98"/>
                    </a:lnTo>
                    <a:lnTo>
                      <a:pt x="9" y="118"/>
                    </a:lnTo>
                    <a:lnTo>
                      <a:pt x="11" y="137"/>
                    </a:lnTo>
                    <a:lnTo>
                      <a:pt x="4" y="126"/>
                    </a:lnTo>
                    <a:lnTo>
                      <a:pt x="1" y="112"/>
                    </a:lnTo>
                    <a:lnTo>
                      <a:pt x="0" y="97"/>
                    </a:lnTo>
                    <a:lnTo>
                      <a:pt x="0" y="82"/>
                    </a:lnTo>
                    <a:lnTo>
                      <a:pt x="0" y="70"/>
                    </a:lnTo>
                    <a:lnTo>
                      <a:pt x="4" y="59"/>
                    </a:lnTo>
                    <a:lnTo>
                      <a:pt x="8" y="48"/>
                    </a:lnTo>
                    <a:lnTo>
                      <a:pt x="14" y="39"/>
                    </a:lnTo>
                    <a:lnTo>
                      <a:pt x="21" y="29"/>
                    </a:lnTo>
                    <a:lnTo>
                      <a:pt x="27" y="20"/>
                    </a:lnTo>
                    <a:lnTo>
                      <a:pt x="34" y="10"/>
                    </a:lnTo>
                    <a:lnTo>
                      <a:pt x="38" y="0"/>
                    </a:lnTo>
                    <a:lnTo>
                      <a:pt x="42" y="7"/>
                    </a:lnTo>
                    <a:lnTo>
                      <a:pt x="43" y="14"/>
                    </a:lnTo>
                    <a:lnTo>
                      <a:pt x="44" y="21"/>
                    </a:lnTo>
                    <a:lnTo>
                      <a:pt x="44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6" name="Freeform 77">
                <a:extLst>
                  <a:ext uri="{FF2B5EF4-FFF2-40B4-BE49-F238E27FC236}">
                    <a16:creationId xmlns:a16="http://schemas.microsoft.com/office/drawing/2014/main" id="{51F8AF4C-A29A-9314-5E1F-8AC33D45C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1" y="1189"/>
                <a:ext cx="76" cy="25"/>
              </a:xfrm>
              <a:custGeom>
                <a:avLst/>
                <a:gdLst>
                  <a:gd name="T0" fmla="*/ 3 w 152"/>
                  <a:gd name="T1" fmla="*/ 0 h 51"/>
                  <a:gd name="T2" fmla="*/ 3 w 152"/>
                  <a:gd name="T3" fmla="*/ 0 h 51"/>
                  <a:gd name="T4" fmla="*/ 2 w 152"/>
                  <a:gd name="T5" fmla="*/ 0 h 51"/>
                  <a:gd name="T6" fmla="*/ 2 w 152"/>
                  <a:gd name="T7" fmla="*/ 0 h 51"/>
                  <a:gd name="T8" fmla="*/ 2 w 152"/>
                  <a:gd name="T9" fmla="*/ 0 h 51"/>
                  <a:gd name="T10" fmla="*/ 1 w 152"/>
                  <a:gd name="T11" fmla="*/ 0 h 51"/>
                  <a:gd name="T12" fmla="*/ 1 w 152"/>
                  <a:gd name="T13" fmla="*/ 0 h 51"/>
                  <a:gd name="T14" fmla="*/ 1 w 152"/>
                  <a:gd name="T15" fmla="*/ 0 h 51"/>
                  <a:gd name="T16" fmla="*/ 0 w 152"/>
                  <a:gd name="T17" fmla="*/ 0 h 51"/>
                  <a:gd name="T18" fmla="*/ 1 w 152"/>
                  <a:gd name="T19" fmla="*/ 0 h 51"/>
                  <a:gd name="T20" fmla="*/ 1 w 152"/>
                  <a:gd name="T21" fmla="*/ 0 h 51"/>
                  <a:gd name="T22" fmla="*/ 1 w 152"/>
                  <a:gd name="T23" fmla="*/ 0 h 51"/>
                  <a:gd name="T24" fmla="*/ 1 w 152"/>
                  <a:gd name="T25" fmla="*/ 0 h 51"/>
                  <a:gd name="T26" fmla="*/ 1 w 152"/>
                  <a:gd name="T27" fmla="*/ 0 h 51"/>
                  <a:gd name="T28" fmla="*/ 1 w 152"/>
                  <a:gd name="T29" fmla="*/ 0 h 51"/>
                  <a:gd name="T30" fmla="*/ 2 w 152"/>
                  <a:gd name="T31" fmla="*/ 0 h 51"/>
                  <a:gd name="T32" fmla="*/ 2 w 152"/>
                  <a:gd name="T33" fmla="*/ 0 h 51"/>
                  <a:gd name="T34" fmla="*/ 2 w 152"/>
                  <a:gd name="T35" fmla="*/ 0 h 51"/>
                  <a:gd name="T36" fmla="*/ 2 w 152"/>
                  <a:gd name="T37" fmla="*/ 0 h 51"/>
                  <a:gd name="T38" fmla="*/ 3 w 152"/>
                  <a:gd name="T39" fmla="*/ 0 h 51"/>
                  <a:gd name="T40" fmla="*/ 3 w 152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2"/>
                  <a:gd name="T64" fmla="*/ 0 h 51"/>
                  <a:gd name="T65" fmla="*/ 152 w 152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2" h="51">
                    <a:moveTo>
                      <a:pt x="152" y="0"/>
                    </a:moveTo>
                    <a:lnTo>
                      <a:pt x="134" y="12"/>
                    </a:lnTo>
                    <a:lnTo>
                      <a:pt x="117" y="21"/>
                    </a:lnTo>
                    <a:lnTo>
                      <a:pt x="99" y="30"/>
                    </a:lnTo>
                    <a:lnTo>
                      <a:pt x="79" y="37"/>
                    </a:lnTo>
                    <a:lnTo>
                      <a:pt x="61" y="43"/>
                    </a:lnTo>
                    <a:lnTo>
                      <a:pt x="40" y="47"/>
                    </a:lnTo>
                    <a:lnTo>
                      <a:pt x="20" y="50"/>
                    </a:lnTo>
                    <a:lnTo>
                      <a:pt x="0" y="51"/>
                    </a:lnTo>
                    <a:lnTo>
                      <a:pt x="3" y="43"/>
                    </a:lnTo>
                    <a:lnTo>
                      <a:pt x="9" y="36"/>
                    </a:lnTo>
                    <a:lnTo>
                      <a:pt x="17" y="29"/>
                    </a:lnTo>
                    <a:lnTo>
                      <a:pt x="24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69" y="7"/>
                    </a:lnTo>
                    <a:lnTo>
                      <a:pt x="85" y="4"/>
                    </a:lnTo>
                    <a:lnTo>
                      <a:pt x="101" y="2"/>
                    </a:lnTo>
                    <a:lnTo>
                      <a:pt x="117" y="0"/>
                    </a:lnTo>
                    <a:lnTo>
                      <a:pt x="134" y="0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7" name="Freeform 78">
                <a:extLst>
                  <a:ext uri="{FF2B5EF4-FFF2-40B4-BE49-F238E27FC236}">
                    <a16:creationId xmlns:a16="http://schemas.microsoft.com/office/drawing/2014/main" id="{28C6E700-08AD-3EA0-C6A2-254870FEF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" y="1208"/>
                <a:ext cx="42" cy="26"/>
              </a:xfrm>
              <a:custGeom>
                <a:avLst/>
                <a:gdLst>
                  <a:gd name="T0" fmla="*/ 1 w 84"/>
                  <a:gd name="T1" fmla="*/ 1 h 50"/>
                  <a:gd name="T2" fmla="*/ 1 w 84"/>
                  <a:gd name="T3" fmla="*/ 1 h 50"/>
                  <a:gd name="T4" fmla="*/ 1 w 84"/>
                  <a:gd name="T5" fmla="*/ 1 h 50"/>
                  <a:gd name="T6" fmla="*/ 1 w 84"/>
                  <a:gd name="T7" fmla="*/ 1 h 50"/>
                  <a:gd name="T8" fmla="*/ 1 w 84"/>
                  <a:gd name="T9" fmla="*/ 1 h 50"/>
                  <a:gd name="T10" fmla="*/ 1 w 84"/>
                  <a:gd name="T11" fmla="*/ 1 h 50"/>
                  <a:gd name="T12" fmla="*/ 1 w 84"/>
                  <a:gd name="T13" fmla="*/ 1 h 50"/>
                  <a:gd name="T14" fmla="*/ 1 w 84"/>
                  <a:gd name="T15" fmla="*/ 1 h 50"/>
                  <a:gd name="T16" fmla="*/ 0 w 84"/>
                  <a:gd name="T17" fmla="*/ 1 h 50"/>
                  <a:gd name="T18" fmla="*/ 1 w 84"/>
                  <a:gd name="T19" fmla="*/ 1 h 50"/>
                  <a:gd name="T20" fmla="*/ 1 w 84"/>
                  <a:gd name="T21" fmla="*/ 1 h 50"/>
                  <a:gd name="T22" fmla="*/ 1 w 84"/>
                  <a:gd name="T23" fmla="*/ 1 h 50"/>
                  <a:gd name="T24" fmla="*/ 1 w 84"/>
                  <a:gd name="T25" fmla="*/ 1 h 50"/>
                  <a:gd name="T26" fmla="*/ 1 w 84"/>
                  <a:gd name="T27" fmla="*/ 1 h 50"/>
                  <a:gd name="T28" fmla="*/ 1 w 84"/>
                  <a:gd name="T29" fmla="*/ 1 h 50"/>
                  <a:gd name="T30" fmla="*/ 2 w 84"/>
                  <a:gd name="T31" fmla="*/ 1 h 50"/>
                  <a:gd name="T32" fmla="*/ 2 w 84"/>
                  <a:gd name="T33" fmla="*/ 0 h 50"/>
                  <a:gd name="T34" fmla="*/ 2 w 84"/>
                  <a:gd name="T35" fmla="*/ 1 h 50"/>
                  <a:gd name="T36" fmla="*/ 2 w 84"/>
                  <a:gd name="T37" fmla="*/ 1 h 50"/>
                  <a:gd name="T38" fmla="*/ 2 w 84"/>
                  <a:gd name="T39" fmla="*/ 1 h 50"/>
                  <a:gd name="T40" fmla="*/ 2 w 84"/>
                  <a:gd name="T41" fmla="*/ 1 h 50"/>
                  <a:gd name="T42" fmla="*/ 2 w 84"/>
                  <a:gd name="T43" fmla="*/ 1 h 50"/>
                  <a:gd name="T44" fmla="*/ 1 w 84"/>
                  <a:gd name="T45" fmla="*/ 1 h 50"/>
                  <a:gd name="T46" fmla="*/ 1 w 84"/>
                  <a:gd name="T47" fmla="*/ 1 h 50"/>
                  <a:gd name="T48" fmla="*/ 1 w 84"/>
                  <a:gd name="T49" fmla="*/ 1 h 5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84"/>
                  <a:gd name="T76" fmla="*/ 0 h 50"/>
                  <a:gd name="T77" fmla="*/ 84 w 84"/>
                  <a:gd name="T78" fmla="*/ 50 h 5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84" h="50">
                    <a:moveTo>
                      <a:pt x="47" y="49"/>
                    </a:moveTo>
                    <a:lnTo>
                      <a:pt x="40" y="50"/>
                    </a:lnTo>
                    <a:lnTo>
                      <a:pt x="34" y="50"/>
                    </a:lnTo>
                    <a:lnTo>
                      <a:pt x="28" y="49"/>
                    </a:lnTo>
                    <a:lnTo>
                      <a:pt x="21" y="48"/>
                    </a:lnTo>
                    <a:lnTo>
                      <a:pt x="16" y="46"/>
                    </a:lnTo>
                    <a:lnTo>
                      <a:pt x="10" y="42"/>
                    </a:lnTo>
                    <a:lnTo>
                      <a:pt x="5" y="39"/>
                    </a:lnTo>
                    <a:lnTo>
                      <a:pt x="0" y="35"/>
                    </a:lnTo>
                    <a:lnTo>
                      <a:pt x="11" y="35"/>
                    </a:lnTo>
                    <a:lnTo>
                      <a:pt x="21" y="33"/>
                    </a:lnTo>
                    <a:lnTo>
                      <a:pt x="33" y="28"/>
                    </a:lnTo>
                    <a:lnTo>
                      <a:pt x="43" y="24"/>
                    </a:lnTo>
                    <a:lnTo>
                      <a:pt x="53" y="18"/>
                    </a:lnTo>
                    <a:lnTo>
                      <a:pt x="63" y="11"/>
                    </a:lnTo>
                    <a:lnTo>
                      <a:pt x="73" y="5"/>
                    </a:lnTo>
                    <a:lnTo>
                      <a:pt x="84" y="0"/>
                    </a:lnTo>
                    <a:lnTo>
                      <a:pt x="81" y="7"/>
                    </a:lnTo>
                    <a:lnTo>
                      <a:pt x="79" y="13"/>
                    </a:lnTo>
                    <a:lnTo>
                      <a:pt x="76" y="22"/>
                    </a:lnTo>
                    <a:lnTo>
                      <a:pt x="72" y="28"/>
                    </a:lnTo>
                    <a:lnTo>
                      <a:pt x="68" y="35"/>
                    </a:lnTo>
                    <a:lnTo>
                      <a:pt x="62" y="41"/>
                    </a:lnTo>
                    <a:lnTo>
                      <a:pt x="55" y="46"/>
                    </a:lnTo>
                    <a:lnTo>
                      <a:pt x="47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8" name="Freeform 79">
                <a:extLst>
                  <a:ext uri="{FF2B5EF4-FFF2-40B4-BE49-F238E27FC236}">
                    <a16:creationId xmlns:a16="http://schemas.microsoft.com/office/drawing/2014/main" id="{CBE29110-4845-5D2B-4DC8-2F070C4B1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1241"/>
                <a:ext cx="171" cy="158"/>
              </a:xfrm>
              <a:custGeom>
                <a:avLst/>
                <a:gdLst>
                  <a:gd name="T0" fmla="*/ 6 w 341"/>
                  <a:gd name="T1" fmla="*/ 0 h 317"/>
                  <a:gd name="T2" fmla="*/ 6 w 341"/>
                  <a:gd name="T3" fmla="*/ 1 h 317"/>
                  <a:gd name="T4" fmla="*/ 5 w 341"/>
                  <a:gd name="T5" fmla="*/ 1 h 317"/>
                  <a:gd name="T6" fmla="*/ 5 w 341"/>
                  <a:gd name="T7" fmla="*/ 1 h 317"/>
                  <a:gd name="T8" fmla="*/ 5 w 341"/>
                  <a:gd name="T9" fmla="*/ 1 h 317"/>
                  <a:gd name="T10" fmla="*/ 5 w 341"/>
                  <a:gd name="T11" fmla="*/ 2 h 317"/>
                  <a:gd name="T12" fmla="*/ 4 w 341"/>
                  <a:gd name="T13" fmla="*/ 2 h 317"/>
                  <a:gd name="T14" fmla="*/ 4 w 341"/>
                  <a:gd name="T15" fmla="*/ 2 h 317"/>
                  <a:gd name="T16" fmla="*/ 4 w 341"/>
                  <a:gd name="T17" fmla="*/ 2 h 317"/>
                  <a:gd name="T18" fmla="*/ 4 w 341"/>
                  <a:gd name="T19" fmla="*/ 3 h 317"/>
                  <a:gd name="T20" fmla="*/ 4 w 341"/>
                  <a:gd name="T21" fmla="*/ 3 h 317"/>
                  <a:gd name="T22" fmla="*/ 3 w 341"/>
                  <a:gd name="T23" fmla="*/ 3 h 317"/>
                  <a:gd name="T24" fmla="*/ 3 w 341"/>
                  <a:gd name="T25" fmla="*/ 3 h 317"/>
                  <a:gd name="T26" fmla="*/ 3 w 341"/>
                  <a:gd name="T27" fmla="*/ 4 h 317"/>
                  <a:gd name="T28" fmla="*/ 3 w 341"/>
                  <a:gd name="T29" fmla="*/ 4 h 317"/>
                  <a:gd name="T30" fmla="*/ 3 w 341"/>
                  <a:gd name="T31" fmla="*/ 4 h 317"/>
                  <a:gd name="T32" fmla="*/ 2 w 341"/>
                  <a:gd name="T33" fmla="*/ 4 h 317"/>
                  <a:gd name="T34" fmla="*/ 2 w 341"/>
                  <a:gd name="T35" fmla="*/ 4 h 317"/>
                  <a:gd name="T36" fmla="*/ 2 w 341"/>
                  <a:gd name="T37" fmla="*/ 4 h 317"/>
                  <a:gd name="T38" fmla="*/ 2 w 341"/>
                  <a:gd name="T39" fmla="*/ 4 h 317"/>
                  <a:gd name="T40" fmla="*/ 1 w 341"/>
                  <a:gd name="T41" fmla="*/ 4 h 317"/>
                  <a:gd name="T42" fmla="*/ 1 w 341"/>
                  <a:gd name="T43" fmla="*/ 4 h 317"/>
                  <a:gd name="T44" fmla="*/ 1 w 341"/>
                  <a:gd name="T45" fmla="*/ 3 h 317"/>
                  <a:gd name="T46" fmla="*/ 1 w 341"/>
                  <a:gd name="T47" fmla="*/ 3 h 317"/>
                  <a:gd name="T48" fmla="*/ 1 w 341"/>
                  <a:gd name="T49" fmla="*/ 3 h 317"/>
                  <a:gd name="T50" fmla="*/ 0 w 341"/>
                  <a:gd name="T51" fmla="*/ 3 h 317"/>
                  <a:gd name="T52" fmla="*/ 1 w 341"/>
                  <a:gd name="T53" fmla="*/ 3 h 317"/>
                  <a:gd name="T54" fmla="*/ 1 w 341"/>
                  <a:gd name="T55" fmla="*/ 3 h 317"/>
                  <a:gd name="T56" fmla="*/ 1 w 341"/>
                  <a:gd name="T57" fmla="*/ 3 h 317"/>
                  <a:gd name="T58" fmla="*/ 2 w 341"/>
                  <a:gd name="T59" fmla="*/ 3 h 317"/>
                  <a:gd name="T60" fmla="*/ 2 w 341"/>
                  <a:gd name="T61" fmla="*/ 2 h 317"/>
                  <a:gd name="T62" fmla="*/ 2 w 341"/>
                  <a:gd name="T63" fmla="*/ 2 h 317"/>
                  <a:gd name="T64" fmla="*/ 3 w 341"/>
                  <a:gd name="T65" fmla="*/ 2 h 317"/>
                  <a:gd name="T66" fmla="*/ 3 w 341"/>
                  <a:gd name="T67" fmla="*/ 2 h 317"/>
                  <a:gd name="T68" fmla="*/ 3 w 341"/>
                  <a:gd name="T69" fmla="*/ 2 h 317"/>
                  <a:gd name="T70" fmla="*/ 3 w 341"/>
                  <a:gd name="T71" fmla="*/ 2 h 317"/>
                  <a:gd name="T72" fmla="*/ 4 w 341"/>
                  <a:gd name="T73" fmla="*/ 1 h 317"/>
                  <a:gd name="T74" fmla="*/ 4 w 341"/>
                  <a:gd name="T75" fmla="*/ 1 h 317"/>
                  <a:gd name="T76" fmla="*/ 4 w 341"/>
                  <a:gd name="T77" fmla="*/ 1 h 317"/>
                  <a:gd name="T78" fmla="*/ 4 w 341"/>
                  <a:gd name="T79" fmla="*/ 1 h 317"/>
                  <a:gd name="T80" fmla="*/ 5 w 341"/>
                  <a:gd name="T81" fmla="*/ 0 h 317"/>
                  <a:gd name="T82" fmla="*/ 5 w 341"/>
                  <a:gd name="T83" fmla="*/ 0 h 317"/>
                  <a:gd name="T84" fmla="*/ 5 w 341"/>
                  <a:gd name="T85" fmla="*/ 0 h 317"/>
                  <a:gd name="T86" fmla="*/ 5 w 341"/>
                  <a:gd name="T87" fmla="*/ 0 h 317"/>
                  <a:gd name="T88" fmla="*/ 5 w 341"/>
                  <a:gd name="T89" fmla="*/ 0 h 317"/>
                  <a:gd name="T90" fmla="*/ 5 w 341"/>
                  <a:gd name="T91" fmla="*/ 0 h 317"/>
                  <a:gd name="T92" fmla="*/ 5 w 341"/>
                  <a:gd name="T93" fmla="*/ 0 h 317"/>
                  <a:gd name="T94" fmla="*/ 6 w 341"/>
                  <a:gd name="T95" fmla="*/ 0 h 317"/>
                  <a:gd name="T96" fmla="*/ 6 w 341"/>
                  <a:gd name="T97" fmla="*/ 0 h 317"/>
                  <a:gd name="T98" fmla="*/ 6 w 341"/>
                  <a:gd name="T99" fmla="*/ 0 h 317"/>
                  <a:gd name="T100" fmla="*/ 6 w 341"/>
                  <a:gd name="T101" fmla="*/ 0 h 31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41"/>
                  <a:gd name="T154" fmla="*/ 0 h 317"/>
                  <a:gd name="T155" fmla="*/ 341 w 341"/>
                  <a:gd name="T156" fmla="*/ 317 h 31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41" h="317">
                    <a:moveTo>
                      <a:pt x="341" y="55"/>
                    </a:moveTo>
                    <a:lnTo>
                      <a:pt x="325" y="70"/>
                    </a:lnTo>
                    <a:lnTo>
                      <a:pt x="309" y="85"/>
                    </a:lnTo>
                    <a:lnTo>
                      <a:pt x="294" y="100"/>
                    </a:lnTo>
                    <a:lnTo>
                      <a:pt x="279" y="117"/>
                    </a:lnTo>
                    <a:lnTo>
                      <a:pt x="265" y="132"/>
                    </a:lnTo>
                    <a:lnTo>
                      <a:pt x="250" y="148"/>
                    </a:lnTo>
                    <a:lnTo>
                      <a:pt x="236" y="165"/>
                    </a:lnTo>
                    <a:lnTo>
                      <a:pt x="223" y="181"/>
                    </a:lnTo>
                    <a:lnTo>
                      <a:pt x="210" y="198"/>
                    </a:lnTo>
                    <a:lnTo>
                      <a:pt x="197" y="215"/>
                    </a:lnTo>
                    <a:lnTo>
                      <a:pt x="184" y="232"/>
                    </a:lnTo>
                    <a:lnTo>
                      <a:pt x="172" y="249"/>
                    </a:lnTo>
                    <a:lnTo>
                      <a:pt x="159" y="265"/>
                    </a:lnTo>
                    <a:lnTo>
                      <a:pt x="146" y="282"/>
                    </a:lnTo>
                    <a:lnTo>
                      <a:pt x="135" y="300"/>
                    </a:lnTo>
                    <a:lnTo>
                      <a:pt x="122" y="317"/>
                    </a:lnTo>
                    <a:lnTo>
                      <a:pt x="107" y="309"/>
                    </a:lnTo>
                    <a:lnTo>
                      <a:pt x="92" y="300"/>
                    </a:lnTo>
                    <a:lnTo>
                      <a:pt x="77" y="289"/>
                    </a:lnTo>
                    <a:lnTo>
                      <a:pt x="63" y="278"/>
                    </a:lnTo>
                    <a:lnTo>
                      <a:pt x="48" y="265"/>
                    </a:lnTo>
                    <a:lnTo>
                      <a:pt x="34" y="253"/>
                    </a:lnTo>
                    <a:lnTo>
                      <a:pt x="21" y="240"/>
                    </a:lnTo>
                    <a:lnTo>
                      <a:pt x="8" y="226"/>
                    </a:lnTo>
                    <a:lnTo>
                      <a:pt x="0" y="219"/>
                    </a:lnTo>
                    <a:lnTo>
                      <a:pt x="19" y="213"/>
                    </a:lnTo>
                    <a:lnTo>
                      <a:pt x="39" y="208"/>
                    </a:lnTo>
                    <a:lnTo>
                      <a:pt x="59" y="201"/>
                    </a:lnTo>
                    <a:lnTo>
                      <a:pt x="78" y="193"/>
                    </a:lnTo>
                    <a:lnTo>
                      <a:pt x="97" y="185"/>
                    </a:lnTo>
                    <a:lnTo>
                      <a:pt x="115" y="174"/>
                    </a:lnTo>
                    <a:lnTo>
                      <a:pt x="134" y="164"/>
                    </a:lnTo>
                    <a:lnTo>
                      <a:pt x="151" y="152"/>
                    </a:lnTo>
                    <a:lnTo>
                      <a:pt x="168" y="141"/>
                    </a:lnTo>
                    <a:lnTo>
                      <a:pt x="185" y="128"/>
                    </a:lnTo>
                    <a:lnTo>
                      <a:pt x="202" y="114"/>
                    </a:lnTo>
                    <a:lnTo>
                      <a:pt x="218" y="99"/>
                    </a:lnTo>
                    <a:lnTo>
                      <a:pt x="233" y="84"/>
                    </a:lnTo>
                    <a:lnTo>
                      <a:pt x="246" y="68"/>
                    </a:lnTo>
                    <a:lnTo>
                      <a:pt x="260" y="51"/>
                    </a:lnTo>
                    <a:lnTo>
                      <a:pt x="274" y="34"/>
                    </a:lnTo>
                    <a:lnTo>
                      <a:pt x="294" y="0"/>
                    </a:lnTo>
                    <a:lnTo>
                      <a:pt x="301" y="6"/>
                    </a:lnTo>
                    <a:lnTo>
                      <a:pt x="306" y="13"/>
                    </a:lnTo>
                    <a:lnTo>
                      <a:pt x="312" y="20"/>
                    </a:lnTo>
                    <a:lnTo>
                      <a:pt x="318" y="28"/>
                    </a:lnTo>
                    <a:lnTo>
                      <a:pt x="323" y="35"/>
                    </a:lnTo>
                    <a:lnTo>
                      <a:pt x="328" y="42"/>
                    </a:lnTo>
                    <a:lnTo>
                      <a:pt x="334" y="49"/>
                    </a:lnTo>
                    <a:lnTo>
                      <a:pt x="341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99" name="Freeform 80">
                <a:extLst>
                  <a:ext uri="{FF2B5EF4-FFF2-40B4-BE49-F238E27FC236}">
                    <a16:creationId xmlns:a16="http://schemas.microsoft.com/office/drawing/2014/main" id="{D7D3BEC5-B418-B73C-F46D-B0B5DEEDE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" y="1279"/>
                <a:ext cx="179" cy="295"/>
              </a:xfrm>
              <a:custGeom>
                <a:avLst/>
                <a:gdLst>
                  <a:gd name="T0" fmla="*/ 5 w 359"/>
                  <a:gd name="T1" fmla="*/ 0 h 589"/>
                  <a:gd name="T2" fmla="*/ 5 w 359"/>
                  <a:gd name="T3" fmla="*/ 1 h 589"/>
                  <a:gd name="T4" fmla="*/ 4 w 359"/>
                  <a:gd name="T5" fmla="*/ 1 h 589"/>
                  <a:gd name="T6" fmla="*/ 4 w 359"/>
                  <a:gd name="T7" fmla="*/ 2 h 589"/>
                  <a:gd name="T8" fmla="*/ 4 w 359"/>
                  <a:gd name="T9" fmla="*/ 2 h 589"/>
                  <a:gd name="T10" fmla="*/ 4 w 359"/>
                  <a:gd name="T11" fmla="*/ 2 h 589"/>
                  <a:gd name="T12" fmla="*/ 4 w 359"/>
                  <a:gd name="T13" fmla="*/ 3 h 589"/>
                  <a:gd name="T14" fmla="*/ 3 w 359"/>
                  <a:gd name="T15" fmla="*/ 3 h 589"/>
                  <a:gd name="T16" fmla="*/ 3 w 359"/>
                  <a:gd name="T17" fmla="*/ 4 h 589"/>
                  <a:gd name="T18" fmla="*/ 3 w 359"/>
                  <a:gd name="T19" fmla="*/ 4 h 589"/>
                  <a:gd name="T20" fmla="*/ 3 w 359"/>
                  <a:gd name="T21" fmla="*/ 5 h 589"/>
                  <a:gd name="T22" fmla="*/ 3 w 359"/>
                  <a:gd name="T23" fmla="*/ 5 h 589"/>
                  <a:gd name="T24" fmla="*/ 3 w 359"/>
                  <a:gd name="T25" fmla="*/ 5 h 589"/>
                  <a:gd name="T26" fmla="*/ 3 w 359"/>
                  <a:gd name="T27" fmla="*/ 6 h 589"/>
                  <a:gd name="T28" fmla="*/ 3 w 359"/>
                  <a:gd name="T29" fmla="*/ 6 h 589"/>
                  <a:gd name="T30" fmla="*/ 3 w 359"/>
                  <a:gd name="T31" fmla="*/ 6 h 589"/>
                  <a:gd name="T32" fmla="*/ 3 w 359"/>
                  <a:gd name="T33" fmla="*/ 7 h 589"/>
                  <a:gd name="T34" fmla="*/ 3 w 359"/>
                  <a:gd name="T35" fmla="*/ 7 h 589"/>
                  <a:gd name="T36" fmla="*/ 2 w 359"/>
                  <a:gd name="T37" fmla="*/ 7 h 589"/>
                  <a:gd name="T38" fmla="*/ 2 w 359"/>
                  <a:gd name="T39" fmla="*/ 7 h 589"/>
                  <a:gd name="T40" fmla="*/ 1 w 359"/>
                  <a:gd name="T41" fmla="*/ 8 h 589"/>
                  <a:gd name="T42" fmla="*/ 1 w 359"/>
                  <a:gd name="T43" fmla="*/ 8 h 589"/>
                  <a:gd name="T44" fmla="*/ 1 w 359"/>
                  <a:gd name="T45" fmla="*/ 8 h 589"/>
                  <a:gd name="T46" fmla="*/ 0 w 359"/>
                  <a:gd name="T47" fmla="*/ 8 h 589"/>
                  <a:gd name="T48" fmla="*/ 0 w 359"/>
                  <a:gd name="T49" fmla="*/ 9 h 589"/>
                  <a:gd name="T50" fmla="*/ 0 w 359"/>
                  <a:gd name="T51" fmla="*/ 9 h 589"/>
                  <a:gd name="T52" fmla="*/ 0 w 359"/>
                  <a:gd name="T53" fmla="*/ 9 h 589"/>
                  <a:gd name="T54" fmla="*/ 0 w 359"/>
                  <a:gd name="T55" fmla="*/ 9 h 589"/>
                  <a:gd name="T56" fmla="*/ 0 w 359"/>
                  <a:gd name="T57" fmla="*/ 9 h 589"/>
                  <a:gd name="T58" fmla="*/ 0 w 359"/>
                  <a:gd name="T59" fmla="*/ 9 h 589"/>
                  <a:gd name="T60" fmla="*/ 0 w 359"/>
                  <a:gd name="T61" fmla="*/ 9 h 589"/>
                  <a:gd name="T62" fmla="*/ 0 w 359"/>
                  <a:gd name="T63" fmla="*/ 10 h 589"/>
                  <a:gd name="T64" fmla="*/ 0 w 359"/>
                  <a:gd name="T65" fmla="*/ 10 h 589"/>
                  <a:gd name="T66" fmla="*/ 0 w 359"/>
                  <a:gd name="T67" fmla="*/ 9 h 589"/>
                  <a:gd name="T68" fmla="*/ 0 w 359"/>
                  <a:gd name="T69" fmla="*/ 9 h 589"/>
                  <a:gd name="T70" fmla="*/ 0 w 359"/>
                  <a:gd name="T71" fmla="*/ 8 h 589"/>
                  <a:gd name="T72" fmla="*/ 0 w 359"/>
                  <a:gd name="T73" fmla="*/ 8 h 589"/>
                  <a:gd name="T74" fmla="*/ 1 w 359"/>
                  <a:gd name="T75" fmla="*/ 8 h 589"/>
                  <a:gd name="T76" fmla="*/ 1 w 359"/>
                  <a:gd name="T77" fmla="*/ 7 h 589"/>
                  <a:gd name="T78" fmla="*/ 2 w 359"/>
                  <a:gd name="T79" fmla="*/ 7 h 589"/>
                  <a:gd name="T80" fmla="*/ 2 w 359"/>
                  <a:gd name="T81" fmla="*/ 7 h 589"/>
                  <a:gd name="T82" fmla="*/ 2 w 359"/>
                  <a:gd name="T83" fmla="*/ 6 h 589"/>
                  <a:gd name="T84" fmla="*/ 2 w 359"/>
                  <a:gd name="T85" fmla="*/ 6 h 589"/>
                  <a:gd name="T86" fmla="*/ 3 w 359"/>
                  <a:gd name="T87" fmla="*/ 6 h 589"/>
                  <a:gd name="T88" fmla="*/ 3 w 359"/>
                  <a:gd name="T89" fmla="*/ 5 h 589"/>
                  <a:gd name="T90" fmla="*/ 3 w 359"/>
                  <a:gd name="T91" fmla="*/ 5 h 589"/>
                  <a:gd name="T92" fmla="*/ 3 w 359"/>
                  <a:gd name="T93" fmla="*/ 4 h 589"/>
                  <a:gd name="T94" fmla="*/ 3 w 359"/>
                  <a:gd name="T95" fmla="*/ 4 h 589"/>
                  <a:gd name="T96" fmla="*/ 3 w 359"/>
                  <a:gd name="T97" fmla="*/ 4 h 589"/>
                  <a:gd name="T98" fmla="*/ 3 w 359"/>
                  <a:gd name="T99" fmla="*/ 3 h 589"/>
                  <a:gd name="T100" fmla="*/ 3 w 359"/>
                  <a:gd name="T101" fmla="*/ 3 h 589"/>
                  <a:gd name="T102" fmla="*/ 3 w 359"/>
                  <a:gd name="T103" fmla="*/ 2 h 589"/>
                  <a:gd name="T104" fmla="*/ 4 w 359"/>
                  <a:gd name="T105" fmla="*/ 2 h 589"/>
                  <a:gd name="T106" fmla="*/ 4 w 359"/>
                  <a:gd name="T107" fmla="*/ 1 h 589"/>
                  <a:gd name="T108" fmla="*/ 4 w 359"/>
                  <a:gd name="T109" fmla="*/ 1 h 589"/>
                  <a:gd name="T110" fmla="*/ 5 w 359"/>
                  <a:gd name="T111" fmla="*/ 1 h 589"/>
                  <a:gd name="T112" fmla="*/ 5 w 359"/>
                  <a:gd name="T113" fmla="*/ 1 h 589"/>
                  <a:gd name="T114" fmla="*/ 5 w 359"/>
                  <a:gd name="T115" fmla="*/ 1 h 589"/>
                  <a:gd name="T116" fmla="*/ 5 w 359"/>
                  <a:gd name="T117" fmla="*/ 1 h 589"/>
                  <a:gd name="T118" fmla="*/ 5 w 359"/>
                  <a:gd name="T119" fmla="*/ 1 h 589"/>
                  <a:gd name="T120" fmla="*/ 5 w 359"/>
                  <a:gd name="T121" fmla="*/ 0 h 58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359"/>
                  <a:gd name="T184" fmla="*/ 0 h 589"/>
                  <a:gd name="T185" fmla="*/ 359 w 359"/>
                  <a:gd name="T186" fmla="*/ 589 h 58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359" h="589">
                    <a:moveTo>
                      <a:pt x="359" y="0"/>
                    </a:moveTo>
                    <a:lnTo>
                      <a:pt x="333" y="19"/>
                    </a:lnTo>
                    <a:lnTo>
                      <a:pt x="311" y="40"/>
                    </a:lnTo>
                    <a:lnTo>
                      <a:pt x="294" y="65"/>
                    </a:lnTo>
                    <a:lnTo>
                      <a:pt x="279" y="90"/>
                    </a:lnTo>
                    <a:lnTo>
                      <a:pt x="266" y="119"/>
                    </a:lnTo>
                    <a:lnTo>
                      <a:pt x="258" y="149"/>
                    </a:lnTo>
                    <a:lnTo>
                      <a:pt x="252" y="179"/>
                    </a:lnTo>
                    <a:lnTo>
                      <a:pt x="248" y="209"/>
                    </a:lnTo>
                    <a:lnTo>
                      <a:pt x="246" y="233"/>
                    </a:lnTo>
                    <a:lnTo>
                      <a:pt x="246" y="257"/>
                    </a:lnTo>
                    <a:lnTo>
                      <a:pt x="245" y="280"/>
                    </a:lnTo>
                    <a:lnTo>
                      <a:pt x="243" y="305"/>
                    </a:lnTo>
                    <a:lnTo>
                      <a:pt x="240" y="328"/>
                    </a:lnTo>
                    <a:lnTo>
                      <a:pt x="234" y="350"/>
                    </a:lnTo>
                    <a:lnTo>
                      <a:pt x="226" y="369"/>
                    </a:lnTo>
                    <a:lnTo>
                      <a:pt x="213" y="389"/>
                    </a:lnTo>
                    <a:lnTo>
                      <a:pt x="194" y="409"/>
                    </a:lnTo>
                    <a:lnTo>
                      <a:pt x="172" y="427"/>
                    </a:lnTo>
                    <a:lnTo>
                      <a:pt x="150" y="442"/>
                    </a:lnTo>
                    <a:lnTo>
                      <a:pt x="127" y="456"/>
                    </a:lnTo>
                    <a:lnTo>
                      <a:pt x="104" y="469"/>
                    </a:lnTo>
                    <a:lnTo>
                      <a:pt x="82" y="484"/>
                    </a:lnTo>
                    <a:lnTo>
                      <a:pt x="60" y="502"/>
                    </a:lnTo>
                    <a:lnTo>
                      <a:pt x="42" y="522"/>
                    </a:lnTo>
                    <a:lnTo>
                      <a:pt x="36" y="530"/>
                    </a:lnTo>
                    <a:lnTo>
                      <a:pt x="31" y="540"/>
                    </a:lnTo>
                    <a:lnTo>
                      <a:pt x="27" y="548"/>
                    </a:lnTo>
                    <a:lnTo>
                      <a:pt x="22" y="556"/>
                    </a:lnTo>
                    <a:lnTo>
                      <a:pt x="18" y="565"/>
                    </a:lnTo>
                    <a:lnTo>
                      <a:pt x="12" y="573"/>
                    </a:lnTo>
                    <a:lnTo>
                      <a:pt x="7" y="581"/>
                    </a:lnTo>
                    <a:lnTo>
                      <a:pt x="0" y="589"/>
                    </a:lnTo>
                    <a:lnTo>
                      <a:pt x="7" y="560"/>
                    </a:lnTo>
                    <a:lnTo>
                      <a:pt x="21" y="535"/>
                    </a:lnTo>
                    <a:lnTo>
                      <a:pt x="38" y="510"/>
                    </a:lnTo>
                    <a:lnTo>
                      <a:pt x="59" y="487"/>
                    </a:lnTo>
                    <a:lnTo>
                      <a:pt x="82" y="465"/>
                    </a:lnTo>
                    <a:lnTo>
                      <a:pt x="106" y="443"/>
                    </a:lnTo>
                    <a:lnTo>
                      <a:pt x="130" y="422"/>
                    </a:lnTo>
                    <a:lnTo>
                      <a:pt x="154" y="400"/>
                    </a:lnTo>
                    <a:lnTo>
                      <a:pt x="171" y="378"/>
                    </a:lnTo>
                    <a:lnTo>
                      <a:pt x="185" y="355"/>
                    </a:lnTo>
                    <a:lnTo>
                      <a:pt x="194" y="330"/>
                    </a:lnTo>
                    <a:lnTo>
                      <a:pt x="201" y="303"/>
                    </a:lnTo>
                    <a:lnTo>
                      <a:pt x="205" y="277"/>
                    </a:lnTo>
                    <a:lnTo>
                      <a:pt x="210" y="249"/>
                    </a:lnTo>
                    <a:lnTo>
                      <a:pt x="216" y="223"/>
                    </a:lnTo>
                    <a:lnTo>
                      <a:pt x="222" y="196"/>
                    </a:lnTo>
                    <a:lnTo>
                      <a:pt x="230" y="169"/>
                    </a:lnTo>
                    <a:lnTo>
                      <a:pt x="240" y="141"/>
                    </a:lnTo>
                    <a:lnTo>
                      <a:pt x="252" y="114"/>
                    </a:lnTo>
                    <a:lnTo>
                      <a:pt x="265" y="89"/>
                    </a:lnTo>
                    <a:lnTo>
                      <a:pt x="281" y="64"/>
                    </a:lnTo>
                    <a:lnTo>
                      <a:pt x="301" y="42"/>
                    </a:lnTo>
                    <a:lnTo>
                      <a:pt x="323" y="21"/>
                    </a:lnTo>
                    <a:lnTo>
                      <a:pt x="347" y="3"/>
                    </a:lnTo>
                    <a:lnTo>
                      <a:pt x="351" y="2"/>
                    </a:lnTo>
                    <a:lnTo>
                      <a:pt x="353" y="2"/>
                    </a:lnTo>
                    <a:lnTo>
                      <a:pt x="356" y="2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0" name="Freeform 81">
                <a:extLst>
                  <a:ext uri="{FF2B5EF4-FFF2-40B4-BE49-F238E27FC236}">
                    <a16:creationId xmlns:a16="http://schemas.microsoft.com/office/drawing/2014/main" id="{248F957F-6EE0-BAD6-8B02-69EF3CE9A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1341"/>
                <a:ext cx="53" cy="71"/>
              </a:xfrm>
              <a:custGeom>
                <a:avLst/>
                <a:gdLst>
                  <a:gd name="T0" fmla="*/ 2 w 105"/>
                  <a:gd name="T1" fmla="*/ 1 h 140"/>
                  <a:gd name="T2" fmla="*/ 2 w 105"/>
                  <a:gd name="T3" fmla="*/ 1 h 140"/>
                  <a:gd name="T4" fmla="*/ 2 w 105"/>
                  <a:gd name="T5" fmla="*/ 1 h 140"/>
                  <a:gd name="T6" fmla="*/ 2 w 105"/>
                  <a:gd name="T7" fmla="*/ 2 h 140"/>
                  <a:gd name="T8" fmla="*/ 2 w 105"/>
                  <a:gd name="T9" fmla="*/ 2 h 140"/>
                  <a:gd name="T10" fmla="*/ 2 w 105"/>
                  <a:gd name="T11" fmla="*/ 2 h 140"/>
                  <a:gd name="T12" fmla="*/ 2 w 105"/>
                  <a:gd name="T13" fmla="*/ 2 h 140"/>
                  <a:gd name="T14" fmla="*/ 1 w 105"/>
                  <a:gd name="T15" fmla="*/ 2 h 140"/>
                  <a:gd name="T16" fmla="*/ 1 w 105"/>
                  <a:gd name="T17" fmla="*/ 3 h 140"/>
                  <a:gd name="T18" fmla="*/ 1 w 105"/>
                  <a:gd name="T19" fmla="*/ 3 h 140"/>
                  <a:gd name="T20" fmla="*/ 1 w 105"/>
                  <a:gd name="T21" fmla="*/ 2 h 140"/>
                  <a:gd name="T22" fmla="*/ 1 w 105"/>
                  <a:gd name="T23" fmla="*/ 2 h 140"/>
                  <a:gd name="T24" fmla="*/ 1 w 105"/>
                  <a:gd name="T25" fmla="*/ 2 h 140"/>
                  <a:gd name="T26" fmla="*/ 1 w 105"/>
                  <a:gd name="T27" fmla="*/ 2 h 140"/>
                  <a:gd name="T28" fmla="*/ 1 w 105"/>
                  <a:gd name="T29" fmla="*/ 2 h 140"/>
                  <a:gd name="T30" fmla="*/ 1 w 105"/>
                  <a:gd name="T31" fmla="*/ 1 h 140"/>
                  <a:gd name="T32" fmla="*/ 0 w 105"/>
                  <a:gd name="T33" fmla="*/ 1 h 140"/>
                  <a:gd name="T34" fmla="*/ 0 w 105"/>
                  <a:gd name="T35" fmla="*/ 1 h 140"/>
                  <a:gd name="T36" fmla="*/ 1 w 105"/>
                  <a:gd name="T37" fmla="*/ 1 h 140"/>
                  <a:gd name="T38" fmla="*/ 1 w 105"/>
                  <a:gd name="T39" fmla="*/ 1 h 140"/>
                  <a:gd name="T40" fmla="*/ 1 w 105"/>
                  <a:gd name="T41" fmla="*/ 0 h 140"/>
                  <a:gd name="T42" fmla="*/ 1 w 105"/>
                  <a:gd name="T43" fmla="*/ 1 h 140"/>
                  <a:gd name="T44" fmla="*/ 1 w 105"/>
                  <a:gd name="T45" fmla="*/ 1 h 140"/>
                  <a:gd name="T46" fmla="*/ 1 w 105"/>
                  <a:gd name="T47" fmla="*/ 1 h 140"/>
                  <a:gd name="T48" fmla="*/ 1 w 105"/>
                  <a:gd name="T49" fmla="*/ 1 h 140"/>
                  <a:gd name="T50" fmla="*/ 2 w 105"/>
                  <a:gd name="T51" fmla="*/ 1 h 140"/>
                  <a:gd name="T52" fmla="*/ 2 w 105"/>
                  <a:gd name="T53" fmla="*/ 1 h 140"/>
                  <a:gd name="T54" fmla="*/ 2 w 105"/>
                  <a:gd name="T55" fmla="*/ 1 h 140"/>
                  <a:gd name="T56" fmla="*/ 2 w 105"/>
                  <a:gd name="T57" fmla="*/ 1 h 1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5"/>
                  <a:gd name="T88" fmla="*/ 0 h 140"/>
                  <a:gd name="T89" fmla="*/ 105 w 105"/>
                  <a:gd name="T90" fmla="*/ 140 h 1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5" h="140">
                    <a:moveTo>
                      <a:pt x="105" y="24"/>
                    </a:moveTo>
                    <a:lnTo>
                      <a:pt x="101" y="39"/>
                    </a:lnTo>
                    <a:lnTo>
                      <a:pt x="96" y="55"/>
                    </a:lnTo>
                    <a:lnTo>
                      <a:pt x="91" y="70"/>
                    </a:lnTo>
                    <a:lnTo>
                      <a:pt x="85" y="84"/>
                    </a:lnTo>
                    <a:lnTo>
                      <a:pt x="78" y="99"/>
                    </a:lnTo>
                    <a:lnTo>
                      <a:pt x="70" y="113"/>
                    </a:lnTo>
                    <a:lnTo>
                      <a:pt x="61" y="127"/>
                    </a:lnTo>
                    <a:lnTo>
                      <a:pt x="52" y="140"/>
                    </a:lnTo>
                    <a:lnTo>
                      <a:pt x="43" y="129"/>
                    </a:lnTo>
                    <a:lnTo>
                      <a:pt x="37" y="116"/>
                    </a:lnTo>
                    <a:lnTo>
                      <a:pt x="30" y="105"/>
                    </a:lnTo>
                    <a:lnTo>
                      <a:pt x="23" y="92"/>
                    </a:lnTo>
                    <a:lnTo>
                      <a:pt x="17" y="79"/>
                    </a:lnTo>
                    <a:lnTo>
                      <a:pt x="10" y="66"/>
                    </a:lnTo>
                    <a:lnTo>
                      <a:pt x="5" y="53"/>
                    </a:lnTo>
                    <a:lnTo>
                      <a:pt x="0" y="40"/>
                    </a:lnTo>
                    <a:lnTo>
                      <a:pt x="0" y="29"/>
                    </a:lnTo>
                    <a:lnTo>
                      <a:pt x="4" y="18"/>
                    </a:lnTo>
                    <a:lnTo>
                      <a:pt x="12" y="9"/>
                    </a:lnTo>
                    <a:lnTo>
                      <a:pt x="19" y="0"/>
                    </a:lnTo>
                    <a:lnTo>
                      <a:pt x="30" y="3"/>
                    </a:lnTo>
                    <a:lnTo>
                      <a:pt x="39" y="8"/>
                    </a:lnTo>
                    <a:lnTo>
                      <a:pt x="49" y="11"/>
                    </a:lnTo>
                    <a:lnTo>
                      <a:pt x="61" y="15"/>
                    </a:lnTo>
                    <a:lnTo>
                      <a:pt x="71" y="18"/>
                    </a:lnTo>
                    <a:lnTo>
                      <a:pt x="82" y="22"/>
                    </a:lnTo>
                    <a:lnTo>
                      <a:pt x="93" y="23"/>
                    </a:lnTo>
                    <a:lnTo>
                      <a:pt x="105" y="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1" name="Freeform 82">
                <a:extLst>
                  <a:ext uri="{FF2B5EF4-FFF2-40B4-BE49-F238E27FC236}">
                    <a16:creationId xmlns:a16="http://schemas.microsoft.com/office/drawing/2014/main" id="{3741D39D-0A9E-A8A5-A5E1-238BB355B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4" y="1380"/>
                <a:ext cx="141" cy="222"/>
              </a:xfrm>
              <a:custGeom>
                <a:avLst/>
                <a:gdLst>
                  <a:gd name="T0" fmla="*/ 2 w 281"/>
                  <a:gd name="T1" fmla="*/ 2 h 445"/>
                  <a:gd name="T2" fmla="*/ 2 w 281"/>
                  <a:gd name="T3" fmla="*/ 3 h 445"/>
                  <a:gd name="T4" fmla="*/ 2 w 281"/>
                  <a:gd name="T5" fmla="*/ 3 h 445"/>
                  <a:gd name="T6" fmla="*/ 2 w 281"/>
                  <a:gd name="T7" fmla="*/ 3 h 445"/>
                  <a:gd name="T8" fmla="*/ 3 w 281"/>
                  <a:gd name="T9" fmla="*/ 3 h 445"/>
                  <a:gd name="T10" fmla="*/ 3 w 281"/>
                  <a:gd name="T11" fmla="*/ 3 h 445"/>
                  <a:gd name="T12" fmla="*/ 3 w 281"/>
                  <a:gd name="T13" fmla="*/ 3 h 445"/>
                  <a:gd name="T14" fmla="*/ 3 w 281"/>
                  <a:gd name="T15" fmla="*/ 4 h 445"/>
                  <a:gd name="T16" fmla="*/ 4 w 281"/>
                  <a:gd name="T17" fmla="*/ 4 h 445"/>
                  <a:gd name="T18" fmla="*/ 4 w 281"/>
                  <a:gd name="T19" fmla="*/ 4 h 445"/>
                  <a:gd name="T20" fmla="*/ 4 w 281"/>
                  <a:gd name="T21" fmla="*/ 4 h 445"/>
                  <a:gd name="T22" fmla="*/ 4 w 281"/>
                  <a:gd name="T23" fmla="*/ 5 h 445"/>
                  <a:gd name="T24" fmla="*/ 4 w 281"/>
                  <a:gd name="T25" fmla="*/ 5 h 445"/>
                  <a:gd name="T26" fmla="*/ 5 w 281"/>
                  <a:gd name="T27" fmla="*/ 5 h 445"/>
                  <a:gd name="T28" fmla="*/ 5 w 281"/>
                  <a:gd name="T29" fmla="*/ 6 h 445"/>
                  <a:gd name="T30" fmla="*/ 5 w 281"/>
                  <a:gd name="T31" fmla="*/ 6 h 445"/>
                  <a:gd name="T32" fmla="*/ 5 w 281"/>
                  <a:gd name="T33" fmla="*/ 6 h 445"/>
                  <a:gd name="T34" fmla="*/ 5 w 281"/>
                  <a:gd name="T35" fmla="*/ 6 h 445"/>
                  <a:gd name="T36" fmla="*/ 5 w 281"/>
                  <a:gd name="T37" fmla="*/ 6 h 445"/>
                  <a:gd name="T38" fmla="*/ 4 w 281"/>
                  <a:gd name="T39" fmla="*/ 6 h 445"/>
                  <a:gd name="T40" fmla="*/ 4 w 281"/>
                  <a:gd name="T41" fmla="*/ 5 h 445"/>
                  <a:gd name="T42" fmla="*/ 4 w 281"/>
                  <a:gd name="T43" fmla="*/ 5 h 445"/>
                  <a:gd name="T44" fmla="*/ 4 w 281"/>
                  <a:gd name="T45" fmla="*/ 5 h 445"/>
                  <a:gd name="T46" fmla="*/ 4 w 281"/>
                  <a:gd name="T47" fmla="*/ 4 h 445"/>
                  <a:gd name="T48" fmla="*/ 3 w 281"/>
                  <a:gd name="T49" fmla="*/ 4 h 445"/>
                  <a:gd name="T50" fmla="*/ 3 w 281"/>
                  <a:gd name="T51" fmla="*/ 4 h 445"/>
                  <a:gd name="T52" fmla="*/ 3 w 281"/>
                  <a:gd name="T53" fmla="*/ 4 h 445"/>
                  <a:gd name="T54" fmla="*/ 3 w 281"/>
                  <a:gd name="T55" fmla="*/ 4 h 445"/>
                  <a:gd name="T56" fmla="*/ 3 w 281"/>
                  <a:gd name="T57" fmla="*/ 3 h 445"/>
                  <a:gd name="T58" fmla="*/ 2 w 281"/>
                  <a:gd name="T59" fmla="*/ 3 h 445"/>
                  <a:gd name="T60" fmla="*/ 2 w 281"/>
                  <a:gd name="T61" fmla="*/ 3 h 445"/>
                  <a:gd name="T62" fmla="*/ 2 w 281"/>
                  <a:gd name="T63" fmla="*/ 3 h 445"/>
                  <a:gd name="T64" fmla="*/ 2 w 281"/>
                  <a:gd name="T65" fmla="*/ 3 h 445"/>
                  <a:gd name="T66" fmla="*/ 1 w 281"/>
                  <a:gd name="T67" fmla="*/ 3 h 445"/>
                  <a:gd name="T68" fmla="*/ 1 w 281"/>
                  <a:gd name="T69" fmla="*/ 2 h 445"/>
                  <a:gd name="T70" fmla="*/ 1 w 281"/>
                  <a:gd name="T71" fmla="*/ 2 h 445"/>
                  <a:gd name="T72" fmla="*/ 1 w 281"/>
                  <a:gd name="T73" fmla="*/ 2 h 445"/>
                  <a:gd name="T74" fmla="*/ 1 w 281"/>
                  <a:gd name="T75" fmla="*/ 1 h 445"/>
                  <a:gd name="T76" fmla="*/ 1 w 281"/>
                  <a:gd name="T77" fmla="*/ 1 h 445"/>
                  <a:gd name="T78" fmla="*/ 0 w 281"/>
                  <a:gd name="T79" fmla="*/ 1 h 445"/>
                  <a:gd name="T80" fmla="*/ 1 w 281"/>
                  <a:gd name="T81" fmla="*/ 0 h 445"/>
                  <a:gd name="T82" fmla="*/ 1 w 281"/>
                  <a:gd name="T83" fmla="*/ 0 h 445"/>
                  <a:gd name="T84" fmla="*/ 1 w 281"/>
                  <a:gd name="T85" fmla="*/ 0 h 445"/>
                  <a:gd name="T86" fmla="*/ 1 w 281"/>
                  <a:gd name="T87" fmla="*/ 0 h 445"/>
                  <a:gd name="T88" fmla="*/ 0 w 281"/>
                  <a:gd name="T89" fmla="*/ 0 h 445"/>
                  <a:gd name="T90" fmla="*/ 1 w 281"/>
                  <a:gd name="T91" fmla="*/ 0 h 445"/>
                  <a:gd name="T92" fmla="*/ 1 w 281"/>
                  <a:gd name="T93" fmla="*/ 0 h 445"/>
                  <a:gd name="T94" fmla="*/ 1 w 281"/>
                  <a:gd name="T95" fmla="*/ 0 h 445"/>
                  <a:gd name="T96" fmla="*/ 1 w 281"/>
                  <a:gd name="T97" fmla="*/ 1 h 445"/>
                  <a:gd name="T98" fmla="*/ 1 w 281"/>
                  <a:gd name="T99" fmla="*/ 1 h 445"/>
                  <a:gd name="T100" fmla="*/ 1 w 281"/>
                  <a:gd name="T101" fmla="*/ 1 h 445"/>
                  <a:gd name="T102" fmla="*/ 1 w 281"/>
                  <a:gd name="T103" fmla="*/ 2 h 445"/>
                  <a:gd name="T104" fmla="*/ 1 w 281"/>
                  <a:gd name="T105" fmla="*/ 2 h 445"/>
                  <a:gd name="T106" fmla="*/ 2 w 281"/>
                  <a:gd name="T107" fmla="*/ 2 h 445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81"/>
                  <a:gd name="T163" fmla="*/ 0 h 445"/>
                  <a:gd name="T164" fmla="*/ 281 w 281"/>
                  <a:gd name="T165" fmla="*/ 445 h 445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81" h="445">
                    <a:moveTo>
                      <a:pt x="69" y="179"/>
                    </a:moveTo>
                    <a:lnTo>
                      <a:pt x="84" y="195"/>
                    </a:lnTo>
                    <a:lnTo>
                      <a:pt x="100" y="207"/>
                    </a:lnTo>
                    <a:lnTo>
                      <a:pt x="116" y="219"/>
                    </a:lnTo>
                    <a:lnTo>
                      <a:pt x="134" y="229"/>
                    </a:lnTo>
                    <a:lnTo>
                      <a:pt x="152" y="240"/>
                    </a:lnTo>
                    <a:lnTo>
                      <a:pt x="169" y="250"/>
                    </a:lnTo>
                    <a:lnTo>
                      <a:pt x="186" y="263"/>
                    </a:lnTo>
                    <a:lnTo>
                      <a:pt x="201" y="279"/>
                    </a:lnTo>
                    <a:lnTo>
                      <a:pt x="216" y="297"/>
                    </a:lnTo>
                    <a:lnTo>
                      <a:pt x="229" y="317"/>
                    </a:lnTo>
                    <a:lnTo>
                      <a:pt x="240" y="338"/>
                    </a:lnTo>
                    <a:lnTo>
                      <a:pt x="251" y="358"/>
                    </a:lnTo>
                    <a:lnTo>
                      <a:pt x="260" y="379"/>
                    </a:lnTo>
                    <a:lnTo>
                      <a:pt x="268" y="401"/>
                    </a:lnTo>
                    <a:lnTo>
                      <a:pt x="275" y="423"/>
                    </a:lnTo>
                    <a:lnTo>
                      <a:pt x="281" y="445"/>
                    </a:lnTo>
                    <a:lnTo>
                      <a:pt x="270" y="426"/>
                    </a:lnTo>
                    <a:lnTo>
                      <a:pt x="261" y="408"/>
                    </a:lnTo>
                    <a:lnTo>
                      <a:pt x="251" y="389"/>
                    </a:lnTo>
                    <a:lnTo>
                      <a:pt x="240" y="371"/>
                    </a:lnTo>
                    <a:lnTo>
                      <a:pt x="230" y="353"/>
                    </a:lnTo>
                    <a:lnTo>
                      <a:pt x="217" y="335"/>
                    </a:lnTo>
                    <a:lnTo>
                      <a:pt x="204" y="318"/>
                    </a:lnTo>
                    <a:lnTo>
                      <a:pt x="189" y="302"/>
                    </a:lnTo>
                    <a:lnTo>
                      <a:pt x="175" y="289"/>
                    </a:lnTo>
                    <a:lnTo>
                      <a:pt x="160" y="277"/>
                    </a:lnTo>
                    <a:lnTo>
                      <a:pt x="144" y="265"/>
                    </a:lnTo>
                    <a:lnTo>
                      <a:pt x="129" y="255"/>
                    </a:lnTo>
                    <a:lnTo>
                      <a:pt x="112" y="243"/>
                    </a:lnTo>
                    <a:lnTo>
                      <a:pt x="96" y="233"/>
                    </a:lnTo>
                    <a:lnTo>
                      <a:pt x="80" y="222"/>
                    </a:lnTo>
                    <a:lnTo>
                      <a:pt x="65" y="212"/>
                    </a:lnTo>
                    <a:lnTo>
                      <a:pt x="47" y="196"/>
                    </a:lnTo>
                    <a:lnTo>
                      <a:pt x="32" y="179"/>
                    </a:lnTo>
                    <a:lnTo>
                      <a:pt x="20" y="159"/>
                    </a:lnTo>
                    <a:lnTo>
                      <a:pt x="11" y="138"/>
                    </a:lnTo>
                    <a:lnTo>
                      <a:pt x="4" y="116"/>
                    </a:lnTo>
                    <a:lnTo>
                      <a:pt x="1" y="93"/>
                    </a:lnTo>
                    <a:lnTo>
                      <a:pt x="0" y="69"/>
                    </a:lnTo>
                    <a:lnTo>
                      <a:pt x="2" y="45"/>
                    </a:lnTo>
                    <a:lnTo>
                      <a:pt x="3" y="35"/>
                    </a:lnTo>
                    <a:lnTo>
                      <a:pt x="4" y="23"/>
                    </a:lnTo>
                    <a:lnTo>
                      <a:pt x="3" y="12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13" y="21"/>
                    </a:lnTo>
                    <a:lnTo>
                      <a:pt x="23" y="43"/>
                    </a:lnTo>
                    <a:lnTo>
                      <a:pt x="30" y="66"/>
                    </a:lnTo>
                    <a:lnTo>
                      <a:pt x="34" y="89"/>
                    </a:lnTo>
                    <a:lnTo>
                      <a:pt x="40" y="113"/>
                    </a:lnTo>
                    <a:lnTo>
                      <a:pt x="47" y="136"/>
                    </a:lnTo>
                    <a:lnTo>
                      <a:pt x="56" y="158"/>
                    </a:lnTo>
                    <a:lnTo>
                      <a:pt x="69" y="1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2" name="Freeform 83">
                <a:extLst>
                  <a:ext uri="{FF2B5EF4-FFF2-40B4-BE49-F238E27FC236}">
                    <a16:creationId xmlns:a16="http://schemas.microsoft.com/office/drawing/2014/main" id="{CCF82606-5C74-37B7-8E50-0EF952040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0" y="1380"/>
                <a:ext cx="49" cy="62"/>
              </a:xfrm>
              <a:custGeom>
                <a:avLst/>
                <a:gdLst>
                  <a:gd name="T0" fmla="*/ 0 w 99"/>
                  <a:gd name="T1" fmla="*/ 2 h 124"/>
                  <a:gd name="T2" fmla="*/ 0 w 99"/>
                  <a:gd name="T3" fmla="*/ 1 h 124"/>
                  <a:gd name="T4" fmla="*/ 0 w 99"/>
                  <a:gd name="T5" fmla="*/ 1 h 124"/>
                  <a:gd name="T6" fmla="*/ 0 w 99"/>
                  <a:gd name="T7" fmla="*/ 1 h 124"/>
                  <a:gd name="T8" fmla="*/ 0 w 99"/>
                  <a:gd name="T9" fmla="*/ 1 h 124"/>
                  <a:gd name="T10" fmla="*/ 0 w 99"/>
                  <a:gd name="T11" fmla="*/ 0 h 124"/>
                  <a:gd name="T12" fmla="*/ 1 w 99"/>
                  <a:gd name="T13" fmla="*/ 1 h 124"/>
                  <a:gd name="T14" fmla="*/ 0 w 99"/>
                  <a:gd name="T15" fmla="*/ 2 h 1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124"/>
                  <a:gd name="T26" fmla="*/ 99 w 99"/>
                  <a:gd name="T27" fmla="*/ 124 h 1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124">
                    <a:moveTo>
                      <a:pt x="61" y="124"/>
                    </a:moveTo>
                    <a:lnTo>
                      <a:pt x="0" y="20"/>
                    </a:lnTo>
                    <a:lnTo>
                      <a:pt x="1" y="15"/>
                    </a:lnTo>
                    <a:lnTo>
                      <a:pt x="2" y="9"/>
                    </a:lnTo>
                    <a:lnTo>
                      <a:pt x="4" y="5"/>
                    </a:lnTo>
                    <a:lnTo>
                      <a:pt x="7" y="0"/>
                    </a:lnTo>
                    <a:lnTo>
                      <a:pt x="99" y="51"/>
                    </a:lnTo>
                    <a:lnTo>
                      <a:pt x="61" y="12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3" name="Freeform 84">
                <a:extLst>
                  <a:ext uri="{FF2B5EF4-FFF2-40B4-BE49-F238E27FC236}">
                    <a16:creationId xmlns:a16="http://schemas.microsoft.com/office/drawing/2014/main" id="{348E9A3D-3530-BC48-36CE-442714F4A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5" y="1381"/>
                <a:ext cx="37" cy="86"/>
              </a:xfrm>
              <a:custGeom>
                <a:avLst/>
                <a:gdLst>
                  <a:gd name="T0" fmla="*/ 1 w 75"/>
                  <a:gd name="T1" fmla="*/ 1 h 172"/>
                  <a:gd name="T2" fmla="*/ 1 w 75"/>
                  <a:gd name="T3" fmla="*/ 1 h 172"/>
                  <a:gd name="T4" fmla="*/ 1 w 75"/>
                  <a:gd name="T5" fmla="*/ 2 h 172"/>
                  <a:gd name="T6" fmla="*/ 1 w 75"/>
                  <a:gd name="T7" fmla="*/ 3 h 172"/>
                  <a:gd name="T8" fmla="*/ 1 w 75"/>
                  <a:gd name="T9" fmla="*/ 3 h 172"/>
                  <a:gd name="T10" fmla="*/ 0 w 75"/>
                  <a:gd name="T11" fmla="*/ 3 h 172"/>
                  <a:gd name="T12" fmla="*/ 0 w 75"/>
                  <a:gd name="T13" fmla="*/ 3 h 172"/>
                  <a:gd name="T14" fmla="*/ 0 w 75"/>
                  <a:gd name="T15" fmla="*/ 3 h 172"/>
                  <a:gd name="T16" fmla="*/ 0 w 75"/>
                  <a:gd name="T17" fmla="*/ 2 h 172"/>
                  <a:gd name="T18" fmla="*/ 0 w 75"/>
                  <a:gd name="T19" fmla="*/ 2 h 172"/>
                  <a:gd name="T20" fmla="*/ 0 w 75"/>
                  <a:gd name="T21" fmla="*/ 2 h 172"/>
                  <a:gd name="T22" fmla="*/ 0 w 75"/>
                  <a:gd name="T23" fmla="*/ 2 h 172"/>
                  <a:gd name="T24" fmla="*/ 0 w 75"/>
                  <a:gd name="T25" fmla="*/ 2 h 172"/>
                  <a:gd name="T26" fmla="*/ 0 w 75"/>
                  <a:gd name="T27" fmla="*/ 2 h 172"/>
                  <a:gd name="T28" fmla="*/ 0 w 75"/>
                  <a:gd name="T29" fmla="*/ 1 h 172"/>
                  <a:gd name="T30" fmla="*/ 0 w 75"/>
                  <a:gd name="T31" fmla="*/ 1 h 172"/>
                  <a:gd name="T32" fmla="*/ 0 w 75"/>
                  <a:gd name="T33" fmla="*/ 1 h 172"/>
                  <a:gd name="T34" fmla="*/ 0 w 75"/>
                  <a:gd name="T35" fmla="*/ 1 h 172"/>
                  <a:gd name="T36" fmla="*/ 0 w 75"/>
                  <a:gd name="T37" fmla="*/ 1 h 172"/>
                  <a:gd name="T38" fmla="*/ 0 w 75"/>
                  <a:gd name="T39" fmla="*/ 1 h 172"/>
                  <a:gd name="T40" fmla="*/ 0 w 75"/>
                  <a:gd name="T41" fmla="*/ 0 h 172"/>
                  <a:gd name="T42" fmla="*/ 1 w 75"/>
                  <a:gd name="T43" fmla="*/ 1 h 17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5"/>
                  <a:gd name="T67" fmla="*/ 0 h 172"/>
                  <a:gd name="T68" fmla="*/ 75 w 75"/>
                  <a:gd name="T69" fmla="*/ 172 h 17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5" h="172">
                    <a:moveTo>
                      <a:pt x="75" y="14"/>
                    </a:moveTo>
                    <a:lnTo>
                      <a:pt x="70" y="53"/>
                    </a:lnTo>
                    <a:lnTo>
                      <a:pt x="69" y="93"/>
                    </a:lnTo>
                    <a:lnTo>
                      <a:pt x="68" y="133"/>
                    </a:lnTo>
                    <a:lnTo>
                      <a:pt x="66" y="172"/>
                    </a:lnTo>
                    <a:lnTo>
                      <a:pt x="58" y="160"/>
                    </a:lnTo>
                    <a:lnTo>
                      <a:pt x="50" y="148"/>
                    </a:lnTo>
                    <a:lnTo>
                      <a:pt x="40" y="136"/>
                    </a:lnTo>
                    <a:lnTo>
                      <a:pt x="32" y="124"/>
                    </a:lnTo>
                    <a:lnTo>
                      <a:pt x="23" y="112"/>
                    </a:lnTo>
                    <a:lnTo>
                      <a:pt x="15" y="99"/>
                    </a:lnTo>
                    <a:lnTo>
                      <a:pt x="7" y="88"/>
                    </a:lnTo>
                    <a:lnTo>
                      <a:pt x="0" y="75"/>
                    </a:lnTo>
                    <a:lnTo>
                      <a:pt x="8" y="66"/>
                    </a:lnTo>
                    <a:lnTo>
                      <a:pt x="17" y="58"/>
                    </a:lnTo>
                    <a:lnTo>
                      <a:pt x="26" y="49"/>
                    </a:lnTo>
                    <a:lnTo>
                      <a:pt x="34" y="40"/>
                    </a:lnTo>
                    <a:lnTo>
                      <a:pt x="40" y="30"/>
                    </a:lnTo>
                    <a:lnTo>
                      <a:pt x="46" y="21"/>
                    </a:lnTo>
                    <a:lnTo>
                      <a:pt x="52" y="11"/>
                    </a:lnTo>
                    <a:lnTo>
                      <a:pt x="55" y="0"/>
                    </a:lnTo>
                    <a:lnTo>
                      <a:pt x="75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4" name="Freeform 85">
                <a:extLst>
                  <a:ext uri="{FF2B5EF4-FFF2-40B4-BE49-F238E27FC236}">
                    <a16:creationId xmlns:a16="http://schemas.microsoft.com/office/drawing/2014/main" id="{53023318-0D06-4277-E848-796BA75F5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1441"/>
                <a:ext cx="49" cy="122"/>
              </a:xfrm>
              <a:custGeom>
                <a:avLst/>
                <a:gdLst>
                  <a:gd name="T0" fmla="*/ 2 w 97"/>
                  <a:gd name="T1" fmla="*/ 3 h 245"/>
                  <a:gd name="T2" fmla="*/ 2 w 97"/>
                  <a:gd name="T3" fmla="*/ 3 h 245"/>
                  <a:gd name="T4" fmla="*/ 2 w 97"/>
                  <a:gd name="T5" fmla="*/ 3 h 245"/>
                  <a:gd name="T6" fmla="*/ 1 w 97"/>
                  <a:gd name="T7" fmla="*/ 3 h 245"/>
                  <a:gd name="T8" fmla="*/ 1 w 97"/>
                  <a:gd name="T9" fmla="*/ 2 h 245"/>
                  <a:gd name="T10" fmla="*/ 1 w 97"/>
                  <a:gd name="T11" fmla="*/ 2 h 245"/>
                  <a:gd name="T12" fmla="*/ 1 w 97"/>
                  <a:gd name="T13" fmla="*/ 1 h 245"/>
                  <a:gd name="T14" fmla="*/ 0 w 97"/>
                  <a:gd name="T15" fmla="*/ 1 h 245"/>
                  <a:gd name="T16" fmla="*/ 0 w 97"/>
                  <a:gd name="T17" fmla="*/ 0 h 245"/>
                  <a:gd name="T18" fmla="*/ 1 w 97"/>
                  <a:gd name="T19" fmla="*/ 0 h 245"/>
                  <a:gd name="T20" fmla="*/ 1 w 97"/>
                  <a:gd name="T21" fmla="*/ 0 h 245"/>
                  <a:gd name="T22" fmla="*/ 1 w 97"/>
                  <a:gd name="T23" fmla="*/ 0 h 245"/>
                  <a:gd name="T24" fmla="*/ 1 w 97"/>
                  <a:gd name="T25" fmla="*/ 1 h 245"/>
                  <a:gd name="T26" fmla="*/ 1 w 97"/>
                  <a:gd name="T27" fmla="*/ 1 h 245"/>
                  <a:gd name="T28" fmla="*/ 1 w 97"/>
                  <a:gd name="T29" fmla="*/ 2 h 245"/>
                  <a:gd name="T30" fmla="*/ 1 w 97"/>
                  <a:gd name="T31" fmla="*/ 2 h 245"/>
                  <a:gd name="T32" fmla="*/ 2 w 97"/>
                  <a:gd name="T33" fmla="*/ 3 h 245"/>
                  <a:gd name="T34" fmla="*/ 2 w 97"/>
                  <a:gd name="T35" fmla="*/ 3 h 24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97"/>
                  <a:gd name="T55" fmla="*/ 0 h 245"/>
                  <a:gd name="T56" fmla="*/ 97 w 97"/>
                  <a:gd name="T57" fmla="*/ 245 h 24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97" h="245">
                    <a:moveTo>
                      <a:pt x="96" y="242"/>
                    </a:moveTo>
                    <a:lnTo>
                      <a:pt x="97" y="245"/>
                    </a:lnTo>
                    <a:lnTo>
                      <a:pt x="71" y="221"/>
                    </a:lnTo>
                    <a:lnTo>
                      <a:pt x="48" y="194"/>
                    </a:lnTo>
                    <a:lnTo>
                      <a:pt x="30" y="166"/>
                    </a:lnTo>
                    <a:lnTo>
                      <a:pt x="16" y="135"/>
                    </a:lnTo>
                    <a:lnTo>
                      <a:pt x="6" y="104"/>
                    </a:lnTo>
                    <a:lnTo>
                      <a:pt x="0" y="70"/>
                    </a:lnTo>
                    <a:lnTo>
                      <a:pt x="0" y="36"/>
                    </a:lnTo>
                    <a:lnTo>
                      <a:pt x="6" y="0"/>
                    </a:lnTo>
                    <a:lnTo>
                      <a:pt x="16" y="31"/>
                    </a:lnTo>
                    <a:lnTo>
                      <a:pt x="25" y="62"/>
                    </a:lnTo>
                    <a:lnTo>
                      <a:pt x="33" y="93"/>
                    </a:lnTo>
                    <a:lnTo>
                      <a:pt x="43" y="124"/>
                    </a:lnTo>
                    <a:lnTo>
                      <a:pt x="52" y="156"/>
                    </a:lnTo>
                    <a:lnTo>
                      <a:pt x="63" y="186"/>
                    </a:lnTo>
                    <a:lnTo>
                      <a:pt x="78" y="214"/>
                    </a:lnTo>
                    <a:lnTo>
                      <a:pt x="96" y="2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5" name="Freeform 86">
                <a:extLst>
                  <a:ext uri="{FF2B5EF4-FFF2-40B4-BE49-F238E27FC236}">
                    <a16:creationId xmlns:a16="http://schemas.microsoft.com/office/drawing/2014/main" id="{8BD487F9-62DC-F803-2CEA-C53067F6C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5" y="1544"/>
                <a:ext cx="111" cy="29"/>
              </a:xfrm>
              <a:custGeom>
                <a:avLst/>
                <a:gdLst>
                  <a:gd name="T0" fmla="*/ 3 w 222"/>
                  <a:gd name="T1" fmla="*/ 0 h 59"/>
                  <a:gd name="T2" fmla="*/ 3 w 222"/>
                  <a:gd name="T3" fmla="*/ 0 h 59"/>
                  <a:gd name="T4" fmla="*/ 3 w 222"/>
                  <a:gd name="T5" fmla="*/ 0 h 59"/>
                  <a:gd name="T6" fmla="*/ 3 w 222"/>
                  <a:gd name="T7" fmla="*/ 0 h 59"/>
                  <a:gd name="T8" fmla="*/ 3 w 222"/>
                  <a:gd name="T9" fmla="*/ 0 h 59"/>
                  <a:gd name="T10" fmla="*/ 3 w 222"/>
                  <a:gd name="T11" fmla="*/ 0 h 59"/>
                  <a:gd name="T12" fmla="*/ 4 w 222"/>
                  <a:gd name="T13" fmla="*/ 0 h 59"/>
                  <a:gd name="T14" fmla="*/ 4 w 222"/>
                  <a:gd name="T15" fmla="*/ 0 h 59"/>
                  <a:gd name="T16" fmla="*/ 4 w 222"/>
                  <a:gd name="T17" fmla="*/ 0 h 59"/>
                  <a:gd name="T18" fmla="*/ 4 w 222"/>
                  <a:gd name="T19" fmla="*/ 0 h 59"/>
                  <a:gd name="T20" fmla="*/ 3 w 222"/>
                  <a:gd name="T21" fmla="*/ 0 h 59"/>
                  <a:gd name="T22" fmla="*/ 3 w 222"/>
                  <a:gd name="T23" fmla="*/ 0 h 59"/>
                  <a:gd name="T24" fmla="*/ 3 w 222"/>
                  <a:gd name="T25" fmla="*/ 0 h 59"/>
                  <a:gd name="T26" fmla="*/ 3 w 222"/>
                  <a:gd name="T27" fmla="*/ 0 h 59"/>
                  <a:gd name="T28" fmla="*/ 2 w 222"/>
                  <a:gd name="T29" fmla="*/ 0 h 59"/>
                  <a:gd name="T30" fmla="*/ 2 w 222"/>
                  <a:gd name="T31" fmla="*/ 0 h 59"/>
                  <a:gd name="T32" fmla="*/ 2 w 222"/>
                  <a:gd name="T33" fmla="*/ 0 h 59"/>
                  <a:gd name="T34" fmla="*/ 2 w 222"/>
                  <a:gd name="T35" fmla="*/ 0 h 59"/>
                  <a:gd name="T36" fmla="*/ 1 w 222"/>
                  <a:gd name="T37" fmla="*/ 0 h 59"/>
                  <a:gd name="T38" fmla="*/ 1 w 222"/>
                  <a:gd name="T39" fmla="*/ 0 h 59"/>
                  <a:gd name="T40" fmla="*/ 1 w 222"/>
                  <a:gd name="T41" fmla="*/ 0 h 59"/>
                  <a:gd name="T42" fmla="*/ 1 w 222"/>
                  <a:gd name="T43" fmla="*/ 0 h 59"/>
                  <a:gd name="T44" fmla="*/ 1 w 222"/>
                  <a:gd name="T45" fmla="*/ 0 h 59"/>
                  <a:gd name="T46" fmla="*/ 1 w 222"/>
                  <a:gd name="T47" fmla="*/ 0 h 59"/>
                  <a:gd name="T48" fmla="*/ 0 w 222"/>
                  <a:gd name="T49" fmla="*/ 0 h 59"/>
                  <a:gd name="T50" fmla="*/ 1 w 222"/>
                  <a:gd name="T51" fmla="*/ 0 h 59"/>
                  <a:gd name="T52" fmla="*/ 1 w 222"/>
                  <a:gd name="T53" fmla="*/ 0 h 59"/>
                  <a:gd name="T54" fmla="*/ 1 w 222"/>
                  <a:gd name="T55" fmla="*/ 0 h 59"/>
                  <a:gd name="T56" fmla="*/ 1 w 222"/>
                  <a:gd name="T57" fmla="*/ 0 h 59"/>
                  <a:gd name="T58" fmla="*/ 2 w 222"/>
                  <a:gd name="T59" fmla="*/ 0 h 59"/>
                  <a:gd name="T60" fmla="*/ 2 w 222"/>
                  <a:gd name="T61" fmla="*/ 0 h 59"/>
                  <a:gd name="T62" fmla="*/ 2 w 222"/>
                  <a:gd name="T63" fmla="*/ 0 h 59"/>
                  <a:gd name="T64" fmla="*/ 3 w 222"/>
                  <a:gd name="T65" fmla="*/ 0 h 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2"/>
                  <a:gd name="T100" fmla="*/ 0 h 59"/>
                  <a:gd name="T101" fmla="*/ 222 w 222"/>
                  <a:gd name="T102" fmla="*/ 59 h 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2" h="59">
                    <a:moveTo>
                      <a:pt x="130" y="31"/>
                    </a:moveTo>
                    <a:lnTo>
                      <a:pt x="143" y="30"/>
                    </a:lnTo>
                    <a:lnTo>
                      <a:pt x="154" y="29"/>
                    </a:lnTo>
                    <a:lnTo>
                      <a:pt x="166" y="28"/>
                    </a:lnTo>
                    <a:lnTo>
                      <a:pt x="178" y="26"/>
                    </a:lnTo>
                    <a:lnTo>
                      <a:pt x="189" y="22"/>
                    </a:lnTo>
                    <a:lnTo>
                      <a:pt x="200" y="19"/>
                    </a:lnTo>
                    <a:lnTo>
                      <a:pt x="212" y="14"/>
                    </a:lnTo>
                    <a:lnTo>
                      <a:pt x="222" y="9"/>
                    </a:lnTo>
                    <a:lnTo>
                      <a:pt x="208" y="23"/>
                    </a:lnTo>
                    <a:lnTo>
                      <a:pt x="192" y="36"/>
                    </a:lnTo>
                    <a:lnTo>
                      <a:pt x="176" y="45"/>
                    </a:lnTo>
                    <a:lnTo>
                      <a:pt x="159" y="53"/>
                    </a:lnTo>
                    <a:lnTo>
                      <a:pt x="140" y="58"/>
                    </a:lnTo>
                    <a:lnTo>
                      <a:pt x="122" y="59"/>
                    </a:lnTo>
                    <a:lnTo>
                      <a:pt x="102" y="58"/>
                    </a:lnTo>
                    <a:lnTo>
                      <a:pt x="83" y="53"/>
                    </a:lnTo>
                    <a:lnTo>
                      <a:pt x="71" y="49"/>
                    </a:lnTo>
                    <a:lnTo>
                      <a:pt x="61" y="43"/>
                    </a:lnTo>
                    <a:lnTo>
                      <a:pt x="50" y="36"/>
                    </a:lnTo>
                    <a:lnTo>
                      <a:pt x="40" y="28"/>
                    </a:lnTo>
                    <a:lnTo>
                      <a:pt x="31" y="20"/>
                    </a:lnTo>
                    <a:lnTo>
                      <a:pt x="20" y="13"/>
                    </a:lnTo>
                    <a:lnTo>
                      <a:pt x="10" y="6"/>
                    </a:lnTo>
                    <a:lnTo>
                      <a:pt x="0" y="0"/>
                    </a:lnTo>
                    <a:lnTo>
                      <a:pt x="17" y="3"/>
                    </a:lnTo>
                    <a:lnTo>
                      <a:pt x="33" y="6"/>
                    </a:lnTo>
                    <a:lnTo>
                      <a:pt x="48" y="12"/>
                    </a:lnTo>
                    <a:lnTo>
                      <a:pt x="64" y="18"/>
                    </a:lnTo>
                    <a:lnTo>
                      <a:pt x="79" y="23"/>
                    </a:lnTo>
                    <a:lnTo>
                      <a:pt x="95" y="28"/>
                    </a:lnTo>
                    <a:lnTo>
                      <a:pt x="111" y="31"/>
                    </a:lnTo>
                    <a:lnTo>
                      <a:pt x="130" y="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6" name="Freeform 87">
                <a:extLst>
                  <a:ext uri="{FF2B5EF4-FFF2-40B4-BE49-F238E27FC236}">
                    <a16:creationId xmlns:a16="http://schemas.microsoft.com/office/drawing/2014/main" id="{3991EC91-8FA8-64F4-911D-E149E4442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1" y="1561"/>
                <a:ext cx="402" cy="400"/>
              </a:xfrm>
              <a:custGeom>
                <a:avLst/>
                <a:gdLst>
                  <a:gd name="T0" fmla="*/ 10 w 805"/>
                  <a:gd name="T1" fmla="*/ 1 h 800"/>
                  <a:gd name="T2" fmla="*/ 10 w 805"/>
                  <a:gd name="T3" fmla="*/ 1 h 800"/>
                  <a:gd name="T4" fmla="*/ 10 w 805"/>
                  <a:gd name="T5" fmla="*/ 2 h 800"/>
                  <a:gd name="T6" fmla="*/ 10 w 805"/>
                  <a:gd name="T7" fmla="*/ 5 h 800"/>
                  <a:gd name="T8" fmla="*/ 10 w 805"/>
                  <a:gd name="T9" fmla="*/ 7 h 800"/>
                  <a:gd name="T10" fmla="*/ 10 w 805"/>
                  <a:gd name="T11" fmla="*/ 4 h 800"/>
                  <a:gd name="T12" fmla="*/ 10 w 805"/>
                  <a:gd name="T13" fmla="*/ 2 h 800"/>
                  <a:gd name="T14" fmla="*/ 9 w 805"/>
                  <a:gd name="T15" fmla="*/ 2 h 800"/>
                  <a:gd name="T16" fmla="*/ 9 w 805"/>
                  <a:gd name="T17" fmla="*/ 2 h 800"/>
                  <a:gd name="T18" fmla="*/ 9 w 805"/>
                  <a:gd name="T19" fmla="*/ 5 h 800"/>
                  <a:gd name="T20" fmla="*/ 10 w 805"/>
                  <a:gd name="T21" fmla="*/ 8 h 800"/>
                  <a:gd name="T22" fmla="*/ 11 w 805"/>
                  <a:gd name="T23" fmla="*/ 10 h 800"/>
                  <a:gd name="T24" fmla="*/ 12 w 805"/>
                  <a:gd name="T25" fmla="*/ 12 h 800"/>
                  <a:gd name="T26" fmla="*/ 11 w 805"/>
                  <a:gd name="T27" fmla="*/ 12 h 800"/>
                  <a:gd name="T28" fmla="*/ 9 w 805"/>
                  <a:gd name="T29" fmla="*/ 13 h 800"/>
                  <a:gd name="T30" fmla="*/ 7 w 805"/>
                  <a:gd name="T31" fmla="*/ 13 h 800"/>
                  <a:gd name="T32" fmla="*/ 5 w 805"/>
                  <a:gd name="T33" fmla="*/ 13 h 800"/>
                  <a:gd name="T34" fmla="*/ 4 w 805"/>
                  <a:gd name="T35" fmla="*/ 12 h 800"/>
                  <a:gd name="T36" fmla="*/ 3 w 805"/>
                  <a:gd name="T37" fmla="*/ 12 h 800"/>
                  <a:gd name="T38" fmla="*/ 2 w 805"/>
                  <a:gd name="T39" fmla="*/ 11 h 800"/>
                  <a:gd name="T40" fmla="*/ 2 w 805"/>
                  <a:gd name="T41" fmla="*/ 10 h 800"/>
                  <a:gd name="T42" fmla="*/ 1 w 805"/>
                  <a:gd name="T43" fmla="*/ 8 h 800"/>
                  <a:gd name="T44" fmla="*/ 0 w 805"/>
                  <a:gd name="T45" fmla="*/ 7 h 800"/>
                  <a:gd name="T46" fmla="*/ 0 w 805"/>
                  <a:gd name="T47" fmla="*/ 7 h 800"/>
                  <a:gd name="T48" fmla="*/ 0 w 805"/>
                  <a:gd name="T49" fmla="*/ 6 h 800"/>
                  <a:gd name="T50" fmla="*/ 0 w 805"/>
                  <a:gd name="T51" fmla="*/ 5 h 800"/>
                  <a:gd name="T52" fmla="*/ 0 w 805"/>
                  <a:gd name="T53" fmla="*/ 3 h 800"/>
                  <a:gd name="T54" fmla="*/ 0 w 805"/>
                  <a:gd name="T55" fmla="*/ 1 h 800"/>
                  <a:gd name="T56" fmla="*/ 1 w 805"/>
                  <a:gd name="T57" fmla="*/ 1 h 800"/>
                  <a:gd name="T58" fmla="*/ 3 w 805"/>
                  <a:gd name="T59" fmla="*/ 1 h 800"/>
                  <a:gd name="T60" fmla="*/ 4 w 805"/>
                  <a:gd name="T61" fmla="*/ 1 h 800"/>
                  <a:gd name="T62" fmla="*/ 6 w 805"/>
                  <a:gd name="T63" fmla="*/ 1 h 800"/>
                  <a:gd name="T64" fmla="*/ 7 w 805"/>
                  <a:gd name="T65" fmla="*/ 1 h 800"/>
                  <a:gd name="T66" fmla="*/ 8 w 805"/>
                  <a:gd name="T67" fmla="*/ 1 h 800"/>
                  <a:gd name="T68" fmla="*/ 7 w 805"/>
                  <a:gd name="T69" fmla="*/ 1 h 800"/>
                  <a:gd name="T70" fmla="*/ 5 w 805"/>
                  <a:gd name="T71" fmla="*/ 1 h 800"/>
                  <a:gd name="T72" fmla="*/ 3 w 805"/>
                  <a:gd name="T73" fmla="*/ 2 h 800"/>
                  <a:gd name="T74" fmla="*/ 1 w 805"/>
                  <a:gd name="T75" fmla="*/ 2 h 800"/>
                  <a:gd name="T76" fmla="*/ 0 w 805"/>
                  <a:gd name="T77" fmla="*/ 2 h 800"/>
                  <a:gd name="T78" fmla="*/ 0 w 805"/>
                  <a:gd name="T79" fmla="*/ 4 h 800"/>
                  <a:gd name="T80" fmla="*/ 1 w 805"/>
                  <a:gd name="T81" fmla="*/ 5 h 800"/>
                  <a:gd name="T82" fmla="*/ 3 w 805"/>
                  <a:gd name="T83" fmla="*/ 5 h 800"/>
                  <a:gd name="T84" fmla="*/ 3 w 805"/>
                  <a:gd name="T85" fmla="*/ 6 h 800"/>
                  <a:gd name="T86" fmla="*/ 3 w 805"/>
                  <a:gd name="T87" fmla="*/ 6 h 800"/>
                  <a:gd name="T88" fmla="*/ 3 w 805"/>
                  <a:gd name="T89" fmla="*/ 7 h 800"/>
                  <a:gd name="T90" fmla="*/ 2 w 805"/>
                  <a:gd name="T91" fmla="*/ 8 h 800"/>
                  <a:gd name="T92" fmla="*/ 2 w 805"/>
                  <a:gd name="T93" fmla="*/ 8 h 800"/>
                  <a:gd name="T94" fmla="*/ 1 w 805"/>
                  <a:gd name="T95" fmla="*/ 8 h 800"/>
                  <a:gd name="T96" fmla="*/ 2 w 805"/>
                  <a:gd name="T97" fmla="*/ 10 h 800"/>
                  <a:gd name="T98" fmla="*/ 3 w 805"/>
                  <a:gd name="T99" fmla="*/ 11 h 800"/>
                  <a:gd name="T100" fmla="*/ 4 w 805"/>
                  <a:gd name="T101" fmla="*/ 12 h 800"/>
                  <a:gd name="T102" fmla="*/ 6 w 805"/>
                  <a:gd name="T103" fmla="*/ 12 h 800"/>
                  <a:gd name="T104" fmla="*/ 8 w 805"/>
                  <a:gd name="T105" fmla="*/ 12 h 800"/>
                  <a:gd name="T106" fmla="*/ 9 w 805"/>
                  <a:gd name="T107" fmla="*/ 12 h 800"/>
                  <a:gd name="T108" fmla="*/ 10 w 805"/>
                  <a:gd name="T109" fmla="*/ 12 h 800"/>
                  <a:gd name="T110" fmla="*/ 12 w 805"/>
                  <a:gd name="T111" fmla="*/ 11 h 800"/>
                  <a:gd name="T112" fmla="*/ 10 w 805"/>
                  <a:gd name="T113" fmla="*/ 9 h 800"/>
                  <a:gd name="T114" fmla="*/ 9 w 805"/>
                  <a:gd name="T115" fmla="*/ 7 h 800"/>
                  <a:gd name="T116" fmla="*/ 9 w 805"/>
                  <a:gd name="T117" fmla="*/ 5 h 800"/>
                  <a:gd name="T118" fmla="*/ 8 w 805"/>
                  <a:gd name="T119" fmla="*/ 1 h 800"/>
                  <a:gd name="T120" fmla="*/ 8 w 805"/>
                  <a:gd name="T121" fmla="*/ 1 h 800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805"/>
                  <a:gd name="T184" fmla="*/ 0 h 800"/>
                  <a:gd name="T185" fmla="*/ 805 w 805"/>
                  <a:gd name="T186" fmla="*/ 800 h 800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805" h="800">
                    <a:moveTo>
                      <a:pt x="593" y="39"/>
                    </a:moveTo>
                    <a:lnTo>
                      <a:pt x="607" y="37"/>
                    </a:lnTo>
                    <a:lnTo>
                      <a:pt x="620" y="35"/>
                    </a:lnTo>
                    <a:lnTo>
                      <a:pt x="634" y="32"/>
                    </a:lnTo>
                    <a:lnTo>
                      <a:pt x="648" y="30"/>
                    </a:lnTo>
                    <a:lnTo>
                      <a:pt x="662" y="28"/>
                    </a:lnTo>
                    <a:lnTo>
                      <a:pt x="676" y="26"/>
                    </a:lnTo>
                    <a:lnTo>
                      <a:pt x="690" y="25"/>
                    </a:lnTo>
                    <a:lnTo>
                      <a:pt x="703" y="25"/>
                    </a:lnTo>
                    <a:lnTo>
                      <a:pt x="698" y="41"/>
                    </a:lnTo>
                    <a:lnTo>
                      <a:pt x="691" y="58"/>
                    </a:lnTo>
                    <a:lnTo>
                      <a:pt x="686" y="75"/>
                    </a:lnTo>
                    <a:lnTo>
                      <a:pt x="682" y="91"/>
                    </a:lnTo>
                    <a:lnTo>
                      <a:pt x="678" y="109"/>
                    </a:lnTo>
                    <a:lnTo>
                      <a:pt x="676" y="127"/>
                    </a:lnTo>
                    <a:lnTo>
                      <a:pt x="676" y="145"/>
                    </a:lnTo>
                    <a:lnTo>
                      <a:pt x="679" y="165"/>
                    </a:lnTo>
                    <a:lnTo>
                      <a:pt x="687" y="200"/>
                    </a:lnTo>
                    <a:lnTo>
                      <a:pt x="693" y="238"/>
                    </a:lnTo>
                    <a:lnTo>
                      <a:pt x="692" y="278"/>
                    </a:lnTo>
                    <a:lnTo>
                      <a:pt x="682" y="313"/>
                    </a:lnTo>
                    <a:lnTo>
                      <a:pt x="672" y="341"/>
                    </a:lnTo>
                    <a:lnTo>
                      <a:pt x="669" y="372"/>
                    </a:lnTo>
                    <a:lnTo>
                      <a:pt x="668" y="403"/>
                    </a:lnTo>
                    <a:lnTo>
                      <a:pt x="667" y="434"/>
                    </a:lnTo>
                    <a:lnTo>
                      <a:pt x="652" y="391"/>
                    </a:lnTo>
                    <a:lnTo>
                      <a:pt x="650" y="342"/>
                    </a:lnTo>
                    <a:lnTo>
                      <a:pt x="657" y="294"/>
                    </a:lnTo>
                    <a:lnTo>
                      <a:pt x="664" y="247"/>
                    </a:lnTo>
                    <a:lnTo>
                      <a:pt x="664" y="222"/>
                    </a:lnTo>
                    <a:lnTo>
                      <a:pt x="662" y="200"/>
                    </a:lnTo>
                    <a:lnTo>
                      <a:pt x="657" y="177"/>
                    </a:lnTo>
                    <a:lnTo>
                      <a:pt x="652" y="156"/>
                    </a:lnTo>
                    <a:lnTo>
                      <a:pt x="646" y="134"/>
                    </a:lnTo>
                    <a:lnTo>
                      <a:pt x="641" y="111"/>
                    </a:lnTo>
                    <a:lnTo>
                      <a:pt x="639" y="89"/>
                    </a:lnTo>
                    <a:lnTo>
                      <a:pt x="640" y="65"/>
                    </a:lnTo>
                    <a:lnTo>
                      <a:pt x="635" y="65"/>
                    </a:lnTo>
                    <a:lnTo>
                      <a:pt x="631" y="65"/>
                    </a:lnTo>
                    <a:lnTo>
                      <a:pt x="626" y="65"/>
                    </a:lnTo>
                    <a:lnTo>
                      <a:pt x="622" y="66"/>
                    </a:lnTo>
                    <a:lnTo>
                      <a:pt x="616" y="66"/>
                    </a:lnTo>
                    <a:lnTo>
                      <a:pt x="611" y="67"/>
                    </a:lnTo>
                    <a:lnTo>
                      <a:pt x="607" y="68"/>
                    </a:lnTo>
                    <a:lnTo>
                      <a:pt x="602" y="68"/>
                    </a:lnTo>
                    <a:lnTo>
                      <a:pt x="609" y="115"/>
                    </a:lnTo>
                    <a:lnTo>
                      <a:pt x="616" y="161"/>
                    </a:lnTo>
                    <a:lnTo>
                      <a:pt x="623" y="209"/>
                    </a:lnTo>
                    <a:lnTo>
                      <a:pt x="627" y="256"/>
                    </a:lnTo>
                    <a:lnTo>
                      <a:pt x="630" y="298"/>
                    </a:lnTo>
                    <a:lnTo>
                      <a:pt x="633" y="340"/>
                    </a:lnTo>
                    <a:lnTo>
                      <a:pt x="638" y="383"/>
                    </a:lnTo>
                    <a:lnTo>
                      <a:pt x="645" y="424"/>
                    </a:lnTo>
                    <a:lnTo>
                      <a:pt x="653" y="455"/>
                    </a:lnTo>
                    <a:lnTo>
                      <a:pt x="663" y="486"/>
                    </a:lnTo>
                    <a:lnTo>
                      <a:pt x="676" y="516"/>
                    </a:lnTo>
                    <a:lnTo>
                      <a:pt x="691" y="546"/>
                    </a:lnTo>
                    <a:lnTo>
                      <a:pt x="707" y="574"/>
                    </a:lnTo>
                    <a:lnTo>
                      <a:pt x="725" y="601"/>
                    </a:lnTo>
                    <a:lnTo>
                      <a:pt x="746" y="629"/>
                    </a:lnTo>
                    <a:lnTo>
                      <a:pt x="768" y="654"/>
                    </a:lnTo>
                    <a:lnTo>
                      <a:pt x="805" y="696"/>
                    </a:lnTo>
                    <a:lnTo>
                      <a:pt x="798" y="704"/>
                    </a:lnTo>
                    <a:lnTo>
                      <a:pt x="790" y="710"/>
                    </a:lnTo>
                    <a:lnTo>
                      <a:pt x="782" y="716"/>
                    </a:lnTo>
                    <a:lnTo>
                      <a:pt x="773" y="721"/>
                    </a:lnTo>
                    <a:lnTo>
                      <a:pt x="763" y="726"/>
                    </a:lnTo>
                    <a:lnTo>
                      <a:pt x="754" y="730"/>
                    </a:lnTo>
                    <a:lnTo>
                      <a:pt x="746" y="735"/>
                    </a:lnTo>
                    <a:lnTo>
                      <a:pt x="737" y="740"/>
                    </a:lnTo>
                    <a:lnTo>
                      <a:pt x="715" y="751"/>
                    </a:lnTo>
                    <a:lnTo>
                      <a:pt x="693" y="763"/>
                    </a:lnTo>
                    <a:lnTo>
                      <a:pt x="670" y="772"/>
                    </a:lnTo>
                    <a:lnTo>
                      <a:pt x="646" y="780"/>
                    </a:lnTo>
                    <a:lnTo>
                      <a:pt x="620" y="786"/>
                    </a:lnTo>
                    <a:lnTo>
                      <a:pt x="595" y="792"/>
                    </a:lnTo>
                    <a:lnTo>
                      <a:pt x="570" y="796"/>
                    </a:lnTo>
                    <a:lnTo>
                      <a:pt x="543" y="798"/>
                    </a:lnTo>
                    <a:lnTo>
                      <a:pt x="517" y="800"/>
                    </a:lnTo>
                    <a:lnTo>
                      <a:pt x="490" y="800"/>
                    </a:lnTo>
                    <a:lnTo>
                      <a:pt x="464" y="798"/>
                    </a:lnTo>
                    <a:lnTo>
                      <a:pt x="437" y="796"/>
                    </a:lnTo>
                    <a:lnTo>
                      <a:pt x="412" y="793"/>
                    </a:lnTo>
                    <a:lnTo>
                      <a:pt x="387" y="787"/>
                    </a:lnTo>
                    <a:lnTo>
                      <a:pt x="361" y="780"/>
                    </a:lnTo>
                    <a:lnTo>
                      <a:pt x="337" y="772"/>
                    </a:lnTo>
                    <a:lnTo>
                      <a:pt x="324" y="766"/>
                    </a:lnTo>
                    <a:lnTo>
                      <a:pt x="310" y="762"/>
                    </a:lnTo>
                    <a:lnTo>
                      <a:pt x="297" y="756"/>
                    </a:lnTo>
                    <a:lnTo>
                      <a:pt x="284" y="750"/>
                    </a:lnTo>
                    <a:lnTo>
                      <a:pt x="270" y="744"/>
                    </a:lnTo>
                    <a:lnTo>
                      <a:pt x="257" y="737"/>
                    </a:lnTo>
                    <a:lnTo>
                      <a:pt x="245" y="730"/>
                    </a:lnTo>
                    <a:lnTo>
                      <a:pt x="232" y="724"/>
                    </a:lnTo>
                    <a:lnTo>
                      <a:pt x="219" y="716"/>
                    </a:lnTo>
                    <a:lnTo>
                      <a:pt x="208" y="706"/>
                    </a:lnTo>
                    <a:lnTo>
                      <a:pt x="196" y="698"/>
                    </a:lnTo>
                    <a:lnTo>
                      <a:pt x="185" y="688"/>
                    </a:lnTo>
                    <a:lnTo>
                      <a:pt x="174" y="677"/>
                    </a:lnTo>
                    <a:lnTo>
                      <a:pt x="164" y="666"/>
                    </a:lnTo>
                    <a:lnTo>
                      <a:pt x="155" y="653"/>
                    </a:lnTo>
                    <a:lnTo>
                      <a:pt x="147" y="641"/>
                    </a:lnTo>
                    <a:lnTo>
                      <a:pt x="138" y="622"/>
                    </a:lnTo>
                    <a:lnTo>
                      <a:pt x="132" y="604"/>
                    </a:lnTo>
                    <a:lnTo>
                      <a:pt x="128" y="584"/>
                    </a:lnTo>
                    <a:lnTo>
                      <a:pt x="125" y="563"/>
                    </a:lnTo>
                    <a:lnTo>
                      <a:pt x="121" y="544"/>
                    </a:lnTo>
                    <a:lnTo>
                      <a:pt x="117" y="524"/>
                    </a:lnTo>
                    <a:lnTo>
                      <a:pt x="110" y="506"/>
                    </a:lnTo>
                    <a:lnTo>
                      <a:pt x="101" y="489"/>
                    </a:lnTo>
                    <a:lnTo>
                      <a:pt x="94" y="479"/>
                    </a:lnTo>
                    <a:lnTo>
                      <a:pt x="86" y="471"/>
                    </a:lnTo>
                    <a:lnTo>
                      <a:pt x="78" y="463"/>
                    </a:lnTo>
                    <a:lnTo>
                      <a:pt x="68" y="455"/>
                    </a:lnTo>
                    <a:lnTo>
                      <a:pt x="62" y="447"/>
                    </a:lnTo>
                    <a:lnTo>
                      <a:pt x="56" y="438"/>
                    </a:lnTo>
                    <a:lnTo>
                      <a:pt x="52" y="426"/>
                    </a:lnTo>
                    <a:lnTo>
                      <a:pt x="52" y="415"/>
                    </a:lnTo>
                    <a:lnTo>
                      <a:pt x="44" y="411"/>
                    </a:lnTo>
                    <a:lnTo>
                      <a:pt x="37" y="406"/>
                    </a:lnTo>
                    <a:lnTo>
                      <a:pt x="32" y="400"/>
                    </a:lnTo>
                    <a:lnTo>
                      <a:pt x="26" y="393"/>
                    </a:lnTo>
                    <a:lnTo>
                      <a:pt x="21" y="385"/>
                    </a:lnTo>
                    <a:lnTo>
                      <a:pt x="18" y="377"/>
                    </a:lnTo>
                    <a:lnTo>
                      <a:pt x="15" y="369"/>
                    </a:lnTo>
                    <a:lnTo>
                      <a:pt x="14" y="359"/>
                    </a:lnTo>
                    <a:lnTo>
                      <a:pt x="18" y="343"/>
                    </a:lnTo>
                    <a:lnTo>
                      <a:pt x="26" y="330"/>
                    </a:lnTo>
                    <a:lnTo>
                      <a:pt x="36" y="316"/>
                    </a:lnTo>
                    <a:lnTo>
                      <a:pt x="44" y="301"/>
                    </a:lnTo>
                    <a:lnTo>
                      <a:pt x="32" y="271"/>
                    </a:lnTo>
                    <a:lnTo>
                      <a:pt x="20" y="240"/>
                    </a:lnTo>
                    <a:lnTo>
                      <a:pt x="12" y="209"/>
                    </a:lnTo>
                    <a:lnTo>
                      <a:pt x="6" y="175"/>
                    </a:lnTo>
                    <a:lnTo>
                      <a:pt x="2" y="142"/>
                    </a:lnTo>
                    <a:lnTo>
                      <a:pt x="0" y="107"/>
                    </a:lnTo>
                    <a:lnTo>
                      <a:pt x="0" y="73"/>
                    </a:lnTo>
                    <a:lnTo>
                      <a:pt x="3" y="38"/>
                    </a:lnTo>
                    <a:lnTo>
                      <a:pt x="18" y="45"/>
                    </a:lnTo>
                    <a:lnTo>
                      <a:pt x="33" y="52"/>
                    </a:lnTo>
                    <a:lnTo>
                      <a:pt x="49" y="56"/>
                    </a:lnTo>
                    <a:lnTo>
                      <a:pt x="66" y="59"/>
                    </a:lnTo>
                    <a:lnTo>
                      <a:pt x="83" y="61"/>
                    </a:lnTo>
                    <a:lnTo>
                      <a:pt x="101" y="61"/>
                    </a:lnTo>
                    <a:lnTo>
                      <a:pt x="119" y="60"/>
                    </a:lnTo>
                    <a:lnTo>
                      <a:pt x="136" y="58"/>
                    </a:lnTo>
                    <a:lnTo>
                      <a:pt x="156" y="54"/>
                    </a:lnTo>
                    <a:lnTo>
                      <a:pt x="176" y="51"/>
                    </a:lnTo>
                    <a:lnTo>
                      <a:pt x="195" y="46"/>
                    </a:lnTo>
                    <a:lnTo>
                      <a:pt x="214" y="41"/>
                    </a:lnTo>
                    <a:lnTo>
                      <a:pt x="233" y="37"/>
                    </a:lnTo>
                    <a:lnTo>
                      <a:pt x="253" y="32"/>
                    </a:lnTo>
                    <a:lnTo>
                      <a:pt x="271" y="28"/>
                    </a:lnTo>
                    <a:lnTo>
                      <a:pt x="291" y="23"/>
                    </a:lnTo>
                    <a:lnTo>
                      <a:pt x="310" y="18"/>
                    </a:lnTo>
                    <a:lnTo>
                      <a:pt x="330" y="15"/>
                    </a:lnTo>
                    <a:lnTo>
                      <a:pt x="350" y="12"/>
                    </a:lnTo>
                    <a:lnTo>
                      <a:pt x="370" y="9"/>
                    </a:lnTo>
                    <a:lnTo>
                      <a:pt x="390" y="8"/>
                    </a:lnTo>
                    <a:lnTo>
                      <a:pt x="411" y="7"/>
                    </a:lnTo>
                    <a:lnTo>
                      <a:pt x="431" y="7"/>
                    </a:lnTo>
                    <a:lnTo>
                      <a:pt x="453" y="8"/>
                    </a:lnTo>
                    <a:lnTo>
                      <a:pt x="465" y="9"/>
                    </a:lnTo>
                    <a:lnTo>
                      <a:pt x="478" y="10"/>
                    </a:lnTo>
                    <a:lnTo>
                      <a:pt x="489" y="13"/>
                    </a:lnTo>
                    <a:lnTo>
                      <a:pt x="502" y="14"/>
                    </a:lnTo>
                    <a:lnTo>
                      <a:pt x="513" y="16"/>
                    </a:lnTo>
                    <a:lnTo>
                      <a:pt x="525" y="18"/>
                    </a:lnTo>
                    <a:lnTo>
                      <a:pt x="536" y="22"/>
                    </a:lnTo>
                    <a:lnTo>
                      <a:pt x="548" y="24"/>
                    </a:lnTo>
                    <a:lnTo>
                      <a:pt x="532" y="23"/>
                    </a:lnTo>
                    <a:lnTo>
                      <a:pt x="516" y="22"/>
                    </a:lnTo>
                    <a:lnTo>
                      <a:pt x="498" y="21"/>
                    </a:lnTo>
                    <a:lnTo>
                      <a:pt x="481" y="21"/>
                    </a:lnTo>
                    <a:lnTo>
                      <a:pt x="464" y="22"/>
                    </a:lnTo>
                    <a:lnTo>
                      <a:pt x="446" y="24"/>
                    </a:lnTo>
                    <a:lnTo>
                      <a:pt x="429" y="26"/>
                    </a:lnTo>
                    <a:lnTo>
                      <a:pt x="413" y="31"/>
                    </a:lnTo>
                    <a:lnTo>
                      <a:pt x="391" y="38"/>
                    </a:lnTo>
                    <a:lnTo>
                      <a:pt x="369" y="46"/>
                    </a:lnTo>
                    <a:lnTo>
                      <a:pt x="346" y="53"/>
                    </a:lnTo>
                    <a:lnTo>
                      <a:pt x="322" y="59"/>
                    </a:lnTo>
                    <a:lnTo>
                      <a:pt x="299" y="66"/>
                    </a:lnTo>
                    <a:lnTo>
                      <a:pt x="275" y="70"/>
                    </a:lnTo>
                    <a:lnTo>
                      <a:pt x="251" y="75"/>
                    </a:lnTo>
                    <a:lnTo>
                      <a:pt x="225" y="78"/>
                    </a:lnTo>
                    <a:lnTo>
                      <a:pt x="201" y="81"/>
                    </a:lnTo>
                    <a:lnTo>
                      <a:pt x="176" y="82"/>
                    </a:lnTo>
                    <a:lnTo>
                      <a:pt x="151" y="82"/>
                    </a:lnTo>
                    <a:lnTo>
                      <a:pt x="127" y="81"/>
                    </a:lnTo>
                    <a:lnTo>
                      <a:pt x="103" y="78"/>
                    </a:lnTo>
                    <a:lnTo>
                      <a:pt x="79" y="74"/>
                    </a:lnTo>
                    <a:lnTo>
                      <a:pt x="56" y="68"/>
                    </a:lnTo>
                    <a:lnTo>
                      <a:pt x="33" y="60"/>
                    </a:lnTo>
                    <a:lnTo>
                      <a:pt x="28" y="88"/>
                    </a:lnTo>
                    <a:lnTo>
                      <a:pt x="32" y="114"/>
                    </a:lnTo>
                    <a:lnTo>
                      <a:pt x="34" y="141"/>
                    </a:lnTo>
                    <a:lnTo>
                      <a:pt x="35" y="168"/>
                    </a:lnTo>
                    <a:lnTo>
                      <a:pt x="36" y="196"/>
                    </a:lnTo>
                    <a:lnTo>
                      <a:pt x="38" y="222"/>
                    </a:lnTo>
                    <a:lnTo>
                      <a:pt x="43" y="249"/>
                    </a:lnTo>
                    <a:lnTo>
                      <a:pt x="51" y="274"/>
                    </a:lnTo>
                    <a:lnTo>
                      <a:pt x="62" y="298"/>
                    </a:lnTo>
                    <a:lnTo>
                      <a:pt x="66" y="301"/>
                    </a:lnTo>
                    <a:lnTo>
                      <a:pt x="87" y="298"/>
                    </a:lnTo>
                    <a:lnTo>
                      <a:pt x="109" y="296"/>
                    </a:lnTo>
                    <a:lnTo>
                      <a:pt x="131" y="295"/>
                    </a:lnTo>
                    <a:lnTo>
                      <a:pt x="153" y="295"/>
                    </a:lnTo>
                    <a:lnTo>
                      <a:pt x="174" y="296"/>
                    </a:lnTo>
                    <a:lnTo>
                      <a:pt x="195" y="301"/>
                    </a:lnTo>
                    <a:lnTo>
                      <a:pt x="215" y="308"/>
                    </a:lnTo>
                    <a:lnTo>
                      <a:pt x="232" y="319"/>
                    </a:lnTo>
                    <a:lnTo>
                      <a:pt x="239" y="326"/>
                    </a:lnTo>
                    <a:lnTo>
                      <a:pt x="244" y="335"/>
                    </a:lnTo>
                    <a:lnTo>
                      <a:pt x="246" y="346"/>
                    </a:lnTo>
                    <a:lnTo>
                      <a:pt x="246" y="356"/>
                    </a:lnTo>
                    <a:lnTo>
                      <a:pt x="241" y="365"/>
                    </a:lnTo>
                    <a:lnTo>
                      <a:pt x="234" y="371"/>
                    </a:lnTo>
                    <a:lnTo>
                      <a:pt x="224" y="376"/>
                    </a:lnTo>
                    <a:lnTo>
                      <a:pt x="215" y="379"/>
                    </a:lnTo>
                    <a:lnTo>
                      <a:pt x="206" y="384"/>
                    </a:lnTo>
                    <a:lnTo>
                      <a:pt x="199" y="389"/>
                    </a:lnTo>
                    <a:lnTo>
                      <a:pt x="195" y="399"/>
                    </a:lnTo>
                    <a:lnTo>
                      <a:pt x="198" y="411"/>
                    </a:lnTo>
                    <a:lnTo>
                      <a:pt x="199" y="422"/>
                    </a:lnTo>
                    <a:lnTo>
                      <a:pt x="196" y="431"/>
                    </a:lnTo>
                    <a:lnTo>
                      <a:pt x="191" y="439"/>
                    </a:lnTo>
                    <a:lnTo>
                      <a:pt x="183" y="445"/>
                    </a:lnTo>
                    <a:lnTo>
                      <a:pt x="174" y="453"/>
                    </a:lnTo>
                    <a:lnTo>
                      <a:pt x="173" y="464"/>
                    </a:lnTo>
                    <a:lnTo>
                      <a:pt x="174" y="477"/>
                    </a:lnTo>
                    <a:lnTo>
                      <a:pt x="171" y="489"/>
                    </a:lnTo>
                    <a:lnTo>
                      <a:pt x="165" y="494"/>
                    </a:lnTo>
                    <a:lnTo>
                      <a:pt x="159" y="498"/>
                    </a:lnTo>
                    <a:lnTo>
                      <a:pt x="153" y="501"/>
                    </a:lnTo>
                    <a:lnTo>
                      <a:pt x="146" y="502"/>
                    </a:lnTo>
                    <a:lnTo>
                      <a:pt x="139" y="502"/>
                    </a:lnTo>
                    <a:lnTo>
                      <a:pt x="132" y="501"/>
                    </a:lnTo>
                    <a:lnTo>
                      <a:pt x="125" y="500"/>
                    </a:lnTo>
                    <a:lnTo>
                      <a:pt x="118" y="499"/>
                    </a:lnTo>
                    <a:lnTo>
                      <a:pt x="124" y="516"/>
                    </a:lnTo>
                    <a:lnTo>
                      <a:pt x="130" y="532"/>
                    </a:lnTo>
                    <a:lnTo>
                      <a:pt x="138" y="550"/>
                    </a:lnTo>
                    <a:lnTo>
                      <a:pt x="146" y="566"/>
                    </a:lnTo>
                    <a:lnTo>
                      <a:pt x="155" y="582"/>
                    </a:lnTo>
                    <a:lnTo>
                      <a:pt x="164" y="597"/>
                    </a:lnTo>
                    <a:lnTo>
                      <a:pt x="173" y="613"/>
                    </a:lnTo>
                    <a:lnTo>
                      <a:pt x="183" y="629"/>
                    </a:lnTo>
                    <a:lnTo>
                      <a:pt x="196" y="651"/>
                    </a:lnTo>
                    <a:lnTo>
                      <a:pt x="212" y="669"/>
                    </a:lnTo>
                    <a:lnTo>
                      <a:pt x="230" y="687"/>
                    </a:lnTo>
                    <a:lnTo>
                      <a:pt x="248" y="701"/>
                    </a:lnTo>
                    <a:lnTo>
                      <a:pt x="268" y="713"/>
                    </a:lnTo>
                    <a:lnTo>
                      <a:pt x="289" y="724"/>
                    </a:lnTo>
                    <a:lnTo>
                      <a:pt x="310" y="732"/>
                    </a:lnTo>
                    <a:lnTo>
                      <a:pt x="334" y="739"/>
                    </a:lnTo>
                    <a:lnTo>
                      <a:pt x="357" y="744"/>
                    </a:lnTo>
                    <a:lnTo>
                      <a:pt x="381" y="748"/>
                    </a:lnTo>
                    <a:lnTo>
                      <a:pt x="405" y="751"/>
                    </a:lnTo>
                    <a:lnTo>
                      <a:pt x="429" y="752"/>
                    </a:lnTo>
                    <a:lnTo>
                      <a:pt x="455" y="754"/>
                    </a:lnTo>
                    <a:lnTo>
                      <a:pt x="480" y="755"/>
                    </a:lnTo>
                    <a:lnTo>
                      <a:pt x="504" y="754"/>
                    </a:lnTo>
                    <a:lnTo>
                      <a:pt x="529" y="754"/>
                    </a:lnTo>
                    <a:lnTo>
                      <a:pt x="546" y="752"/>
                    </a:lnTo>
                    <a:lnTo>
                      <a:pt x="562" y="751"/>
                    </a:lnTo>
                    <a:lnTo>
                      <a:pt x="577" y="750"/>
                    </a:lnTo>
                    <a:lnTo>
                      <a:pt x="593" y="748"/>
                    </a:lnTo>
                    <a:lnTo>
                      <a:pt x="608" y="745"/>
                    </a:lnTo>
                    <a:lnTo>
                      <a:pt x="624" y="743"/>
                    </a:lnTo>
                    <a:lnTo>
                      <a:pt x="639" y="740"/>
                    </a:lnTo>
                    <a:lnTo>
                      <a:pt x="654" y="736"/>
                    </a:lnTo>
                    <a:lnTo>
                      <a:pt x="669" y="733"/>
                    </a:lnTo>
                    <a:lnTo>
                      <a:pt x="684" y="728"/>
                    </a:lnTo>
                    <a:lnTo>
                      <a:pt x="699" y="725"/>
                    </a:lnTo>
                    <a:lnTo>
                      <a:pt x="714" y="719"/>
                    </a:lnTo>
                    <a:lnTo>
                      <a:pt x="728" y="714"/>
                    </a:lnTo>
                    <a:lnTo>
                      <a:pt x="743" y="709"/>
                    </a:lnTo>
                    <a:lnTo>
                      <a:pt x="756" y="703"/>
                    </a:lnTo>
                    <a:lnTo>
                      <a:pt x="770" y="697"/>
                    </a:lnTo>
                    <a:lnTo>
                      <a:pt x="750" y="672"/>
                    </a:lnTo>
                    <a:lnTo>
                      <a:pt x="730" y="648"/>
                    </a:lnTo>
                    <a:lnTo>
                      <a:pt x="710" y="621"/>
                    </a:lnTo>
                    <a:lnTo>
                      <a:pt x="693" y="596"/>
                    </a:lnTo>
                    <a:lnTo>
                      <a:pt x="676" y="569"/>
                    </a:lnTo>
                    <a:lnTo>
                      <a:pt x="660" y="542"/>
                    </a:lnTo>
                    <a:lnTo>
                      <a:pt x="646" y="514"/>
                    </a:lnTo>
                    <a:lnTo>
                      <a:pt x="633" y="486"/>
                    </a:lnTo>
                    <a:lnTo>
                      <a:pt x="624" y="463"/>
                    </a:lnTo>
                    <a:lnTo>
                      <a:pt x="616" y="440"/>
                    </a:lnTo>
                    <a:lnTo>
                      <a:pt x="608" y="416"/>
                    </a:lnTo>
                    <a:lnTo>
                      <a:pt x="601" y="392"/>
                    </a:lnTo>
                    <a:lnTo>
                      <a:pt x="595" y="368"/>
                    </a:lnTo>
                    <a:lnTo>
                      <a:pt x="592" y="341"/>
                    </a:lnTo>
                    <a:lnTo>
                      <a:pt x="588" y="316"/>
                    </a:lnTo>
                    <a:lnTo>
                      <a:pt x="587" y="288"/>
                    </a:lnTo>
                    <a:lnTo>
                      <a:pt x="586" y="232"/>
                    </a:lnTo>
                    <a:lnTo>
                      <a:pt x="586" y="173"/>
                    </a:lnTo>
                    <a:lnTo>
                      <a:pt x="582" y="115"/>
                    </a:lnTo>
                    <a:lnTo>
                      <a:pt x="571" y="61"/>
                    </a:lnTo>
                    <a:lnTo>
                      <a:pt x="544" y="0"/>
                    </a:lnTo>
                    <a:lnTo>
                      <a:pt x="550" y="6"/>
                    </a:lnTo>
                    <a:lnTo>
                      <a:pt x="555" y="13"/>
                    </a:lnTo>
                    <a:lnTo>
                      <a:pt x="558" y="20"/>
                    </a:lnTo>
                    <a:lnTo>
                      <a:pt x="563" y="26"/>
                    </a:lnTo>
                    <a:lnTo>
                      <a:pt x="567" y="33"/>
                    </a:lnTo>
                    <a:lnTo>
                      <a:pt x="574" y="38"/>
                    </a:lnTo>
                    <a:lnTo>
                      <a:pt x="582" y="40"/>
                    </a:lnTo>
                    <a:lnTo>
                      <a:pt x="593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7" name="Freeform 88">
                <a:extLst>
                  <a:ext uri="{FF2B5EF4-FFF2-40B4-BE49-F238E27FC236}">
                    <a16:creationId xmlns:a16="http://schemas.microsoft.com/office/drawing/2014/main" id="{A7B968B8-B46B-84E1-4B98-57B73CC44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4" y="1589"/>
                <a:ext cx="20" cy="23"/>
              </a:xfrm>
              <a:custGeom>
                <a:avLst/>
                <a:gdLst>
                  <a:gd name="T0" fmla="*/ 1 w 40"/>
                  <a:gd name="T1" fmla="*/ 0 h 47"/>
                  <a:gd name="T2" fmla="*/ 1 w 40"/>
                  <a:gd name="T3" fmla="*/ 0 h 47"/>
                  <a:gd name="T4" fmla="*/ 1 w 40"/>
                  <a:gd name="T5" fmla="*/ 0 h 47"/>
                  <a:gd name="T6" fmla="*/ 1 w 40"/>
                  <a:gd name="T7" fmla="*/ 0 h 47"/>
                  <a:gd name="T8" fmla="*/ 1 w 40"/>
                  <a:gd name="T9" fmla="*/ 0 h 47"/>
                  <a:gd name="T10" fmla="*/ 1 w 40"/>
                  <a:gd name="T11" fmla="*/ 0 h 47"/>
                  <a:gd name="T12" fmla="*/ 1 w 40"/>
                  <a:gd name="T13" fmla="*/ 0 h 47"/>
                  <a:gd name="T14" fmla="*/ 1 w 40"/>
                  <a:gd name="T15" fmla="*/ 0 h 47"/>
                  <a:gd name="T16" fmla="*/ 1 w 40"/>
                  <a:gd name="T17" fmla="*/ 0 h 47"/>
                  <a:gd name="T18" fmla="*/ 1 w 40"/>
                  <a:gd name="T19" fmla="*/ 0 h 47"/>
                  <a:gd name="T20" fmla="*/ 1 w 40"/>
                  <a:gd name="T21" fmla="*/ 0 h 47"/>
                  <a:gd name="T22" fmla="*/ 1 w 40"/>
                  <a:gd name="T23" fmla="*/ 0 h 47"/>
                  <a:gd name="T24" fmla="*/ 0 w 40"/>
                  <a:gd name="T25" fmla="*/ 0 h 47"/>
                  <a:gd name="T26" fmla="*/ 1 w 40"/>
                  <a:gd name="T27" fmla="*/ 0 h 47"/>
                  <a:gd name="T28" fmla="*/ 1 w 40"/>
                  <a:gd name="T29" fmla="*/ 0 h 47"/>
                  <a:gd name="T30" fmla="*/ 1 w 40"/>
                  <a:gd name="T31" fmla="*/ 0 h 47"/>
                  <a:gd name="T32" fmla="*/ 1 w 40"/>
                  <a:gd name="T33" fmla="*/ 0 h 47"/>
                  <a:gd name="T34" fmla="*/ 1 w 40"/>
                  <a:gd name="T35" fmla="*/ 0 h 47"/>
                  <a:gd name="T36" fmla="*/ 1 w 40"/>
                  <a:gd name="T37" fmla="*/ 0 h 47"/>
                  <a:gd name="T38" fmla="*/ 1 w 40"/>
                  <a:gd name="T39" fmla="*/ 0 h 47"/>
                  <a:gd name="T40" fmla="*/ 1 w 40"/>
                  <a:gd name="T41" fmla="*/ 0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"/>
                  <a:gd name="T64" fmla="*/ 0 h 47"/>
                  <a:gd name="T65" fmla="*/ 40 w 40"/>
                  <a:gd name="T66" fmla="*/ 47 h 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" h="47">
                    <a:moveTo>
                      <a:pt x="39" y="9"/>
                    </a:moveTo>
                    <a:lnTo>
                      <a:pt x="40" y="17"/>
                    </a:lnTo>
                    <a:lnTo>
                      <a:pt x="39" y="25"/>
                    </a:lnTo>
                    <a:lnTo>
                      <a:pt x="37" y="32"/>
                    </a:lnTo>
                    <a:lnTo>
                      <a:pt x="32" y="39"/>
                    </a:lnTo>
                    <a:lnTo>
                      <a:pt x="28" y="44"/>
                    </a:lnTo>
                    <a:lnTo>
                      <a:pt x="21" y="46"/>
                    </a:lnTo>
                    <a:lnTo>
                      <a:pt x="15" y="47"/>
                    </a:lnTo>
                    <a:lnTo>
                      <a:pt x="8" y="47"/>
                    </a:lnTo>
                    <a:lnTo>
                      <a:pt x="5" y="46"/>
                    </a:lnTo>
                    <a:lnTo>
                      <a:pt x="2" y="43"/>
                    </a:lnTo>
                    <a:lnTo>
                      <a:pt x="1" y="39"/>
                    </a:lnTo>
                    <a:lnTo>
                      <a:pt x="0" y="35"/>
                    </a:lnTo>
                    <a:lnTo>
                      <a:pt x="1" y="24"/>
                    </a:lnTo>
                    <a:lnTo>
                      <a:pt x="4" y="15"/>
                    </a:lnTo>
                    <a:lnTo>
                      <a:pt x="9" y="7"/>
                    </a:lnTo>
                    <a:lnTo>
                      <a:pt x="17" y="1"/>
                    </a:lnTo>
                    <a:lnTo>
                      <a:pt x="24" y="0"/>
                    </a:lnTo>
                    <a:lnTo>
                      <a:pt x="30" y="1"/>
                    </a:lnTo>
                    <a:lnTo>
                      <a:pt x="36" y="5"/>
                    </a:lnTo>
                    <a:lnTo>
                      <a:pt x="3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8" name="Freeform 89">
                <a:extLst>
                  <a:ext uri="{FF2B5EF4-FFF2-40B4-BE49-F238E27FC236}">
                    <a16:creationId xmlns:a16="http://schemas.microsoft.com/office/drawing/2014/main" id="{E3CCCF99-68CC-EB8D-5D0E-4FD8CA86A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5" y="1612"/>
                <a:ext cx="219" cy="47"/>
              </a:xfrm>
              <a:custGeom>
                <a:avLst/>
                <a:gdLst>
                  <a:gd name="T0" fmla="*/ 5 w 440"/>
                  <a:gd name="T1" fmla="*/ 2 h 94"/>
                  <a:gd name="T2" fmla="*/ 4 w 440"/>
                  <a:gd name="T3" fmla="*/ 1 h 94"/>
                  <a:gd name="T4" fmla="*/ 4 w 440"/>
                  <a:gd name="T5" fmla="*/ 1 h 94"/>
                  <a:gd name="T6" fmla="*/ 4 w 440"/>
                  <a:gd name="T7" fmla="*/ 1 h 94"/>
                  <a:gd name="T8" fmla="*/ 3 w 440"/>
                  <a:gd name="T9" fmla="*/ 2 h 94"/>
                  <a:gd name="T10" fmla="*/ 3 w 440"/>
                  <a:gd name="T11" fmla="*/ 2 h 94"/>
                  <a:gd name="T12" fmla="*/ 3 w 440"/>
                  <a:gd name="T13" fmla="*/ 2 h 94"/>
                  <a:gd name="T14" fmla="*/ 3 w 440"/>
                  <a:gd name="T15" fmla="*/ 2 h 94"/>
                  <a:gd name="T16" fmla="*/ 2 w 440"/>
                  <a:gd name="T17" fmla="*/ 2 h 94"/>
                  <a:gd name="T18" fmla="*/ 2 w 440"/>
                  <a:gd name="T19" fmla="*/ 2 h 94"/>
                  <a:gd name="T20" fmla="*/ 2 w 440"/>
                  <a:gd name="T21" fmla="*/ 1 h 94"/>
                  <a:gd name="T22" fmla="*/ 1 w 440"/>
                  <a:gd name="T23" fmla="*/ 1 h 94"/>
                  <a:gd name="T24" fmla="*/ 1 w 440"/>
                  <a:gd name="T25" fmla="*/ 2 h 94"/>
                  <a:gd name="T26" fmla="*/ 1 w 440"/>
                  <a:gd name="T27" fmla="*/ 2 h 94"/>
                  <a:gd name="T28" fmla="*/ 0 w 440"/>
                  <a:gd name="T29" fmla="*/ 2 h 94"/>
                  <a:gd name="T30" fmla="*/ 0 w 440"/>
                  <a:gd name="T31" fmla="*/ 2 h 94"/>
                  <a:gd name="T32" fmla="*/ 0 w 440"/>
                  <a:gd name="T33" fmla="*/ 2 h 94"/>
                  <a:gd name="T34" fmla="*/ 0 w 440"/>
                  <a:gd name="T35" fmla="*/ 2 h 94"/>
                  <a:gd name="T36" fmla="*/ 1 w 440"/>
                  <a:gd name="T37" fmla="*/ 1 h 94"/>
                  <a:gd name="T38" fmla="*/ 1 w 440"/>
                  <a:gd name="T39" fmla="*/ 1 h 94"/>
                  <a:gd name="T40" fmla="*/ 2 w 440"/>
                  <a:gd name="T41" fmla="*/ 1 h 94"/>
                  <a:gd name="T42" fmla="*/ 2 w 440"/>
                  <a:gd name="T43" fmla="*/ 1 h 94"/>
                  <a:gd name="T44" fmla="*/ 2 w 440"/>
                  <a:gd name="T45" fmla="*/ 2 h 94"/>
                  <a:gd name="T46" fmla="*/ 2 w 440"/>
                  <a:gd name="T47" fmla="*/ 2 h 94"/>
                  <a:gd name="T48" fmla="*/ 3 w 440"/>
                  <a:gd name="T49" fmla="*/ 1 h 94"/>
                  <a:gd name="T50" fmla="*/ 3 w 440"/>
                  <a:gd name="T51" fmla="*/ 1 h 94"/>
                  <a:gd name="T52" fmla="*/ 3 w 440"/>
                  <a:gd name="T53" fmla="*/ 1 h 94"/>
                  <a:gd name="T54" fmla="*/ 4 w 440"/>
                  <a:gd name="T55" fmla="*/ 1 h 94"/>
                  <a:gd name="T56" fmla="*/ 4 w 440"/>
                  <a:gd name="T57" fmla="*/ 1 h 94"/>
                  <a:gd name="T58" fmla="*/ 4 w 440"/>
                  <a:gd name="T59" fmla="*/ 1 h 94"/>
                  <a:gd name="T60" fmla="*/ 5 w 440"/>
                  <a:gd name="T61" fmla="*/ 1 h 94"/>
                  <a:gd name="T62" fmla="*/ 5 w 440"/>
                  <a:gd name="T63" fmla="*/ 1 h 94"/>
                  <a:gd name="T64" fmla="*/ 5 w 440"/>
                  <a:gd name="T65" fmla="*/ 1 h 94"/>
                  <a:gd name="T66" fmla="*/ 6 w 440"/>
                  <a:gd name="T67" fmla="*/ 1 h 94"/>
                  <a:gd name="T68" fmla="*/ 6 w 440"/>
                  <a:gd name="T69" fmla="*/ 1 h 94"/>
                  <a:gd name="T70" fmla="*/ 6 w 440"/>
                  <a:gd name="T71" fmla="*/ 1 h 94"/>
                  <a:gd name="T72" fmla="*/ 6 w 440"/>
                  <a:gd name="T73" fmla="*/ 1 h 94"/>
                  <a:gd name="T74" fmla="*/ 6 w 440"/>
                  <a:gd name="T75" fmla="*/ 1 h 94"/>
                  <a:gd name="T76" fmla="*/ 6 w 440"/>
                  <a:gd name="T77" fmla="*/ 1 h 94"/>
                  <a:gd name="T78" fmla="*/ 5 w 440"/>
                  <a:gd name="T79" fmla="*/ 2 h 9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40"/>
                  <a:gd name="T121" fmla="*/ 0 h 94"/>
                  <a:gd name="T122" fmla="*/ 440 w 440"/>
                  <a:gd name="T123" fmla="*/ 94 h 94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40" h="94">
                    <a:moveTo>
                      <a:pt x="340" y="76"/>
                    </a:moveTo>
                    <a:lnTo>
                      <a:pt x="330" y="74"/>
                    </a:lnTo>
                    <a:lnTo>
                      <a:pt x="319" y="68"/>
                    </a:lnTo>
                    <a:lnTo>
                      <a:pt x="309" y="61"/>
                    </a:lnTo>
                    <a:lnTo>
                      <a:pt x="299" y="56"/>
                    </a:lnTo>
                    <a:lnTo>
                      <a:pt x="289" y="51"/>
                    </a:lnTo>
                    <a:lnTo>
                      <a:pt x="279" y="50"/>
                    </a:lnTo>
                    <a:lnTo>
                      <a:pt x="268" y="55"/>
                    </a:lnTo>
                    <a:lnTo>
                      <a:pt x="257" y="66"/>
                    </a:lnTo>
                    <a:lnTo>
                      <a:pt x="252" y="74"/>
                    </a:lnTo>
                    <a:lnTo>
                      <a:pt x="244" y="81"/>
                    </a:lnTo>
                    <a:lnTo>
                      <a:pt x="236" y="87"/>
                    </a:lnTo>
                    <a:lnTo>
                      <a:pt x="227" y="90"/>
                    </a:lnTo>
                    <a:lnTo>
                      <a:pt x="217" y="93"/>
                    </a:lnTo>
                    <a:lnTo>
                      <a:pt x="208" y="94"/>
                    </a:lnTo>
                    <a:lnTo>
                      <a:pt x="198" y="93"/>
                    </a:lnTo>
                    <a:lnTo>
                      <a:pt x="187" y="90"/>
                    </a:lnTo>
                    <a:lnTo>
                      <a:pt x="178" y="86"/>
                    </a:lnTo>
                    <a:lnTo>
                      <a:pt x="169" y="80"/>
                    </a:lnTo>
                    <a:lnTo>
                      <a:pt x="159" y="74"/>
                    </a:lnTo>
                    <a:lnTo>
                      <a:pt x="150" y="68"/>
                    </a:lnTo>
                    <a:lnTo>
                      <a:pt x="141" y="64"/>
                    </a:lnTo>
                    <a:lnTo>
                      <a:pt x="131" y="60"/>
                    </a:lnTo>
                    <a:lnTo>
                      <a:pt x="120" y="60"/>
                    </a:lnTo>
                    <a:lnTo>
                      <a:pt x="110" y="63"/>
                    </a:lnTo>
                    <a:lnTo>
                      <a:pt x="97" y="68"/>
                    </a:lnTo>
                    <a:lnTo>
                      <a:pt x="85" y="74"/>
                    </a:lnTo>
                    <a:lnTo>
                      <a:pt x="71" y="81"/>
                    </a:lnTo>
                    <a:lnTo>
                      <a:pt x="57" y="86"/>
                    </a:lnTo>
                    <a:lnTo>
                      <a:pt x="43" y="90"/>
                    </a:lnTo>
                    <a:lnTo>
                      <a:pt x="29" y="91"/>
                    </a:lnTo>
                    <a:lnTo>
                      <a:pt x="14" y="89"/>
                    </a:lnTo>
                    <a:lnTo>
                      <a:pt x="0" y="82"/>
                    </a:lnTo>
                    <a:lnTo>
                      <a:pt x="20" y="81"/>
                    </a:lnTo>
                    <a:lnTo>
                      <a:pt x="38" y="74"/>
                    </a:lnTo>
                    <a:lnTo>
                      <a:pt x="56" y="65"/>
                    </a:lnTo>
                    <a:lnTo>
                      <a:pt x="72" y="55"/>
                    </a:lnTo>
                    <a:lnTo>
                      <a:pt x="89" y="45"/>
                    </a:lnTo>
                    <a:lnTo>
                      <a:pt x="106" y="41"/>
                    </a:lnTo>
                    <a:lnTo>
                      <a:pt x="125" y="41"/>
                    </a:lnTo>
                    <a:lnTo>
                      <a:pt x="144" y="50"/>
                    </a:lnTo>
                    <a:lnTo>
                      <a:pt x="150" y="53"/>
                    </a:lnTo>
                    <a:lnTo>
                      <a:pt x="156" y="58"/>
                    </a:lnTo>
                    <a:lnTo>
                      <a:pt x="163" y="61"/>
                    </a:lnTo>
                    <a:lnTo>
                      <a:pt x="170" y="64"/>
                    </a:lnTo>
                    <a:lnTo>
                      <a:pt x="177" y="66"/>
                    </a:lnTo>
                    <a:lnTo>
                      <a:pt x="184" y="66"/>
                    </a:lnTo>
                    <a:lnTo>
                      <a:pt x="191" y="66"/>
                    </a:lnTo>
                    <a:lnTo>
                      <a:pt x="199" y="64"/>
                    </a:lnTo>
                    <a:lnTo>
                      <a:pt x="210" y="58"/>
                    </a:lnTo>
                    <a:lnTo>
                      <a:pt x="221" y="50"/>
                    </a:lnTo>
                    <a:lnTo>
                      <a:pt x="231" y="42"/>
                    </a:lnTo>
                    <a:lnTo>
                      <a:pt x="241" y="34"/>
                    </a:lnTo>
                    <a:lnTo>
                      <a:pt x="252" y="27"/>
                    </a:lnTo>
                    <a:lnTo>
                      <a:pt x="263" y="22"/>
                    </a:lnTo>
                    <a:lnTo>
                      <a:pt x="275" y="22"/>
                    </a:lnTo>
                    <a:lnTo>
                      <a:pt x="287" y="28"/>
                    </a:lnTo>
                    <a:lnTo>
                      <a:pt x="297" y="34"/>
                    </a:lnTo>
                    <a:lnTo>
                      <a:pt x="307" y="41"/>
                    </a:lnTo>
                    <a:lnTo>
                      <a:pt x="317" y="45"/>
                    </a:lnTo>
                    <a:lnTo>
                      <a:pt x="328" y="50"/>
                    </a:lnTo>
                    <a:lnTo>
                      <a:pt x="338" y="53"/>
                    </a:lnTo>
                    <a:lnTo>
                      <a:pt x="348" y="55"/>
                    </a:lnTo>
                    <a:lnTo>
                      <a:pt x="360" y="55"/>
                    </a:lnTo>
                    <a:lnTo>
                      <a:pt x="370" y="51"/>
                    </a:lnTo>
                    <a:lnTo>
                      <a:pt x="380" y="46"/>
                    </a:lnTo>
                    <a:lnTo>
                      <a:pt x="389" y="41"/>
                    </a:lnTo>
                    <a:lnTo>
                      <a:pt x="398" y="34"/>
                    </a:lnTo>
                    <a:lnTo>
                      <a:pt x="406" y="27"/>
                    </a:lnTo>
                    <a:lnTo>
                      <a:pt x="414" y="20"/>
                    </a:lnTo>
                    <a:lnTo>
                      <a:pt x="422" y="13"/>
                    </a:lnTo>
                    <a:lnTo>
                      <a:pt x="431" y="6"/>
                    </a:lnTo>
                    <a:lnTo>
                      <a:pt x="440" y="0"/>
                    </a:lnTo>
                    <a:lnTo>
                      <a:pt x="431" y="14"/>
                    </a:lnTo>
                    <a:lnTo>
                      <a:pt x="423" y="28"/>
                    </a:lnTo>
                    <a:lnTo>
                      <a:pt x="413" y="41"/>
                    </a:lnTo>
                    <a:lnTo>
                      <a:pt x="402" y="52"/>
                    </a:lnTo>
                    <a:lnTo>
                      <a:pt x="388" y="63"/>
                    </a:lnTo>
                    <a:lnTo>
                      <a:pt x="374" y="71"/>
                    </a:lnTo>
                    <a:lnTo>
                      <a:pt x="358" y="75"/>
                    </a:lnTo>
                    <a:lnTo>
                      <a:pt x="34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09" name="Freeform 90">
                <a:extLst>
                  <a:ext uri="{FF2B5EF4-FFF2-40B4-BE49-F238E27FC236}">
                    <a16:creationId xmlns:a16="http://schemas.microsoft.com/office/drawing/2014/main" id="{94D1BC4C-825F-B497-5012-A37918D4B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1678"/>
                <a:ext cx="165" cy="30"/>
              </a:xfrm>
              <a:custGeom>
                <a:avLst/>
                <a:gdLst>
                  <a:gd name="T0" fmla="*/ 3 w 331"/>
                  <a:gd name="T1" fmla="*/ 0 h 61"/>
                  <a:gd name="T2" fmla="*/ 3 w 331"/>
                  <a:gd name="T3" fmla="*/ 0 h 61"/>
                  <a:gd name="T4" fmla="*/ 3 w 331"/>
                  <a:gd name="T5" fmla="*/ 0 h 61"/>
                  <a:gd name="T6" fmla="*/ 2 w 331"/>
                  <a:gd name="T7" fmla="*/ 0 h 61"/>
                  <a:gd name="T8" fmla="*/ 2 w 331"/>
                  <a:gd name="T9" fmla="*/ 0 h 61"/>
                  <a:gd name="T10" fmla="*/ 2 w 331"/>
                  <a:gd name="T11" fmla="*/ 0 h 61"/>
                  <a:gd name="T12" fmla="*/ 2 w 331"/>
                  <a:gd name="T13" fmla="*/ 0 h 61"/>
                  <a:gd name="T14" fmla="*/ 2 w 331"/>
                  <a:gd name="T15" fmla="*/ 0 h 61"/>
                  <a:gd name="T16" fmla="*/ 1 w 331"/>
                  <a:gd name="T17" fmla="*/ 0 h 61"/>
                  <a:gd name="T18" fmla="*/ 1 w 331"/>
                  <a:gd name="T19" fmla="*/ 0 h 61"/>
                  <a:gd name="T20" fmla="*/ 1 w 331"/>
                  <a:gd name="T21" fmla="*/ 0 h 61"/>
                  <a:gd name="T22" fmla="*/ 1 w 331"/>
                  <a:gd name="T23" fmla="*/ 0 h 61"/>
                  <a:gd name="T24" fmla="*/ 1 w 331"/>
                  <a:gd name="T25" fmla="*/ 0 h 61"/>
                  <a:gd name="T26" fmla="*/ 0 w 331"/>
                  <a:gd name="T27" fmla="*/ 0 h 61"/>
                  <a:gd name="T28" fmla="*/ 0 w 331"/>
                  <a:gd name="T29" fmla="*/ 0 h 61"/>
                  <a:gd name="T30" fmla="*/ 0 w 331"/>
                  <a:gd name="T31" fmla="*/ 0 h 61"/>
                  <a:gd name="T32" fmla="*/ 0 w 331"/>
                  <a:gd name="T33" fmla="*/ 0 h 61"/>
                  <a:gd name="T34" fmla="*/ 0 w 331"/>
                  <a:gd name="T35" fmla="*/ 0 h 61"/>
                  <a:gd name="T36" fmla="*/ 0 w 331"/>
                  <a:gd name="T37" fmla="*/ 0 h 61"/>
                  <a:gd name="T38" fmla="*/ 0 w 331"/>
                  <a:gd name="T39" fmla="*/ 0 h 61"/>
                  <a:gd name="T40" fmla="*/ 0 w 331"/>
                  <a:gd name="T41" fmla="*/ 0 h 61"/>
                  <a:gd name="T42" fmla="*/ 0 w 331"/>
                  <a:gd name="T43" fmla="*/ 0 h 61"/>
                  <a:gd name="T44" fmla="*/ 0 w 331"/>
                  <a:gd name="T45" fmla="*/ 0 h 61"/>
                  <a:gd name="T46" fmla="*/ 0 w 331"/>
                  <a:gd name="T47" fmla="*/ 0 h 61"/>
                  <a:gd name="T48" fmla="*/ 0 w 331"/>
                  <a:gd name="T49" fmla="*/ 0 h 61"/>
                  <a:gd name="T50" fmla="*/ 1 w 331"/>
                  <a:gd name="T51" fmla="*/ 0 h 61"/>
                  <a:gd name="T52" fmla="*/ 1 w 331"/>
                  <a:gd name="T53" fmla="*/ 0 h 61"/>
                  <a:gd name="T54" fmla="*/ 1 w 331"/>
                  <a:gd name="T55" fmla="*/ 0 h 61"/>
                  <a:gd name="T56" fmla="*/ 1 w 331"/>
                  <a:gd name="T57" fmla="*/ 0 h 61"/>
                  <a:gd name="T58" fmla="*/ 2 w 331"/>
                  <a:gd name="T59" fmla="*/ 0 h 61"/>
                  <a:gd name="T60" fmla="*/ 2 w 331"/>
                  <a:gd name="T61" fmla="*/ 0 h 61"/>
                  <a:gd name="T62" fmla="*/ 2 w 331"/>
                  <a:gd name="T63" fmla="*/ 0 h 61"/>
                  <a:gd name="T64" fmla="*/ 2 w 331"/>
                  <a:gd name="T65" fmla="*/ 0 h 61"/>
                  <a:gd name="T66" fmla="*/ 2 w 331"/>
                  <a:gd name="T67" fmla="*/ 0 h 61"/>
                  <a:gd name="T68" fmla="*/ 3 w 331"/>
                  <a:gd name="T69" fmla="*/ 0 h 61"/>
                  <a:gd name="T70" fmla="*/ 3 w 331"/>
                  <a:gd name="T71" fmla="*/ 0 h 61"/>
                  <a:gd name="T72" fmla="*/ 3 w 331"/>
                  <a:gd name="T73" fmla="*/ 0 h 61"/>
                  <a:gd name="T74" fmla="*/ 3 w 331"/>
                  <a:gd name="T75" fmla="*/ 0 h 61"/>
                  <a:gd name="T76" fmla="*/ 4 w 331"/>
                  <a:gd name="T77" fmla="*/ 0 h 61"/>
                  <a:gd name="T78" fmla="*/ 4 w 331"/>
                  <a:gd name="T79" fmla="*/ 0 h 61"/>
                  <a:gd name="T80" fmla="*/ 4 w 331"/>
                  <a:gd name="T81" fmla="*/ 0 h 61"/>
                  <a:gd name="T82" fmla="*/ 4 w 331"/>
                  <a:gd name="T83" fmla="*/ 0 h 61"/>
                  <a:gd name="T84" fmla="*/ 4 w 331"/>
                  <a:gd name="T85" fmla="*/ 0 h 61"/>
                  <a:gd name="T86" fmla="*/ 4 w 331"/>
                  <a:gd name="T87" fmla="*/ 0 h 61"/>
                  <a:gd name="T88" fmla="*/ 5 w 331"/>
                  <a:gd name="T89" fmla="*/ 0 h 61"/>
                  <a:gd name="T90" fmla="*/ 5 w 331"/>
                  <a:gd name="T91" fmla="*/ 0 h 61"/>
                  <a:gd name="T92" fmla="*/ 4 w 331"/>
                  <a:gd name="T93" fmla="*/ 0 h 61"/>
                  <a:gd name="T94" fmla="*/ 4 w 331"/>
                  <a:gd name="T95" fmla="*/ 0 h 61"/>
                  <a:gd name="T96" fmla="*/ 4 w 331"/>
                  <a:gd name="T97" fmla="*/ 0 h 61"/>
                  <a:gd name="T98" fmla="*/ 4 w 331"/>
                  <a:gd name="T99" fmla="*/ 0 h 61"/>
                  <a:gd name="T100" fmla="*/ 4 w 331"/>
                  <a:gd name="T101" fmla="*/ 0 h 61"/>
                  <a:gd name="T102" fmla="*/ 3 w 331"/>
                  <a:gd name="T103" fmla="*/ 0 h 61"/>
                  <a:gd name="T104" fmla="*/ 3 w 331"/>
                  <a:gd name="T105" fmla="*/ 0 h 6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31"/>
                  <a:gd name="T160" fmla="*/ 0 h 61"/>
                  <a:gd name="T161" fmla="*/ 331 w 331"/>
                  <a:gd name="T162" fmla="*/ 61 h 6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31" h="61">
                    <a:moveTo>
                      <a:pt x="232" y="61"/>
                    </a:moveTo>
                    <a:lnTo>
                      <a:pt x="217" y="58"/>
                    </a:lnTo>
                    <a:lnTo>
                      <a:pt x="202" y="54"/>
                    </a:lnTo>
                    <a:lnTo>
                      <a:pt x="188" y="47"/>
                    </a:lnTo>
                    <a:lnTo>
                      <a:pt x="175" y="40"/>
                    </a:lnTo>
                    <a:lnTo>
                      <a:pt x="163" y="33"/>
                    </a:lnTo>
                    <a:lnTo>
                      <a:pt x="149" y="29"/>
                    </a:lnTo>
                    <a:lnTo>
                      <a:pt x="134" y="26"/>
                    </a:lnTo>
                    <a:lnTo>
                      <a:pt x="119" y="27"/>
                    </a:lnTo>
                    <a:lnTo>
                      <a:pt x="107" y="31"/>
                    </a:lnTo>
                    <a:lnTo>
                      <a:pt x="96" y="34"/>
                    </a:lnTo>
                    <a:lnTo>
                      <a:pt x="84" y="38"/>
                    </a:lnTo>
                    <a:lnTo>
                      <a:pt x="73" y="41"/>
                    </a:lnTo>
                    <a:lnTo>
                      <a:pt x="60" y="42"/>
                    </a:lnTo>
                    <a:lnTo>
                      <a:pt x="49" y="44"/>
                    </a:lnTo>
                    <a:lnTo>
                      <a:pt x="37" y="41"/>
                    </a:lnTo>
                    <a:lnTo>
                      <a:pt x="25" y="38"/>
                    </a:lnTo>
                    <a:lnTo>
                      <a:pt x="19" y="34"/>
                    </a:lnTo>
                    <a:lnTo>
                      <a:pt x="12" y="29"/>
                    </a:lnTo>
                    <a:lnTo>
                      <a:pt x="5" y="23"/>
                    </a:lnTo>
                    <a:lnTo>
                      <a:pt x="0" y="16"/>
                    </a:lnTo>
                    <a:lnTo>
                      <a:pt x="15" y="23"/>
                    </a:lnTo>
                    <a:lnTo>
                      <a:pt x="30" y="26"/>
                    </a:lnTo>
                    <a:lnTo>
                      <a:pt x="46" y="26"/>
                    </a:lnTo>
                    <a:lnTo>
                      <a:pt x="62" y="25"/>
                    </a:lnTo>
                    <a:lnTo>
                      <a:pt x="78" y="20"/>
                    </a:lnTo>
                    <a:lnTo>
                      <a:pt x="93" y="16"/>
                    </a:lnTo>
                    <a:lnTo>
                      <a:pt x="108" y="10"/>
                    </a:lnTo>
                    <a:lnTo>
                      <a:pt x="122" y="4"/>
                    </a:lnTo>
                    <a:lnTo>
                      <a:pt x="137" y="1"/>
                    </a:lnTo>
                    <a:lnTo>
                      <a:pt x="151" y="2"/>
                    </a:lnTo>
                    <a:lnTo>
                      <a:pt x="164" y="5"/>
                    </a:lnTo>
                    <a:lnTo>
                      <a:pt x="176" y="12"/>
                    </a:lnTo>
                    <a:lnTo>
                      <a:pt x="188" y="19"/>
                    </a:lnTo>
                    <a:lnTo>
                      <a:pt x="201" y="26"/>
                    </a:lnTo>
                    <a:lnTo>
                      <a:pt x="214" y="31"/>
                    </a:lnTo>
                    <a:lnTo>
                      <a:pt x="229" y="32"/>
                    </a:lnTo>
                    <a:lnTo>
                      <a:pt x="243" y="31"/>
                    </a:lnTo>
                    <a:lnTo>
                      <a:pt x="257" y="29"/>
                    </a:lnTo>
                    <a:lnTo>
                      <a:pt x="270" y="26"/>
                    </a:lnTo>
                    <a:lnTo>
                      <a:pt x="284" y="23"/>
                    </a:lnTo>
                    <a:lnTo>
                      <a:pt x="295" y="18"/>
                    </a:lnTo>
                    <a:lnTo>
                      <a:pt x="308" y="12"/>
                    </a:lnTo>
                    <a:lnTo>
                      <a:pt x="319" y="7"/>
                    </a:lnTo>
                    <a:lnTo>
                      <a:pt x="331" y="0"/>
                    </a:lnTo>
                    <a:lnTo>
                      <a:pt x="323" y="11"/>
                    </a:lnTo>
                    <a:lnTo>
                      <a:pt x="314" y="23"/>
                    </a:lnTo>
                    <a:lnTo>
                      <a:pt x="302" y="34"/>
                    </a:lnTo>
                    <a:lnTo>
                      <a:pt x="291" y="44"/>
                    </a:lnTo>
                    <a:lnTo>
                      <a:pt x="277" y="50"/>
                    </a:lnTo>
                    <a:lnTo>
                      <a:pt x="263" y="56"/>
                    </a:lnTo>
                    <a:lnTo>
                      <a:pt x="248" y="60"/>
                    </a:lnTo>
                    <a:lnTo>
                      <a:pt x="232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0" name="Freeform 91">
                <a:extLst>
                  <a:ext uri="{FF2B5EF4-FFF2-40B4-BE49-F238E27FC236}">
                    <a16:creationId xmlns:a16="http://schemas.microsoft.com/office/drawing/2014/main" id="{269656F3-D4E2-5AAA-A1AE-163628A8C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" y="1718"/>
                <a:ext cx="98" cy="83"/>
              </a:xfrm>
              <a:custGeom>
                <a:avLst/>
                <a:gdLst>
                  <a:gd name="T0" fmla="*/ 4 w 194"/>
                  <a:gd name="T1" fmla="*/ 1 h 166"/>
                  <a:gd name="T2" fmla="*/ 3 w 194"/>
                  <a:gd name="T3" fmla="*/ 1 h 166"/>
                  <a:gd name="T4" fmla="*/ 3 w 194"/>
                  <a:gd name="T5" fmla="*/ 1 h 166"/>
                  <a:gd name="T6" fmla="*/ 3 w 194"/>
                  <a:gd name="T7" fmla="*/ 1 h 166"/>
                  <a:gd name="T8" fmla="*/ 2 w 194"/>
                  <a:gd name="T9" fmla="*/ 1 h 166"/>
                  <a:gd name="T10" fmla="*/ 2 w 194"/>
                  <a:gd name="T11" fmla="*/ 1 h 166"/>
                  <a:gd name="T12" fmla="*/ 1 w 194"/>
                  <a:gd name="T13" fmla="*/ 1 h 166"/>
                  <a:gd name="T14" fmla="*/ 2 w 194"/>
                  <a:gd name="T15" fmla="*/ 1 h 166"/>
                  <a:gd name="T16" fmla="*/ 2 w 194"/>
                  <a:gd name="T17" fmla="*/ 2 h 166"/>
                  <a:gd name="T18" fmla="*/ 2 w 194"/>
                  <a:gd name="T19" fmla="*/ 2 h 166"/>
                  <a:gd name="T20" fmla="*/ 2 w 194"/>
                  <a:gd name="T21" fmla="*/ 2 h 166"/>
                  <a:gd name="T22" fmla="*/ 3 w 194"/>
                  <a:gd name="T23" fmla="*/ 2 h 166"/>
                  <a:gd name="T24" fmla="*/ 3 w 194"/>
                  <a:gd name="T25" fmla="*/ 2 h 166"/>
                  <a:gd name="T26" fmla="*/ 3 w 194"/>
                  <a:gd name="T27" fmla="*/ 2 h 166"/>
                  <a:gd name="T28" fmla="*/ 3 w 194"/>
                  <a:gd name="T29" fmla="*/ 2 h 166"/>
                  <a:gd name="T30" fmla="*/ 2 w 194"/>
                  <a:gd name="T31" fmla="*/ 2 h 166"/>
                  <a:gd name="T32" fmla="*/ 2 w 194"/>
                  <a:gd name="T33" fmla="*/ 2 h 166"/>
                  <a:gd name="T34" fmla="*/ 2 w 194"/>
                  <a:gd name="T35" fmla="*/ 2 h 166"/>
                  <a:gd name="T36" fmla="*/ 1 w 194"/>
                  <a:gd name="T37" fmla="*/ 2 h 166"/>
                  <a:gd name="T38" fmla="*/ 2 w 194"/>
                  <a:gd name="T39" fmla="*/ 2 h 166"/>
                  <a:gd name="T40" fmla="*/ 2 w 194"/>
                  <a:gd name="T41" fmla="*/ 2 h 166"/>
                  <a:gd name="T42" fmla="*/ 2 w 194"/>
                  <a:gd name="T43" fmla="*/ 3 h 166"/>
                  <a:gd name="T44" fmla="*/ 2 w 194"/>
                  <a:gd name="T45" fmla="*/ 3 h 166"/>
                  <a:gd name="T46" fmla="*/ 2 w 194"/>
                  <a:gd name="T47" fmla="*/ 3 h 166"/>
                  <a:gd name="T48" fmla="*/ 2 w 194"/>
                  <a:gd name="T49" fmla="*/ 3 h 166"/>
                  <a:gd name="T50" fmla="*/ 2 w 194"/>
                  <a:gd name="T51" fmla="*/ 3 h 166"/>
                  <a:gd name="T52" fmla="*/ 2 w 194"/>
                  <a:gd name="T53" fmla="*/ 3 h 166"/>
                  <a:gd name="T54" fmla="*/ 1 w 194"/>
                  <a:gd name="T55" fmla="*/ 3 h 166"/>
                  <a:gd name="T56" fmla="*/ 1 w 194"/>
                  <a:gd name="T57" fmla="*/ 2 h 166"/>
                  <a:gd name="T58" fmla="*/ 1 w 194"/>
                  <a:gd name="T59" fmla="*/ 2 h 166"/>
                  <a:gd name="T60" fmla="*/ 1 w 194"/>
                  <a:gd name="T61" fmla="*/ 2 h 166"/>
                  <a:gd name="T62" fmla="*/ 1 w 194"/>
                  <a:gd name="T63" fmla="*/ 2 h 166"/>
                  <a:gd name="T64" fmla="*/ 1 w 194"/>
                  <a:gd name="T65" fmla="*/ 2 h 166"/>
                  <a:gd name="T66" fmla="*/ 1 w 194"/>
                  <a:gd name="T67" fmla="*/ 2 h 166"/>
                  <a:gd name="T68" fmla="*/ 0 w 194"/>
                  <a:gd name="T69" fmla="*/ 1 h 166"/>
                  <a:gd name="T70" fmla="*/ 1 w 194"/>
                  <a:gd name="T71" fmla="*/ 1 h 166"/>
                  <a:gd name="T72" fmla="*/ 1 w 194"/>
                  <a:gd name="T73" fmla="*/ 1 h 166"/>
                  <a:gd name="T74" fmla="*/ 1 w 194"/>
                  <a:gd name="T75" fmla="*/ 1 h 166"/>
                  <a:gd name="T76" fmla="*/ 2 w 194"/>
                  <a:gd name="T77" fmla="*/ 1 h 166"/>
                  <a:gd name="T78" fmla="*/ 3 w 194"/>
                  <a:gd name="T79" fmla="*/ 1 h 166"/>
                  <a:gd name="T80" fmla="*/ 3 w 194"/>
                  <a:gd name="T81" fmla="*/ 1 h 166"/>
                  <a:gd name="T82" fmla="*/ 3 w 194"/>
                  <a:gd name="T83" fmla="*/ 1 h 166"/>
                  <a:gd name="T84" fmla="*/ 3 w 194"/>
                  <a:gd name="T85" fmla="*/ 1 h 166"/>
                  <a:gd name="T86" fmla="*/ 3 w 194"/>
                  <a:gd name="T87" fmla="*/ 1 h 16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4"/>
                  <a:gd name="T133" fmla="*/ 0 h 166"/>
                  <a:gd name="T134" fmla="*/ 194 w 194"/>
                  <a:gd name="T135" fmla="*/ 166 h 16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4" h="166">
                    <a:moveTo>
                      <a:pt x="192" y="20"/>
                    </a:moveTo>
                    <a:lnTo>
                      <a:pt x="194" y="25"/>
                    </a:lnTo>
                    <a:lnTo>
                      <a:pt x="193" y="29"/>
                    </a:lnTo>
                    <a:lnTo>
                      <a:pt x="190" y="34"/>
                    </a:lnTo>
                    <a:lnTo>
                      <a:pt x="186" y="36"/>
                    </a:lnTo>
                    <a:lnTo>
                      <a:pt x="170" y="40"/>
                    </a:lnTo>
                    <a:lnTo>
                      <a:pt x="154" y="43"/>
                    </a:lnTo>
                    <a:lnTo>
                      <a:pt x="138" y="45"/>
                    </a:lnTo>
                    <a:lnTo>
                      <a:pt x="122" y="46"/>
                    </a:lnTo>
                    <a:lnTo>
                      <a:pt x="104" y="46"/>
                    </a:lnTo>
                    <a:lnTo>
                      <a:pt x="87" y="48"/>
                    </a:lnTo>
                    <a:lnTo>
                      <a:pt x="70" y="48"/>
                    </a:lnTo>
                    <a:lnTo>
                      <a:pt x="53" y="48"/>
                    </a:lnTo>
                    <a:lnTo>
                      <a:pt x="60" y="52"/>
                    </a:lnTo>
                    <a:lnTo>
                      <a:pt x="66" y="56"/>
                    </a:lnTo>
                    <a:lnTo>
                      <a:pt x="75" y="59"/>
                    </a:lnTo>
                    <a:lnTo>
                      <a:pt x="83" y="63"/>
                    </a:lnTo>
                    <a:lnTo>
                      <a:pt x="92" y="65"/>
                    </a:lnTo>
                    <a:lnTo>
                      <a:pt x="101" y="66"/>
                    </a:lnTo>
                    <a:lnTo>
                      <a:pt x="110" y="67"/>
                    </a:lnTo>
                    <a:lnTo>
                      <a:pt x="119" y="67"/>
                    </a:lnTo>
                    <a:lnTo>
                      <a:pt x="124" y="66"/>
                    </a:lnTo>
                    <a:lnTo>
                      <a:pt x="128" y="65"/>
                    </a:lnTo>
                    <a:lnTo>
                      <a:pt x="131" y="65"/>
                    </a:lnTo>
                    <a:lnTo>
                      <a:pt x="134" y="67"/>
                    </a:lnTo>
                    <a:lnTo>
                      <a:pt x="138" y="74"/>
                    </a:lnTo>
                    <a:lnTo>
                      <a:pt x="141" y="82"/>
                    </a:lnTo>
                    <a:lnTo>
                      <a:pt x="143" y="90"/>
                    </a:lnTo>
                    <a:lnTo>
                      <a:pt x="140" y="99"/>
                    </a:lnTo>
                    <a:lnTo>
                      <a:pt x="130" y="103"/>
                    </a:lnTo>
                    <a:lnTo>
                      <a:pt x="119" y="104"/>
                    </a:lnTo>
                    <a:lnTo>
                      <a:pt x="109" y="104"/>
                    </a:lnTo>
                    <a:lnTo>
                      <a:pt x="99" y="103"/>
                    </a:lnTo>
                    <a:lnTo>
                      <a:pt x="88" y="101"/>
                    </a:lnTo>
                    <a:lnTo>
                      <a:pt x="77" y="99"/>
                    </a:lnTo>
                    <a:lnTo>
                      <a:pt x="66" y="97"/>
                    </a:lnTo>
                    <a:lnTo>
                      <a:pt x="56" y="96"/>
                    </a:lnTo>
                    <a:lnTo>
                      <a:pt x="63" y="104"/>
                    </a:lnTo>
                    <a:lnTo>
                      <a:pt x="73" y="110"/>
                    </a:lnTo>
                    <a:lnTo>
                      <a:pt x="85" y="114"/>
                    </a:lnTo>
                    <a:lnTo>
                      <a:pt x="96" y="118"/>
                    </a:lnTo>
                    <a:lnTo>
                      <a:pt x="107" y="124"/>
                    </a:lnTo>
                    <a:lnTo>
                      <a:pt x="114" y="131"/>
                    </a:lnTo>
                    <a:lnTo>
                      <a:pt x="116" y="141"/>
                    </a:lnTo>
                    <a:lnTo>
                      <a:pt x="113" y="155"/>
                    </a:lnTo>
                    <a:lnTo>
                      <a:pt x="109" y="159"/>
                    </a:lnTo>
                    <a:lnTo>
                      <a:pt x="106" y="163"/>
                    </a:lnTo>
                    <a:lnTo>
                      <a:pt x="101" y="165"/>
                    </a:lnTo>
                    <a:lnTo>
                      <a:pt x="96" y="166"/>
                    </a:lnTo>
                    <a:lnTo>
                      <a:pt x="91" y="166"/>
                    </a:lnTo>
                    <a:lnTo>
                      <a:pt x="85" y="166"/>
                    </a:lnTo>
                    <a:lnTo>
                      <a:pt x="80" y="165"/>
                    </a:lnTo>
                    <a:lnTo>
                      <a:pt x="76" y="164"/>
                    </a:lnTo>
                    <a:lnTo>
                      <a:pt x="66" y="159"/>
                    </a:lnTo>
                    <a:lnTo>
                      <a:pt x="60" y="152"/>
                    </a:lnTo>
                    <a:lnTo>
                      <a:pt x="55" y="143"/>
                    </a:lnTo>
                    <a:lnTo>
                      <a:pt x="53" y="134"/>
                    </a:lnTo>
                    <a:lnTo>
                      <a:pt x="49" y="124"/>
                    </a:lnTo>
                    <a:lnTo>
                      <a:pt x="46" y="114"/>
                    </a:lnTo>
                    <a:lnTo>
                      <a:pt x="41" y="105"/>
                    </a:lnTo>
                    <a:lnTo>
                      <a:pt x="34" y="97"/>
                    </a:lnTo>
                    <a:lnTo>
                      <a:pt x="30" y="94"/>
                    </a:lnTo>
                    <a:lnTo>
                      <a:pt x="24" y="90"/>
                    </a:lnTo>
                    <a:lnTo>
                      <a:pt x="18" y="86"/>
                    </a:lnTo>
                    <a:lnTo>
                      <a:pt x="12" y="82"/>
                    </a:lnTo>
                    <a:lnTo>
                      <a:pt x="8" y="78"/>
                    </a:lnTo>
                    <a:lnTo>
                      <a:pt x="4" y="73"/>
                    </a:lnTo>
                    <a:lnTo>
                      <a:pt x="1" y="67"/>
                    </a:lnTo>
                    <a:lnTo>
                      <a:pt x="0" y="60"/>
                    </a:lnTo>
                    <a:lnTo>
                      <a:pt x="0" y="52"/>
                    </a:lnTo>
                    <a:lnTo>
                      <a:pt x="2" y="45"/>
                    </a:lnTo>
                    <a:lnTo>
                      <a:pt x="5" y="38"/>
                    </a:lnTo>
                    <a:lnTo>
                      <a:pt x="10" y="33"/>
                    </a:lnTo>
                    <a:lnTo>
                      <a:pt x="25" y="22"/>
                    </a:lnTo>
                    <a:lnTo>
                      <a:pt x="41" y="14"/>
                    </a:lnTo>
                    <a:lnTo>
                      <a:pt x="58" y="8"/>
                    </a:lnTo>
                    <a:lnTo>
                      <a:pt x="77" y="4"/>
                    </a:lnTo>
                    <a:lnTo>
                      <a:pt x="95" y="2"/>
                    </a:lnTo>
                    <a:lnTo>
                      <a:pt x="114" y="0"/>
                    </a:lnTo>
                    <a:lnTo>
                      <a:pt x="133" y="2"/>
                    </a:lnTo>
                    <a:lnTo>
                      <a:pt x="153" y="3"/>
                    </a:lnTo>
                    <a:lnTo>
                      <a:pt x="159" y="4"/>
                    </a:lnTo>
                    <a:lnTo>
                      <a:pt x="163" y="5"/>
                    </a:lnTo>
                    <a:lnTo>
                      <a:pt x="169" y="6"/>
                    </a:lnTo>
                    <a:lnTo>
                      <a:pt x="174" y="8"/>
                    </a:lnTo>
                    <a:lnTo>
                      <a:pt x="178" y="11"/>
                    </a:lnTo>
                    <a:lnTo>
                      <a:pt x="184" y="13"/>
                    </a:lnTo>
                    <a:lnTo>
                      <a:pt x="187" y="17"/>
                    </a:lnTo>
                    <a:lnTo>
                      <a:pt x="192" y="20"/>
                    </a:lnTo>
                    <a:close/>
                  </a:path>
                </a:pathLst>
              </a:custGeom>
              <a:solidFill>
                <a:srgbClr val="F2D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1" name="Freeform 92">
                <a:extLst>
                  <a:ext uri="{FF2B5EF4-FFF2-40B4-BE49-F238E27FC236}">
                    <a16:creationId xmlns:a16="http://schemas.microsoft.com/office/drawing/2014/main" id="{93E369C9-3431-1064-51C2-1051BF9C6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7" y="1744"/>
                <a:ext cx="135" cy="85"/>
              </a:xfrm>
              <a:custGeom>
                <a:avLst/>
                <a:gdLst>
                  <a:gd name="T0" fmla="*/ 5 w 269"/>
                  <a:gd name="T1" fmla="*/ 0 h 172"/>
                  <a:gd name="T2" fmla="*/ 5 w 269"/>
                  <a:gd name="T3" fmla="*/ 0 h 172"/>
                  <a:gd name="T4" fmla="*/ 4 w 269"/>
                  <a:gd name="T5" fmla="*/ 1 h 172"/>
                  <a:gd name="T6" fmla="*/ 4 w 269"/>
                  <a:gd name="T7" fmla="*/ 1 h 172"/>
                  <a:gd name="T8" fmla="*/ 3 w 269"/>
                  <a:gd name="T9" fmla="*/ 1 h 172"/>
                  <a:gd name="T10" fmla="*/ 2 w 269"/>
                  <a:gd name="T11" fmla="*/ 1 h 172"/>
                  <a:gd name="T12" fmla="*/ 2 w 269"/>
                  <a:gd name="T13" fmla="*/ 1 h 172"/>
                  <a:gd name="T14" fmla="*/ 2 w 269"/>
                  <a:gd name="T15" fmla="*/ 2 h 172"/>
                  <a:gd name="T16" fmla="*/ 1 w 269"/>
                  <a:gd name="T17" fmla="*/ 2 h 172"/>
                  <a:gd name="T18" fmla="*/ 1 w 269"/>
                  <a:gd name="T19" fmla="*/ 2 h 172"/>
                  <a:gd name="T20" fmla="*/ 1 w 269"/>
                  <a:gd name="T21" fmla="*/ 2 h 172"/>
                  <a:gd name="T22" fmla="*/ 1 w 269"/>
                  <a:gd name="T23" fmla="*/ 2 h 172"/>
                  <a:gd name="T24" fmla="*/ 1 w 269"/>
                  <a:gd name="T25" fmla="*/ 2 h 172"/>
                  <a:gd name="T26" fmla="*/ 1 w 269"/>
                  <a:gd name="T27" fmla="*/ 1 h 172"/>
                  <a:gd name="T28" fmla="*/ 2 w 269"/>
                  <a:gd name="T29" fmla="*/ 1 h 172"/>
                  <a:gd name="T30" fmla="*/ 2 w 269"/>
                  <a:gd name="T31" fmla="*/ 1 h 172"/>
                  <a:gd name="T32" fmla="*/ 2 w 269"/>
                  <a:gd name="T33" fmla="*/ 1 h 172"/>
                  <a:gd name="T34" fmla="*/ 2 w 269"/>
                  <a:gd name="T35" fmla="*/ 1 h 172"/>
                  <a:gd name="T36" fmla="*/ 1 w 269"/>
                  <a:gd name="T37" fmla="*/ 1 h 172"/>
                  <a:gd name="T38" fmla="*/ 1 w 269"/>
                  <a:gd name="T39" fmla="*/ 1 h 172"/>
                  <a:gd name="T40" fmla="*/ 1 w 269"/>
                  <a:gd name="T41" fmla="*/ 2 h 172"/>
                  <a:gd name="T42" fmla="*/ 1 w 269"/>
                  <a:gd name="T43" fmla="*/ 2 h 172"/>
                  <a:gd name="T44" fmla="*/ 1 w 269"/>
                  <a:gd name="T45" fmla="*/ 2 h 172"/>
                  <a:gd name="T46" fmla="*/ 1 w 269"/>
                  <a:gd name="T47" fmla="*/ 1 h 172"/>
                  <a:gd name="T48" fmla="*/ 1 w 269"/>
                  <a:gd name="T49" fmla="*/ 1 h 172"/>
                  <a:gd name="T50" fmla="*/ 2 w 269"/>
                  <a:gd name="T51" fmla="*/ 0 h 172"/>
                  <a:gd name="T52" fmla="*/ 2 w 269"/>
                  <a:gd name="T53" fmla="*/ 0 h 172"/>
                  <a:gd name="T54" fmla="*/ 1 w 269"/>
                  <a:gd name="T55" fmla="*/ 0 h 172"/>
                  <a:gd name="T56" fmla="*/ 1 w 269"/>
                  <a:gd name="T57" fmla="*/ 1 h 172"/>
                  <a:gd name="T58" fmla="*/ 1 w 269"/>
                  <a:gd name="T59" fmla="*/ 1 h 172"/>
                  <a:gd name="T60" fmla="*/ 1 w 269"/>
                  <a:gd name="T61" fmla="*/ 1 h 172"/>
                  <a:gd name="T62" fmla="*/ 1 w 269"/>
                  <a:gd name="T63" fmla="*/ 1 h 172"/>
                  <a:gd name="T64" fmla="*/ 1 w 269"/>
                  <a:gd name="T65" fmla="*/ 1 h 172"/>
                  <a:gd name="T66" fmla="*/ 1 w 269"/>
                  <a:gd name="T67" fmla="*/ 1 h 172"/>
                  <a:gd name="T68" fmla="*/ 1 w 269"/>
                  <a:gd name="T69" fmla="*/ 0 h 172"/>
                  <a:gd name="T70" fmla="*/ 1 w 269"/>
                  <a:gd name="T71" fmla="*/ 0 h 172"/>
                  <a:gd name="T72" fmla="*/ 2 w 269"/>
                  <a:gd name="T73" fmla="*/ 0 h 172"/>
                  <a:gd name="T74" fmla="*/ 2 w 269"/>
                  <a:gd name="T75" fmla="*/ 0 h 172"/>
                  <a:gd name="T76" fmla="*/ 2 w 269"/>
                  <a:gd name="T77" fmla="*/ 0 h 172"/>
                  <a:gd name="T78" fmla="*/ 3 w 269"/>
                  <a:gd name="T79" fmla="*/ 0 h 172"/>
                  <a:gd name="T80" fmla="*/ 3 w 269"/>
                  <a:gd name="T81" fmla="*/ 0 h 172"/>
                  <a:gd name="T82" fmla="*/ 4 w 269"/>
                  <a:gd name="T83" fmla="*/ 0 h 172"/>
                  <a:gd name="T84" fmla="*/ 4 w 269"/>
                  <a:gd name="T85" fmla="*/ 0 h 172"/>
                  <a:gd name="T86" fmla="*/ 4 w 269"/>
                  <a:gd name="T87" fmla="*/ 0 h 172"/>
                  <a:gd name="T88" fmla="*/ 4 w 269"/>
                  <a:gd name="T89" fmla="*/ 0 h 172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269"/>
                  <a:gd name="T136" fmla="*/ 0 h 172"/>
                  <a:gd name="T137" fmla="*/ 269 w 269"/>
                  <a:gd name="T138" fmla="*/ 172 h 172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269" h="172">
                    <a:moveTo>
                      <a:pt x="252" y="20"/>
                    </a:moveTo>
                    <a:lnTo>
                      <a:pt x="258" y="30"/>
                    </a:lnTo>
                    <a:lnTo>
                      <a:pt x="262" y="40"/>
                    </a:lnTo>
                    <a:lnTo>
                      <a:pt x="266" y="51"/>
                    </a:lnTo>
                    <a:lnTo>
                      <a:pt x="269" y="62"/>
                    </a:lnTo>
                    <a:lnTo>
                      <a:pt x="253" y="78"/>
                    </a:lnTo>
                    <a:lnTo>
                      <a:pt x="235" y="91"/>
                    </a:lnTo>
                    <a:lnTo>
                      <a:pt x="215" y="100"/>
                    </a:lnTo>
                    <a:lnTo>
                      <a:pt x="194" y="107"/>
                    </a:lnTo>
                    <a:lnTo>
                      <a:pt x="173" y="112"/>
                    </a:lnTo>
                    <a:lnTo>
                      <a:pt x="150" y="114"/>
                    </a:lnTo>
                    <a:lnTo>
                      <a:pt x="126" y="116"/>
                    </a:lnTo>
                    <a:lnTo>
                      <a:pt x="102" y="118"/>
                    </a:lnTo>
                    <a:lnTo>
                      <a:pt x="92" y="119"/>
                    </a:lnTo>
                    <a:lnTo>
                      <a:pt x="83" y="123"/>
                    </a:lnTo>
                    <a:lnTo>
                      <a:pt x="75" y="130"/>
                    </a:lnTo>
                    <a:lnTo>
                      <a:pt x="67" y="138"/>
                    </a:lnTo>
                    <a:lnTo>
                      <a:pt x="60" y="146"/>
                    </a:lnTo>
                    <a:lnTo>
                      <a:pt x="53" y="156"/>
                    </a:lnTo>
                    <a:lnTo>
                      <a:pt x="46" y="164"/>
                    </a:lnTo>
                    <a:lnTo>
                      <a:pt x="38" y="171"/>
                    </a:lnTo>
                    <a:lnTo>
                      <a:pt x="34" y="172"/>
                    </a:lnTo>
                    <a:lnTo>
                      <a:pt x="33" y="171"/>
                    </a:lnTo>
                    <a:lnTo>
                      <a:pt x="32" y="167"/>
                    </a:lnTo>
                    <a:lnTo>
                      <a:pt x="33" y="164"/>
                    </a:lnTo>
                    <a:lnTo>
                      <a:pt x="40" y="149"/>
                    </a:lnTo>
                    <a:lnTo>
                      <a:pt x="49" y="135"/>
                    </a:lnTo>
                    <a:lnTo>
                      <a:pt x="60" y="121"/>
                    </a:lnTo>
                    <a:lnTo>
                      <a:pt x="71" y="108"/>
                    </a:lnTo>
                    <a:lnTo>
                      <a:pt x="83" y="97"/>
                    </a:lnTo>
                    <a:lnTo>
                      <a:pt x="95" y="84"/>
                    </a:lnTo>
                    <a:lnTo>
                      <a:pt x="108" y="72"/>
                    </a:lnTo>
                    <a:lnTo>
                      <a:pt x="120" y="59"/>
                    </a:lnTo>
                    <a:lnTo>
                      <a:pt x="108" y="65"/>
                    </a:lnTo>
                    <a:lnTo>
                      <a:pt x="95" y="70"/>
                    </a:lnTo>
                    <a:lnTo>
                      <a:pt x="84" y="78"/>
                    </a:lnTo>
                    <a:lnTo>
                      <a:pt x="73" y="87"/>
                    </a:lnTo>
                    <a:lnTo>
                      <a:pt x="62" y="96"/>
                    </a:lnTo>
                    <a:lnTo>
                      <a:pt x="52" y="106"/>
                    </a:lnTo>
                    <a:lnTo>
                      <a:pt x="42" y="116"/>
                    </a:lnTo>
                    <a:lnTo>
                      <a:pt x="33" y="127"/>
                    </a:lnTo>
                    <a:lnTo>
                      <a:pt x="29" y="133"/>
                    </a:lnTo>
                    <a:lnTo>
                      <a:pt x="25" y="140"/>
                    </a:lnTo>
                    <a:lnTo>
                      <a:pt x="22" y="145"/>
                    </a:lnTo>
                    <a:lnTo>
                      <a:pt x="17" y="149"/>
                    </a:lnTo>
                    <a:lnTo>
                      <a:pt x="20" y="133"/>
                    </a:lnTo>
                    <a:lnTo>
                      <a:pt x="26" y="116"/>
                    </a:lnTo>
                    <a:lnTo>
                      <a:pt x="34" y="101"/>
                    </a:lnTo>
                    <a:lnTo>
                      <a:pt x="43" y="87"/>
                    </a:lnTo>
                    <a:lnTo>
                      <a:pt x="54" y="73"/>
                    </a:lnTo>
                    <a:lnTo>
                      <a:pt x="65" y="59"/>
                    </a:lnTo>
                    <a:lnTo>
                      <a:pt x="79" y="45"/>
                    </a:lnTo>
                    <a:lnTo>
                      <a:pt x="93" y="32"/>
                    </a:lnTo>
                    <a:lnTo>
                      <a:pt x="83" y="37"/>
                    </a:lnTo>
                    <a:lnTo>
                      <a:pt x="72" y="43"/>
                    </a:lnTo>
                    <a:lnTo>
                      <a:pt x="63" y="50"/>
                    </a:lnTo>
                    <a:lnTo>
                      <a:pt x="54" y="58"/>
                    </a:lnTo>
                    <a:lnTo>
                      <a:pt x="46" y="66"/>
                    </a:lnTo>
                    <a:lnTo>
                      <a:pt x="37" y="75"/>
                    </a:lnTo>
                    <a:lnTo>
                      <a:pt x="30" y="84"/>
                    </a:lnTo>
                    <a:lnTo>
                      <a:pt x="23" y="93"/>
                    </a:lnTo>
                    <a:lnTo>
                      <a:pt x="2" y="128"/>
                    </a:lnTo>
                    <a:lnTo>
                      <a:pt x="0" y="118"/>
                    </a:lnTo>
                    <a:lnTo>
                      <a:pt x="1" y="107"/>
                    </a:lnTo>
                    <a:lnTo>
                      <a:pt x="4" y="98"/>
                    </a:lnTo>
                    <a:lnTo>
                      <a:pt x="9" y="88"/>
                    </a:lnTo>
                    <a:lnTo>
                      <a:pt x="15" y="78"/>
                    </a:lnTo>
                    <a:lnTo>
                      <a:pt x="22" y="69"/>
                    </a:lnTo>
                    <a:lnTo>
                      <a:pt x="29" y="61"/>
                    </a:lnTo>
                    <a:lnTo>
                      <a:pt x="35" y="52"/>
                    </a:lnTo>
                    <a:lnTo>
                      <a:pt x="43" y="42"/>
                    </a:lnTo>
                    <a:lnTo>
                      <a:pt x="53" y="32"/>
                    </a:lnTo>
                    <a:lnTo>
                      <a:pt x="62" y="24"/>
                    </a:lnTo>
                    <a:lnTo>
                      <a:pt x="72" y="17"/>
                    </a:lnTo>
                    <a:lnTo>
                      <a:pt x="84" y="12"/>
                    </a:lnTo>
                    <a:lnTo>
                      <a:pt x="97" y="7"/>
                    </a:lnTo>
                    <a:lnTo>
                      <a:pt x="109" y="5"/>
                    </a:lnTo>
                    <a:lnTo>
                      <a:pt x="122" y="5"/>
                    </a:lnTo>
                    <a:lnTo>
                      <a:pt x="135" y="6"/>
                    </a:lnTo>
                    <a:lnTo>
                      <a:pt x="148" y="7"/>
                    </a:lnTo>
                    <a:lnTo>
                      <a:pt x="161" y="9"/>
                    </a:lnTo>
                    <a:lnTo>
                      <a:pt x="175" y="10"/>
                    </a:lnTo>
                    <a:lnTo>
                      <a:pt x="189" y="10"/>
                    </a:lnTo>
                    <a:lnTo>
                      <a:pt x="203" y="9"/>
                    </a:lnTo>
                    <a:lnTo>
                      <a:pt x="215" y="6"/>
                    </a:lnTo>
                    <a:lnTo>
                      <a:pt x="228" y="0"/>
                    </a:lnTo>
                    <a:lnTo>
                      <a:pt x="236" y="0"/>
                    </a:lnTo>
                    <a:lnTo>
                      <a:pt x="242" y="5"/>
                    </a:lnTo>
                    <a:lnTo>
                      <a:pt x="247" y="13"/>
                    </a:lnTo>
                    <a:lnTo>
                      <a:pt x="252" y="20"/>
                    </a:lnTo>
                    <a:close/>
                  </a:path>
                </a:pathLst>
              </a:custGeom>
              <a:solidFill>
                <a:srgbClr val="F2D8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2" name="Freeform 93">
                <a:extLst>
                  <a:ext uri="{FF2B5EF4-FFF2-40B4-BE49-F238E27FC236}">
                    <a16:creationId xmlns:a16="http://schemas.microsoft.com/office/drawing/2014/main" id="{4125EE59-A433-BC7F-47E4-9A16A81E0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" y="1745"/>
                <a:ext cx="138" cy="26"/>
              </a:xfrm>
              <a:custGeom>
                <a:avLst/>
                <a:gdLst>
                  <a:gd name="T0" fmla="*/ 4 w 275"/>
                  <a:gd name="T1" fmla="*/ 0 h 53"/>
                  <a:gd name="T2" fmla="*/ 5 w 275"/>
                  <a:gd name="T3" fmla="*/ 0 h 53"/>
                  <a:gd name="T4" fmla="*/ 5 w 275"/>
                  <a:gd name="T5" fmla="*/ 0 h 53"/>
                  <a:gd name="T6" fmla="*/ 5 w 275"/>
                  <a:gd name="T7" fmla="*/ 0 h 53"/>
                  <a:gd name="T8" fmla="*/ 4 w 275"/>
                  <a:gd name="T9" fmla="*/ 0 h 53"/>
                  <a:gd name="T10" fmla="*/ 4 w 275"/>
                  <a:gd name="T11" fmla="*/ 0 h 53"/>
                  <a:gd name="T12" fmla="*/ 4 w 275"/>
                  <a:gd name="T13" fmla="*/ 0 h 53"/>
                  <a:gd name="T14" fmla="*/ 4 w 275"/>
                  <a:gd name="T15" fmla="*/ 0 h 53"/>
                  <a:gd name="T16" fmla="*/ 4 w 275"/>
                  <a:gd name="T17" fmla="*/ 0 h 53"/>
                  <a:gd name="T18" fmla="*/ 3 w 275"/>
                  <a:gd name="T19" fmla="*/ 0 h 53"/>
                  <a:gd name="T20" fmla="*/ 3 w 275"/>
                  <a:gd name="T21" fmla="*/ 0 h 53"/>
                  <a:gd name="T22" fmla="*/ 3 w 275"/>
                  <a:gd name="T23" fmla="*/ 0 h 53"/>
                  <a:gd name="T24" fmla="*/ 3 w 275"/>
                  <a:gd name="T25" fmla="*/ 0 h 53"/>
                  <a:gd name="T26" fmla="*/ 3 w 275"/>
                  <a:gd name="T27" fmla="*/ 0 h 53"/>
                  <a:gd name="T28" fmla="*/ 3 w 275"/>
                  <a:gd name="T29" fmla="*/ 0 h 53"/>
                  <a:gd name="T30" fmla="*/ 2 w 275"/>
                  <a:gd name="T31" fmla="*/ 0 h 53"/>
                  <a:gd name="T32" fmla="*/ 2 w 275"/>
                  <a:gd name="T33" fmla="*/ 0 h 53"/>
                  <a:gd name="T34" fmla="*/ 2 w 275"/>
                  <a:gd name="T35" fmla="*/ 0 h 53"/>
                  <a:gd name="T36" fmla="*/ 2 w 275"/>
                  <a:gd name="T37" fmla="*/ 0 h 53"/>
                  <a:gd name="T38" fmla="*/ 2 w 275"/>
                  <a:gd name="T39" fmla="*/ 0 h 53"/>
                  <a:gd name="T40" fmla="*/ 1 w 275"/>
                  <a:gd name="T41" fmla="*/ 0 h 53"/>
                  <a:gd name="T42" fmla="*/ 1 w 275"/>
                  <a:gd name="T43" fmla="*/ 0 h 53"/>
                  <a:gd name="T44" fmla="*/ 1 w 275"/>
                  <a:gd name="T45" fmla="*/ 0 h 53"/>
                  <a:gd name="T46" fmla="*/ 1 w 275"/>
                  <a:gd name="T47" fmla="*/ 0 h 53"/>
                  <a:gd name="T48" fmla="*/ 1 w 275"/>
                  <a:gd name="T49" fmla="*/ 0 h 53"/>
                  <a:gd name="T50" fmla="*/ 0 w 275"/>
                  <a:gd name="T51" fmla="*/ 0 h 53"/>
                  <a:gd name="T52" fmla="*/ 1 w 275"/>
                  <a:gd name="T53" fmla="*/ 0 h 53"/>
                  <a:gd name="T54" fmla="*/ 1 w 275"/>
                  <a:gd name="T55" fmla="*/ 0 h 53"/>
                  <a:gd name="T56" fmla="*/ 1 w 275"/>
                  <a:gd name="T57" fmla="*/ 0 h 53"/>
                  <a:gd name="T58" fmla="*/ 1 w 275"/>
                  <a:gd name="T59" fmla="*/ 0 h 53"/>
                  <a:gd name="T60" fmla="*/ 1 w 275"/>
                  <a:gd name="T61" fmla="*/ 0 h 53"/>
                  <a:gd name="T62" fmla="*/ 2 w 275"/>
                  <a:gd name="T63" fmla="*/ 0 h 53"/>
                  <a:gd name="T64" fmla="*/ 2 w 275"/>
                  <a:gd name="T65" fmla="*/ 0 h 53"/>
                  <a:gd name="T66" fmla="*/ 2 w 275"/>
                  <a:gd name="T67" fmla="*/ 0 h 53"/>
                  <a:gd name="T68" fmla="*/ 2 w 275"/>
                  <a:gd name="T69" fmla="*/ 0 h 53"/>
                  <a:gd name="T70" fmla="*/ 2 w 275"/>
                  <a:gd name="T71" fmla="*/ 0 h 53"/>
                  <a:gd name="T72" fmla="*/ 3 w 275"/>
                  <a:gd name="T73" fmla="*/ 0 h 53"/>
                  <a:gd name="T74" fmla="*/ 3 w 275"/>
                  <a:gd name="T75" fmla="*/ 0 h 53"/>
                  <a:gd name="T76" fmla="*/ 3 w 275"/>
                  <a:gd name="T77" fmla="*/ 0 h 53"/>
                  <a:gd name="T78" fmla="*/ 3 w 275"/>
                  <a:gd name="T79" fmla="*/ 0 h 53"/>
                  <a:gd name="T80" fmla="*/ 4 w 275"/>
                  <a:gd name="T81" fmla="*/ 0 h 53"/>
                  <a:gd name="T82" fmla="*/ 4 w 275"/>
                  <a:gd name="T83" fmla="*/ 0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75"/>
                  <a:gd name="T127" fmla="*/ 0 h 53"/>
                  <a:gd name="T128" fmla="*/ 275 w 275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75" h="53">
                    <a:moveTo>
                      <a:pt x="227" y="32"/>
                    </a:moveTo>
                    <a:lnTo>
                      <a:pt x="275" y="14"/>
                    </a:lnTo>
                    <a:lnTo>
                      <a:pt x="267" y="25"/>
                    </a:lnTo>
                    <a:lnTo>
                      <a:pt x="258" y="33"/>
                    </a:lnTo>
                    <a:lnTo>
                      <a:pt x="249" y="38"/>
                    </a:lnTo>
                    <a:lnTo>
                      <a:pt x="238" y="44"/>
                    </a:lnTo>
                    <a:lnTo>
                      <a:pt x="227" y="48"/>
                    </a:lnTo>
                    <a:lnTo>
                      <a:pt x="215" y="51"/>
                    </a:lnTo>
                    <a:lnTo>
                      <a:pt x="203" y="52"/>
                    </a:lnTo>
                    <a:lnTo>
                      <a:pt x="190" y="53"/>
                    </a:lnTo>
                    <a:lnTo>
                      <a:pt x="176" y="52"/>
                    </a:lnTo>
                    <a:lnTo>
                      <a:pt x="165" y="49"/>
                    </a:lnTo>
                    <a:lnTo>
                      <a:pt x="152" y="44"/>
                    </a:lnTo>
                    <a:lnTo>
                      <a:pt x="140" y="40"/>
                    </a:lnTo>
                    <a:lnTo>
                      <a:pt x="129" y="35"/>
                    </a:lnTo>
                    <a:lnTo>
                      <a:pt x="116" y="33"/>
                    </a:lnTo>
                    <a:lnTo>
                      <a:pt x="103" y="33"/>
                    </a:lnTo>
                    <a:lnTo>
                      <a:pt x="88" y="36"/>
                    </a:lnTo>
                    <a:lnTo>
                      <a:pt x="78" y="40"/>
                    </a:lnTo>
                    <a:lnTo>
                      <a:pt x="68" y="43"/>
                    </a:lnTo>
                    <a:lnTo>
                      <a:pt x="56" y="45"/>
                    </a:lnTo>
                    <a:lnTo>
                      <a:pt x="45" y="46"/>
                    </a:lnTo>
                    <a:lnTo>
                      <a:pt x="32" y="48"/>
                    </a:lnTo>
                    <a:lnTo>
                      <a:pt x="22" y="45"/>
                    </a:lnTo>
                    <a:lnTo>
                      <a:pt x="10" y="42"/>
                    </a:lnTo>
                    <a:lnTo>
                      <a:pt x="0" y="36"/>
                    </a:lnTo>
                    <a:lnTo>
                      <a:pt x="12" y="35"/>
                    </a:lnTo>
                    <a:lnTo>
                      <a:pt x="24" y="32"/>
                    </a:lnTo>
                    <a:lnTo>
                      <a:pt x="34" y="26"/>
                    </a:lnTo>
                    <a:lnTo>
                      <a:pt x="45" y="20"/>
                    </a:lnTo>
                    <a:lnTo>
                      <a:pt x="55" y="13"/>
                    </a:lnTo>
                    <a:lnTo>
                      <a:pt x="65" y="7"/>
                    </a:lnTo>
                    <a:lnTo>
                      <a:pt x="77" y="3"/>
                    </a:lnTo>
                    <a:lnTo>
                      <a:pt x="88" y="0"/>
                    </a:lnTo>
                    <a:lnTo>
                      <a:pt x="107" y="2"/>
                    </a:lnTo>
                    <a:lnTo>
                      <a:pt x="124" y="6"/>
                    </a:lnTo>
                    <a:lnTo>
                      <a:pt x="140" y="13"/>
                    </a:lnTo>
                    <a:lnTo>
                      <a:pt x="158" y="19"/>
                    </a:lnTo>
                    <a:lnTo>
                      <a:pt x="174" y="26"/>
                    </a:lnTo>
                    <a:lnTo>
                      <a:pt x="190" y="30"/>
                    </a:lnTo>
                    <a:lnTo>
                      <a:pt x="208" y="33"/>
                    </a:lnTo>
                    <a:lnTo>
                      <a:pt x="227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3" name="Freeform 94">
                <a:extLst>
                  <a:ext uri="{FF2B5EF4-FFF2-40B4-BE49-F238E27FC236}">
                    <a16:creationId xmlns:a16="http://schemas.microsoft.com/office/drawing/2014/main" id="{A2C1B02F-7666-B61E-69FD-D1566F6E4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" y="1762"/>
                <a:ext cx="17" cy="16"/>
              </a:xfrm>
              <a:custGeom>
                <a:avLst/>
                <a:gdLst>
                  <a:gd name="T0" fmla="*/ 0 w 35"/>
                  <a:gd name="T1" fmla="*/ 1 h 32"/>
                  <a:gd name="T2" fmla="*/ 0 w 35"/>
                  <a:gd name="T3" fmla="*/ 1 h 32"/>
                  <a:gd name="T4" fmla="*/ 0 w 35"/>
                  <a:gd name="T5" fmla="*/ 1 h 32"/>
                  <a:gd name="T6" fmla="*/ 0 w 35"/>
                  <a:gd name="T7" fmla="*/ 1 h 32"/>
                  <a:gd name="T8" fmla="*/ 0 w 35"/>
                  <a:gd name="T9" fmla="*/ 1 h 32"/>
                  <a:gd name="T10" fmla="*/ 0 w 35"/>
                  <a:gd name="T11" fmla="*/ 1 h 32"/>
                  <a:gd name="T12" fmla="*/ 0 w 35"/>
                  <a:gd name="T13" fmla="*/ 1 h 32"/>
                  <a:gd name="T14" fmla="*/ 0 w 35"/>
                  <a:gd name="T15" fmla="*/ 1 h 32"/>
                  <a:gd name="T16" fmla="*/ 0 w 35"/>
                  <a:gd name="T17" fmla="*/ 1 h 32"/>
                  <a:gd name="T18" fmla="*/ 0 w 35"/>
                  <a:gd name="T19" fmla="*/ 1 h 32"/>
                  <a:gd name="T20" fmla="*/ 0 w 35"/>
                  <a:gd name="T21" fmla="*/ 1 h 32"/>
                  <a:gd name="T22" fmla="*/ 0 w 35"/>
                  <a:gd name="T23" fmla="*/ 1 h 32"/>
                  <a:gd name="T24" fmla="*/ 0 w 35"/>
                  <a:gd name="T25" fmla="*/ 1 h 32"/>
                  <a:gd name="T26" fmla="*/ 0 w 35"/>
                  <a:gd name="T27" fmla="*/ 0 h 32"/>
                  <a:gd name="T28" fmla="*/ 0 w 35"/>
                  <a:gd name="T29" fmla="*/ 0 h 32"/>
                  <a:gd name="T30" fmla="*/ 0 w 35"/>
                  <a:gd name="T31" fmla="*/ 1 h 32"/>
                  <a:gd name="T32" fmla="*/ 0 w 35"/>
                  <a:gd name="T33" fmla="*/ 1 h 3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32"/>
                  <a:gd name="T53" fmla="*/ 35 w 35"/>
                  <a:gd name="T54" fmla="*/ 32 h 3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32">
                    <a:moveTo>
                      <a:pt x="35" y="14"/>
                    </a:moveTo>
                    <a:lnTo>
                      <a:pt x="35" y="20"/>
                    </a:lnTo>
                    <a:lnTo>
                      <a:pt x="34" y="25"/>
                    </a:lnTo>
                    <a:lnTo>
                      <a:pt x="30" y="30"/>
                    </a:lnTo>
                    <a:lnTo>
                      <a:pt x="24" y="32"/>
                    </a:lnTo>
                    <a:lnTo>
                      <a:pt x="19" y="32"/>
                    </a:lnTo>
                    <a:lnTo>
                      <a:pt x="13" y="32"/>
                    </a:lnTo>
                    <a:lnTo>
                      <a:pt x="7" y="31"/>
                    </a:lnTo>
                    <a:lnTo>
                      <a:pt x="3" y="28"/>
                    </a:lnTo>
                    <a:lnTo>
                      <a:pt x="0" y="23"/>
                    </a:lnTo>
                    <a:lnTo>
                      <a:pt x="0" y="17"/>
                    </a:lnTo>
                    <a:lnTo>
                      <a:pt x="1" y="11"/>
                    </a:lnTo>
                    <a:lnTo>
                      <a:pt x="4" y="7"/>
                    </a:lnTo>
                    <a:lnTo>
                      <a:pt x="12" y="0"/>
                    </a:lnTo>
                    <a:lnTo>
                      <a:pt x="21" y="0"/>
                    </a:lnTo>
                    <a:lnTo>
                      <a:pt x="29" y="5"/>
                    </a:lnTo>
                    <a:lnTo>
                      <a:pt x="3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4" name="Freeform 95">
                <a:extLst>
                  <a:ext uri="{FF2B5EF4-FFF2-40B4-BE49-F238E27FC236}">
                    <a16:creationId xmlns:a16="http://schemas.microsoft.com/office/drawing/2014/main" id="{EDF60A39-69EF-2DE5-888D-C231AAD90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1801"/>
                <a:ext cx="207" cy="38"/>
              </a:xfrm>
              <a:custGeom>
                <a:avLst/>
                <a:gdLst>
                  <a:gd name="T0" fmla="*/ 3 w 415"/>
                  <a:gd name="T1" fmla="*/ 1 h 76"/>
                  <a:gd name="T2" fmla="*/ 3 w 415"/>
                  <a:gd name="T3" fmla="*/ 1 h 76"/>
                  <a:gd name="T4" fmla="*/ 4 w 415"/>
                  <a:gd name="T5" fmla="*/ 1 h 76"/>
                  <a:gd name="T6" fmla="*/ 4 w 415"/>
                  <a:gd name="T7" fmla="*/ 1 h 76"/>
                  <a:gd name="T8" fmla="*/ 4 w 415"/>
                  <a:gd name="T9" fmla="*/ 1 h 76"/>
                  <a:gd name="T10" fmla="*/ 4 w 415"/>
                  <a:gd name="T11" fmla="*/ 1 h 76"/>
                  <a:gd name="T12" fmla="*/ 4 w 415"/>
                  <a:gd name="T13" fmla="*/ 1 h 76"/>
                  <a:gd name="T14" fmla="*/ 5 w 415"/>
                  <a:gd name="T15" fmla="*/ 1 h 76"/>
                  <a:gd name="T16" fmla="*/ 5 w 415"/>
                  <a:gd name="T17" fmla="*/ 1 h 76"/>
                  <a:gd name="T18" fmla="*/ 6 w 415"/>
                  <a:gd name="T19" fmla="*/ 1 h 76"/>
                  <a:gd name="T20" fmla="*/ 6 w 415"/>
                  <a:gd name="T21" fmla="*/ 1 h 76"/>
                  <a:gd name="T22" fmla="*/ 6 w 415"/>
                  <a:gd name="T23" fmla="*/ 1 h 76"/>
                  <a:gd name="T24" fmla="*/ 5 w 415"/>
                  <a:gd name="T25" fmla="*/ 1 h 76"/>
                  <a:gd name="T26" fmla="*/ 5 w 415"/>
                  <a:gd name="T27" fmla="*/ 1 h 76"/>
                  <a:gd name="T28" fmla="*/ 5 w 415"/>
                  <a:gd name="T29" fmla="*/ 1 h 76"/>
                  <a:gd name="T30" fmla="*/ 5 w 415"/>
                  <a:gd name="T31" fmla="*/ 1 h 76"/>
                  <a:gd name="T32" fmla="*/ 4 w 415"/>
                  <a:gd name="T33" fmla="*/ 1 h 76"/>
                  <a:gd name="T34" fmla="*/ 4 w 415"/>
                  <a:gd name="T35" fmla="*/ 1 h 76"/>
                  <a:gd name="T36" fmla="*/ 4 w 415"/>
                  <a:gd name="T37" fmla="*/ 1 h 76"/>
                  <a:gd name="T38" fmla="*/ 4 w 415"/>
                  <a:gd name="T39" fmla="*/ 1 h 76"/>
                  <a:gd name="T40" fmla="*/ 4 w 415"/>
                  <a:gd name="T41" fmla="*/ 1 h 76"/>
                  <a:gd name="T42" fmla="*/ 4 w 415"/>
                  <a:gd name="T43" fmla="*/ 2 h 76"/>
                  <a:gd name="T44" fmla="*/ 4 w 415"/>
                  <a:gd name="T45" fmla="*/ 2 h 76"/>
                  <a:gd name="T46" fmla="*/ 3 w 415"/>
                  <a:gd name="T47" fmla="*/ 2 h 76"/>
                  <a:gd name="T48" fmla="*/ 3 w 415"/>
                  <a:gd name="T49" fmla="*/ 2 h 76"/>
                  <a:gd name="T50" fmla="*/ 3 w 415"/>
                  <a:gd name="T51" fmla="*/ 2 h 76"/>
                  <a:gd name="T52" fmla="*/ 3 w 415"/>
                  <a:gd name="T53" fmla="*/ 2 h 76"/>
                  <a:gd name="T54" fmla="*/ 3 w 415"/>
                  <a:gd name="T55" fmla="*/ 2 h 76"/>
                  <a:gd name="T56" fmla="*/ 3 w 415"/>
                  <a:gd name="T57" fmla="*/ 1 h 76"/>
                  <a:gd name="T58" fmla="*/ 2 w 415"/>
                  <a:gd name="T59" fmla="*/ 1 h 76"/>
                  <a:gd name="T60" fmla="*/ 2 w 415"/>
                  <a:gd name="T61" fmla="*/ 1 h 76"/>
                  <a:gd name="T62" fmla="*/ 2 w 415"/>
                  <a:gd name="T63" fmla="*/ 1 h 76"/>
                  <a:gd name="T64" fmla="*/ 2 w 415"/>
                  <a:gd name="T65" fmla="*/ 1 h 76"/>
                  <a:gd name="T66" fmla="*/ 2 w 415"/>
                  <a:gd name="T67" fmla="*/ 1 h 76"/>
                  <a:gd name="T68" fmla="*/ 1 w 415"/>
                  <a:gd name="T69" fmla="*/ 1 h 76"/>
                  <a:gd name="T70" fmla="*/ 1 w 415"/>
                  <a:gd name="T71" fmla="*/ 1 h 76"/>
                  <a:gd name="T72" fmla="*/ 1 w 415"/>
                  <a:gd name="T73" fmla="*/ 1 h 76"/>
                  <a:gd name="T74" fmla="*/ 1 w 415"/>
                  <a:gd name="T75" fmla="*/ 1 h 76"/>
                  <a:gd name="T76" fmla="*/ 0 w 415"/>
                  <a:gd name="T77" fmla="*/ 1 h 76"/>
                  <a:gd name="T78" fmla="*/ 0 w 415"/>
                  <a:gd name="T79" fmla="*/ 1 h 76"/>
                  <a:gd name="T80" fmla="*/ 0 w 415"/>
                  <a:gd name="T81" fmla="*/ 1 h 76"/>
                  <a:gd name="T82" fmla="*/ 0 w 415"/>
                  <a:gd name="T83" fmla="*/ 1 h 76"/>
                  <a:gd name="T84" fmla="*/ 0 w 415"/>
                  <a:gd name="T85" fmla="*/ 1 h 76"/>
                  <a:gd name="T86" fmla="*/ 0 w 415"/>
                  <a:gd name="T87" fmla="*/ 1 h 76"/>
                  <a:gd name="T88" fmla="*/ 0 w 415"/>
                  <a:gd name="T89" fmla="*/ 1 h 76"/>
                  <a:gd name="T90" fmla="*/ 1 w 415"/>
                  <a:gd name="T91" fmla="*/ 1 h 76"/>
                  <a:gd name="T92" fmla="*/ 1 w 415"/>
                  <a:gd name="T93" fmla="*/ 1 h 76"/>
                  <a:gd name="T94" fmla="*/ 1 w 415"/>
                  <a:gd name="T95" fmla="*/ 0 h 76"/>
                  <a:gd name="T96" fmla="*/ 2 w 415"/>
                  <a:gd name="T97" fmla="*/ 1 h 76"/>
                  <a:gd name="T98" fmla="*/ 2 w 415"/>
                  <a:gd name="T99" fmla="*/ 1 h 76"/>
                  <a:gd name="T100" fmla="*/ 2 w 415"/>
                  <a:gd name="T101" fmla="*/ 1 h 76"/>
                  <a:gd name="T102" fmla="*/ 2 w 415"/>
                  <a:gd name="T103" fmla="*/ 1 h 76"/>
                  <a:gd name="T104" fmla="*/ 2 w 415"/>
                  <a:gd name="T105" fmla="*/ 1 h 76"/>
                  <a:gd name="T106" fmla="*/ 3 w 415"/>
                  <a:gd name="T107" fmla="*/ 1 h 76"/>
                  <a:gd name="T108" fmla="*/ 3 w 415"/>
                  <a:gd name="T109" fmla="*/ 1 h 76"/>
                  <a:gd name="T110" fmla="*/ 3 w 415"/>
                  <a:gd name="T111" fmla="*/ 1 h 76"/>
                  <a:gd name="T112" fmla="*/ 3 w 415"/>
                  <a:gd name="T113" fmla="*/ 1 h 76"/>
                  <a:gd name="T114" fmla="*/ 3 w 415"/>
                  <a:gd name="T115" fmla="*/ 1 h 7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415"/>
                  <a:gd name="T175" fmla="*/ 0 h 76"/>
                  <a:gd name="T176" fmla="*/ 415 w 415"/>
                  <a:gd name="T177" fmla="*/ 76 h 7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415" h="76">
                    <a:moveTo>
                      <a:pt x="239" y="44"/>
                    </a:moveTo>
                    <a:lnTo>
                      <a:pt x="251" y="38"/>
                    </a:lnTo>
                    <a:lnTo>
                      <a:pt x="264" y="31"/>
                    </a:lnTo>
                    <a:lnTo>
                      <a:pt x="277" y="26"/>
                    </a:lnTo>
                    <a:lnTo>
                      <a:pt x="291" y="20"/>
                    </a:lnTo>
                    <a:lnTo>
                      <a:pt x="303" y="15"/>
                    </a:lnTo>
                    <a:lnTo>
                      <a:pt x="317" y="13"/>
                    </a:lnTo>
                    <a:lnTo>
                      <a:pt x="331" y="13"/>
                    </a:lnTo>
                    <a:lnTo>
                      <a:pt x="346" y="17"/>
                    </a:lnTo>
                    <a:lnTo>
                      <a:pt x="415" y="43"/>
                    </a:lnTo>
                    <a:lnTo>
                      <a:pt x="401" y="42"/>
                    </a:lnTo>
                    <a:lnTo>
                      <a:pt x="386" y="39"/>
                    </a:lnTo>
                    <a:lnTo>
                      <a:pt x="370" y="37"/>
                    </a:lnTo>
                    <a:lnTo>
                      <a:pt x="355" y="34"/>
                    </a:lnTo>
                    <a:lnTo>
                      <a:pt x="339" y="34"/>
                    </a:lnTo>
                    <a:lnTo>
                      <a:pt x="324" y="34"/>
                    </a:lnTo>
                    <a:lnTo>
                      <a:pt x="309" y="38"/>
                    </a:lnTo>
                    <a:lnTo>
                      <a:pt x="295" y="46"/>
                    </a:lnTo>
                    <a:lnTo>
                      <a:pt x="288" y="52"/>
                    </a:lnTo>
                    <a:lnTo>
                      <a:pt x="283" y="57"/>
                    </a:lnTo>
                    <a:lnTo>
                      <a:pt x="276" y="62"/>
                    </a:lnTo>
                    <a:lnTo>
                      <a:pt x="269" y="67"/>
                    </a:lnTo>
                    <a:lnTo>
                      <a:pt x="261" y="72"/>
                    </a:lnTo>
                    <a:lnTo>
                      <a:pt x="254" y="74"/>
                    </a:lnTo>
                    <a:lnTo>
                      <a:pt x="246" y="76"/>
                    </a:lnTo>
                    <a:lnTo>
                      <a:pt x="236" y="76"/>
                    </a:lnTo>
                    <a:lnTo>
                      <a:pt x="224" y="74"/>
                    </a:lnTo>
                    <a:lnTo>
                      <a:pt x="211" y="69"/>
                    </a:lnTo>
                    <a:lnTo>
                      <a:pt x="200" y="64"/>
                    </a:lnTo>
                    <a:lnTo>
                      <a:pt x="188" y="57"/>
                    </a:lnTo>
                    <a:lnTo>
                      <a:pt x="178" y="49"/>
                    </a:lnTo>
                    <a:lnTo>
                      <a:pt x="166" y="39"/>
                    </a:lnTo>
                    <a:lnTo>
                      <a:pt x="155" y="31"/>
                    </a:lnTo>
                    <a:lnTo>
                      <a:pt x="143" y="24"/>
                    </a:lnTo>
                    <a:lnTo>
                      <a:pt x="125" y="17"/>
                    </a:lnTo>
                    <a:lnTo>
                      <a:pt x="107" y="19"/>
                    </a:lnTo>
                    <a:lnTo>
                      <a:pt x="90" y="23"/>
                    </a:lnTo>
                    <a:lnTo>
                      <a:pt x="73" y="30"/>
                    </a:lnTo>
                    <a:lnTo>
                      <a:pt x="55" y="37"/>
                    </a:lnTo>
                    <a:lnTo>
                      <a:pt x="37" y="42"/>
                    </a:lnTo>
                    <a:lnTo>
                      <a:pt x="19" y="43"/>
                    </a:lnTo>
                    <a:lnTo>
                      <a:pt x="0" y="37"/>
                    </a:lnTo>
                    <a:lnTo>
                      <a:pt x="21" y="34"/>
                    </a:lnTo>
                    <a:lnTo>
                      <a:pt x="42" y="26"/>
                    </a:lnTo>
                    <a:lnTo>
                      <a:pt x="62" y="16"/>
                    </a:lnTo>
                    <a:lnTo>
                      <a:pt x="83" y="8"/>
                    </a:lnTo>
                    <a:lnTo>
                      <a:pt x="104" y="1"/>
                    </a:lnTo>
                    <a:lnTo>
                      <a:pt x="125" y="0"/>
                    </a:lnTo>
                    <a:lnTo>
                      <a:pt x="145" y="4"/>
                    </a:lnTo>
                    <a:lnTo>
                      <a:pt x="167" y="16"/>
                    </a:lnTo>
                    <a:lnTo>
                      <a:pt x="175" y="23"/>
                    </a:lnTo>
                    <a:lnTo>
                      <a:pt x="182" y="30"/>
                    </a:lnTo>
                    <a:lnTo>
                      <a:pt x="190" y="36"/>
                    </a:lnTo>
                    <a:lnTo>
                      <a:pt x="200" y="42"/>
                    </a:lnTo>
                    <a:lnTo>
                      <a:pt x="209" y="45"/>
                    </a:lnTo>
                    <a:lnTo>
                      <a:pt x="218" y="47"/>
                    </a:lnTo>
                    <a:lnTo>
                      <a:pt x="228" y="47"/>
                    </a:lnTo>
                    <a:lnTo>
                      <a:pt x="239" y="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5" name="Freeform 96">
                <a:extLst>
                  <a:ext uri="{FF2B5EF4-FFF2-40B4-BE49-F238E27FC236}">
                    <a16:creationId xmlns:a16="http://schemas.microsoft.com/office/drawing/2014/main" id="{700F2077-62F5-17A3-1228-D2B53C02B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" y="1851"/>
                <a:ext cx="197" cy="35"/>
              </a:xfrm>
              <a:custGeom>
                <a:avLst/>
                <a:gdLst>
                  <a:gd name="T0" fmla="*/ 6 w 394"/>
                  <a:gd name="T1" fmla="*/ 1 h 69"/>
                  <a:gd name="T2" fmla="*/ 7 w 394"/>
                  <a:gd name="T3" fmla="*/ 1 h 69"/>
                  <a:gd name="T4" fmla="*/ 7 w 394"/>
                  <a:gd name="T5" fmla="*/ 1 h 69"/>
                  <a:gd name="T6" fmla="*/ 6 w 394"/>
                  <a:gd name="T7" fmla="*/ 1 h 69"/>
                  <a:gd name="T8" fmla="*/ 6 w 394"/>
                  <a:gd name="T9" fmla="*/ 1 h 69"/>
                  <a:gd name="T10" fmla="*/ 6 w 394"/>
                  <a:gd name="T11" fmla="*/ 1 h 69"/>
                  <a:gd name="T12" fmla="*/ 6 w 394"/>
                  <a:gd name="T13" fmla="*/ 1 h 69"/>
                  <a:gd name="T14" fmla="*/ 6 w 394"/>
                  <a:gd name="T15" fmla="*/ 1 h 69"/>
                  <a:gd name="T16" fmla="*/ 5 w 394"/>
                  <a:gd name="T17" fmla="*/ 1 h 69"/>
                  <a:gd name="T18" fmla="*/ 5 w 394"/>
                  <a:gd name="T19" fmla="*/ 1 h 69"/>
                  <a:gd name="T20" fmla="*/ 5 w 394"/>
                  <a:gd name="T21" fmla="*/ 1 h 69"/>
                  <a:gd name="T22" fmla="*/ 4 w 394"/>
                  <a:gd name="T23" fmla="*/ 1 h 69"/>
                  <a:gd name="T24" fmla="*/ 4 w 394"/>
                  <a:gd name="T25" fmla="*/ 2 h 69"/>
                  <a:gd name="T26" fmla="*/ 3 w 394"/>
                  <a:gd name="T27" fmla="*/ 2 h 69"/>
                  <a:gd name="T28" fmla="*/ 3 w 394"/>
                  <a:gd name="T29" fmla="*/ 1 h 69"/>
                  <a:gd name="T30" fmla="*/ 3 w 394"/>
                  <a:gd name="T31" fmla="*/ 1 h 69"/>
                  <a:gd name="T32" fmla="*/ 2 w 394"/>
                  <a:gd name="T33" fmla="*/ 1 h 69"/>
                  <a:gd name="T34" fmla="*/ 2 w 394"/>
                  <a:gd name="T35" fmla="*/ 1 h 69"/>
                  <a:gd name="T36" fmla="*/ 1 w 394"/>
                  <a:gd name="T37" fmla="*/ 1 h 69"/>
                  <a:gd name="T38" fmla="*/ 1 w 394"/>
                  <a:gd name="T39" fmla="*/ 1 h 69"/>
                  <a:gd name="T40" fmla="*/ 1 w 394"/>
                  <a:gd name="T41" fmla="*/ 1 h 69"/>
                  <a:gd name="T42" fmla="*/ 1 w 394"/>
                  <a:gd name="T43" fmla="*/ 1 h 69"/>
                  <a:gd name="T44" fmla="*/ 1 w 394"/>
                  <a:gd name="T45" fmla="*/ 1 h 69"/>
                  <a:gd name="T46" fmla="*/ 1 w 394"/>
                  <a:gd name="T47" fmla="*/ 1 h 69"/>
                  <a:gd name="T48" fmla="*/ 2 w 394"/>
                  <a:gd name="T49" fmla="*/ 1 h 69"/>
                  <a:gd name="T50" fmla="*/ 2 w 394"/>
                  <a:gd name="T51" fmla="*/ 1 h 69"/>
                  <a:gd name="T52" fmla="*/ 3 w 394"/>
                  <a:gd name="T53" fmla="*/ 1 h 69"/>
                  <a:gd name="T54" fmla="*/ 3 w 394"/>
                  <a:gd name="T55" fmla="*/ 1 h 69"/>
                  <a:gd name="T56" fmla="*/ 3 w 394"/>
                  <a:gd name="T57" fmla="*/ 1 h 69"/>
                  <a:gd name="T58" fmla="*/ 4 w 394"/>
                  <a:gd name="T59" fmla="*/ 1 h 69"/>
                  <a:gd name="T60" fmla="*/ 4 w 394"/>
                  <a:gd name="T61" fmla="*/ 1 h 69"/>
                  <a:gd name="T62" fmla="*/ 4 w 394"/>
                  <a:gd name="T63" fmla="*/ 1 h 69"/>
                  <a:gd name="T64" fmla="*/ 5 w 394"/>
                  <a:gd name="T65" fmla="*/ 1 h 69"/>
                  <a:gd name="T66" fmla="*/ 5 w 394"/>
                  <a:gd name="T67" fmla="*/ 0 h 69"/>
                  <a:gd name="T68" fmla="*/ 5 w 394"/>
                  <a:gd name="T69" fmla="*/ 1 h 69"/>
                  <a:gd name="T70" fmla="*/ 6 w 394"/>
                  <a:gd name="T71" fmla="*/ 1 h 69"/>
                  <a:gd name="T72" fmla="*/ 6 w 394"/>
                  <a:gd name="T73" fmla="*/ 1 h 69"/>
                  <a:gd name="T74" fmla="*/ 6 w 394"/>
                  <a:gd name="T75" fmla="*/ 1 h 69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94"/>
                  <a:gd name="T115" fmla="*/ 0 h 69"/>
                  <a:gd name="T116" fmla="*/ 394 w 394"/>
                  <a:gd name="T117" fmla="*/ 69 h 69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94" h="69">
                    <a:moveTo>
                      <a:pt x="367" y="20"/>
                    </a:moveTo>
                    <a:lnTo>
                      <a:pt x="374" y="18"/>
                    </a:lnTo>
                    <a:lnTo>
                      <a:pt x="381" y="15"/>
                    </a:lnTo>
                    <a:lnTo>
                      <a:pt x="387" y="12"/>
                    </a:lnTo>
                    <a:lnTo>
                      <a:pt x="394" y="10"/>
                    </a:lnTo>
                    <a:lnTo>
                      <a:pt x="390" y="16"/>
                    </a:lnTo>
                    <a:lnTo>
                      <a:pt x="387" y="20"/>
                    </a:lnTo>
                    <a:lnTo>
                      <a:pt x="382" y="25"/>
                    </a:lnTo>
                    <a:lnTo>
                      <a:pt x="378" y="28"/>
                    </a:lnTo>
                    <a:lnTo>
                      <a:pt x="372" y="31"/>
                    </a:lnTo>
                    <a:lnTo>
                      <a:pt x="366" y="33"/>
                    </a:lnTo>
                    <a:lnTo>
                      <a:pt x="360" y="34"/>
                    </a:lnTo>
                    <a:lnTo>
                      <a:pt x="355" y="34"/>
                    </a:lnTo>
                    <a:lnTo>
                      <a:pt x="345" y="33"/>
                    </a:lnTo>
                    <a:lnTo>
                      <a:pt x="337" y="32"/>
                    </a:lnTo>
                    <a:lnTo>
                      <a:pt x="328" y="30"/>
                    </a:lnTo>
                    <a:lnTo>
                      <a:pt x="319" y="27"/>
                    </a:lnTo>
                    <a:lnTo>
                      <a:pt x="310" y="26"/>
                    </a:lnTo>
                    <a:lnTo>
                      <a:pt x="300" y="26"/>
                    </a:lnTo>
                    <a:lnTo>
                      <a:pt x="291" y="27"/>
                    </a:lnTo>
                    <a:lnTo>
                      <a:pt x="283" y="31"/>
                    </a:lnTo>
                    <a:lnTo>
                      <a:pt x="269" y="38"/>
                    </a:lnTo>
                    <a:lnTo>
                      <a:pt x="257" y="46"/>
                    </a:lnTo>
                    <a:lnTo>
                      <a:pt x="243" y="54"/>
                    </a:lnTo>
                    <a:lnTo>
                      <a:pt x="229" y="59"/>
                    </a:lnTo>
                    <a:lnTo>
                      <a:pt x="215" y="65"/>
                    </a:lnTo>
                    <a:lnTo>
                      <a:pt x="200" y="69"/>
                    </a:lnTo>
                    <a:lnTo>
                      <a:pt x="185" y="69"/>
                    </a:lnTo>
                    <a:lnTo>
                      <a:pt x="168" y="65"/>
                    </a:lnTo>
                    <a:lnTo>
                      <a:pt x="155" y="61"/>
                    </a:lnTo>
                    <a:lnTo>
                      <a:pt x="144" y="54"/>
                    </a:lnTo>
                    <a:lnTo>
                      <a:pt x="131" y="46"/>
                    </a:lnTo>
                    <a:lnTo>
                      <a:pt x="119" y="38"/>
                    </a:lnTo>
                    <a:lnTo>
                      <a:pt x="108" y="31"/>
                    </a:lnTo>
                    <a:lnTo>
                      <a:pt x="95" y="25"/>
                    </a:lnTo>
                    <a:lnTo>
                      <a:pt x="81" y="21"/>
                    </a:lnTo>
                    <a:lnTo>
                      <a:pt x="68" y="20"/>
                    </a:lnTo>
                    <a:lnTo>
                      <a:pt x="58" y="21"/>
                    </a:lnTo>
                    <a:lnTo>
                      <a:pt x="50" y="23"/>
                    </a:lnTo>
                    <a:lnTo>
                      <a:pt x="41" y="24"/>
                    </a:lnTo>
                    <a:lnTo>
                      <a:pt x="32" y="25"/>
                    </a:lnTo>
                    <a:lnTo>
                      <a:pt x="24" y="25"/>
                    </a:lnTo>
                    <a:lnTo>
                      <a:pt x="16" y="24"/>
                    </a:lnTo>
                    <a:lnTo>
                      <a:pt x="8" y="21"/>
                    </a:lnTo>
                    <a:lnTo>
                      <a:pt x="0" y="17"/>
                    </a:lnTo>
                    <a:lnTo>
                      <a:pt x="13" y="16"/>
                    </a:lnTo>
                    <a:lnTo>
                      <a:pt x="27" y="13"/>
                    </a:lnTo>
                    <a:lnTo>
                      <a:pt x="42" y="9"/>
                    </a:lnTo>
                    <a:lnTo>
                      <a:pt x="57" y="5"/>
                    </a:lnTo>
                    <a:lnTo>
                      <a:pt x="72" y="3"/>
                    </a:lnTo>
                    <a:lnTo>
                      <a:pt x="88" y="3"/>
                    </a:lnTo>
                    <a:lnTo>
                      <a:pt x="103" y="5"/>
                    </a:lnTo>
                    <a:lnTo>
                      <a:pt x="118" y="11"/>
                    </a:lnTo>
                    <a:lnTo>
                      <a:pt x="129" y="17"/>
                    </a:lnTo>
                    <a:lnTo>
                      <a:pt x="140" y="25"/>
                    </a:lnTo>
                    <a:lnTo>
                      <a:pt x="152" y="32"/>
                    </a:lnTo>
                    <a:lnTo>
                      <a:pt x="163" y="38"/>
                    </a:lnTo>
                    <a:lnTo>
                      <a:pt x="175" y="41"/>
                    </a:lnTo>
                    <a:lnTo>
                      <a:pt x="186" y="43"/>
                    </a:lnTo>
                    <a:lnTo>
                      <a:pt x="199" y="41"/>
                    </a:lnTo>
                    <a:lnTo>
                      <a:pt x="212" y="34"/>
                    </a:lnTo>
                    <a:lnTo>
                      <a:pt x="221" y="27"/>
                    </a:lnTo>
                    <a:lnTo>
                      <a:pt x="230" y="20"/>
                    </a:lnTo>
                    <a:lnTo>
                      <a:pt x="240" y="13"/>
                    </a:lnTo>
                    <a:lnTo>
                      <a:pt x="251" y="8"/>
                    </a:lnTo>
                    <a:lnTo>
                      <a:pt x="261" y="3"/>
                    </a:lnTo>
                    <a:lnTo>
                      <a:pt x="272" y="1"/>
                    </a:lnTo>
                    <a:lnTo>
                      <a:pt x="283" y="0"/>
                    </a:lnTo>
                    <a:lnTo>
                      <a:pt x="296" y="2"/>
                    </a:lnTo>
                    <a:lnTo>
                      <a:pt x="304" y="5"/>
                    </a:lnTo>
                    <a:lnTo>
                      <a:pt x="313" y="9"/>
                    </a:lnTo>
                    <a:lnTo>
                      <a:pt x="321" y="13"/>
                    </a:lnTo>
                    <a:lnTo>
                      <a:pt x="330" y="18"/>
                    </a:lnTo>
                    <a:lnTo>
                      <a:pt x="338" y="20"/>
                    </a:lnTo>
                    <a:lnTo>
                      <a:pt x="348" y="23"/>
                    </a:lnTo>
                    <a:lnTo>
                      <a:pt x="357" y="23"/>
                    </a:lnTo>
                    <a:lnTo>
                      <a:pt x="367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6" name="Freeform 97">
                <a:extLst>
                  <a:ext uri="{FF2B5EF4-FFF2-40B4-BE49-F238E27FC236}">
                    <a16:creationId xmlns:a16="http://schemas.microsoft.com/office/drawing/2014/main" id="{7AC35F56-58FD-77BF-AA1F-6F579235B1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2" y="1035"/>
                <a:ext cx="61" cy="62"/>
              </a:xfrm>
              <a:custGeom>
                <a:avLst/>
                <a:gdLst>
                  <a:gd name="T0" fmla="*/ 1 w 122"/>
                  <a:gd name="T1" fmla="*/ 2 h 123"/>
                  <a:gd name="T2" fmla="*/ 2 w 122"/>
                  <a:gd name="T3" fmla="*/ 2 h 123"/>
                  <a:gd name="T4" fmla="*/ 2 w 122"/>
                  <a:gd name="T5" fmla="*/ 2 h 123"/>
                  <a:gd name="T6" fmla="*/ 2 w 122"/>
                  <a:gd name="T7" fmla="*/ 2 h 123"/>
                  <a:gd name="T8" fmla="*/ 2 w 122"/>
                  <a:gd name="T9" fmla="*/ 2 h 123"/>
                  <a:gd name="T10" fmla="*/ 2 w 122"/>
                  <a:gd name="T11" fmla="*/ 2 h 123"/>
                  <a:gd name="T12" fmla="*/ 2 w 122"/>
                  <a:gd name="T13" fmla="*/ 2 h 123"/>
                  <a:gd name="T14" fmla="*/ 2 w 122"/>
                  <a:gd name="T15" fmla="*/ 2 h 123"/>
                  <a:gd name="T16" fmla="*/ 2 w 122"/>
                  <a:gd name="T17" fmla="*/ 1 h 123"/>
                  <a:gd name="T18" fmla="*/ 2 w 122"/>
                  <a:gd name="T19" fmla="*/ 1 h 123"/>
                  <a:gd name="T20" fmla="*/ 2 w 122"/>
                  <a:gd name="T21" fmla="*/ 1 h 123"/>
                  <a:gd name="T22" fmla="*/ 2 w 122"/>
                  <a:gd name="T23" fmla="*/ 1 h 123"/>
                  <a:gd name="T24" fmla="*/ 2 w 122"/>
                  <a:gd name="T25" fmla="*/ 1 h 123"/>
                  <a:gd name="T26" fmla="*/ 2 w 122"/>
                  <a:gd name="T27" fmla="*/ 1 h 123"/>
                  <a:gd name="T28" fmla="*/ 2 w 122"/>
                  <a:gd name="T29" fmla="*/ 1 h 123"/>
                  <a:gd name="T30" fmla="*/ 2 w 122"/>
                  <a:gd name="T31" fmla="*/ 1 h 123"/>
                  <a:gd name="T32" fmla="*/ 1 w 122"/>
                  <a:gd name="T33" fmla="*/ 0 h 123"/>
                  <a:gd name="T34" fmla="*/ 1 w 122"/>
                  <a:gd name="T35" fmla="*/ 1 h 123"/>
                  <a:gd name="T36" fmla="*/ 1 w 122"/>
                  <a:gd name="T37" fmla="*/ 1 h 123"/>
                  <a:gd name="T38" fmla="*/ 1 w 122"/>
                  <a:gd name="T39" fmla="*/ 1 h 123"/>
                  <a:gd name="T40" fmla="*/ 1 w 122"/>
                  <a:gd name="T41" fmla="*/ 1 h 123"/>
                  <a:gd name="T42" fmla="*/ 1 w 122"/>
                  <a:gd name="T43" fmla="*/ 1 h 123"/>
                  <a:gd name="T44" fmla="*/ 1 w 122"/>
                  <a:gd name="T45" fmla="*/ 1 h 123"/>
                  <a:gd name="T46" fmla="*/ 1 w 122"/>
                  <a:gd name="T47" fmla="*/ 1 h 123"/>
                  <a:gd name="T48" fmla="*/ 0 w 122"/>
                  <a:gd name="T49" fmla="*/ 1 h 123"/>
                  <a:gd name="T50" fmla="*/ 1 w 122"/>
                  <a:gd name="T51" fmla="*/ 2 h 123"/>
                  <a:gd name="T52" fmla="*/ 1 w 122"/>
                  <a:gd name="T53" fmla="*/ 2 h 123"/>
                  <a:gd name="T54" fmla="*/ 1 w 122"/>
                  <a:gd name="T55" fmla="*/ 2 h 123"/>
                  <a:gd name="T56" fmla="*/ 1 w 122"/>
                  <a:gd name="T57" fmla="*/ 2 h 123"/>
                  <a:gd name="T58" fmla="*/ 1 w 122"/>
                  <a:gd name="T59" fmla="*/ 2 h 123"/>
                  <a:gd name="T60" fmla="*/ 1 w 122"/>
                  <a:gd name="T61" fmla="*/ 2 h 123"/>
                  <a:gd name="T62" fmla="*/ 1 w 122"/>
                  <a:gd name="T63" fmla="*/ 2 h 123"/>
                  <a:gd name="T64" fmla="*/ 1 w 122"/>
                  <a:gd name="T65" fmla="*/ 2 h 12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22"/>
                  <a:gd name="T100" fmla="*/ 0 h 123"/>
                  <a:gd name="T101" fmla="*/ 122 w 122"/>
                  <a:gd name="T102" fmla="*/ 123 h 12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22" h="123">
                    <a:moveTo>
                      <a:pt x="61" y="123"/>
                    </a:moveTo>
                    <a:lnTo>
                      <a:pt x="73" y="122"/>
                    </a:lnTo>
                    <a:lnTo>
                      <a:pt x="85" y="119"/>
                    </a:lnTo>
                    <a:lnTo>
                      <a:pt x="95" y="113"/>
                    </a:lnTo>
                    <a:lnTo>
                      <a:pt x="104" y="105"/>
                    </a:lnTo>
                    <a:lnTo>
                      <a:pt x="111" y="96"/>
                    </a:lnTo>
                    <a:lnTo>
                      <a:pt x="117" y="85"/>
                    </a:lnTo>
                    <a:lnTo>
                      <a:pt x="121" y="74"/>
                    </a:lnTo>
                    <a:lnTo>
                      <a:pt x="122" y="61"/>
                    </a:lnTo>
                    <a:lnTo>
                      <a:pt x="121" y="48"/>
                    </a:lnTo>
                    <a:lnTo>
                      <a:pt x="117" y="37"/>
                    </a:lnTo>
                    <a:lnTo>
                      <a:pt x="111" y="26"/>
                    </a:lnTo>
                    <a:lnTo>
                      <a:pt x="104" y="18"/>
                    </a:lnTo>
                    <a:lnTo>
                      <a:pt x="95" y="10"/>
                    </a:lnTo>
                    <a:lnTo>
                      <a:pt x="85" y="5"/>
                    </a:lnTo>
                    <a:lnTo>
                      <a:pt x="73" y="1"/>
                    </a:lnTo>
                    <a:lnTo>
                      <a:pt x="61" y="0"/>
                    </a:lnTo>
                    <a:lnTo>
                      <a:pt x="48" y="1"/>
                    </a:lnTo>
                    <a:lnTo>
                      <a:pt x="36" y="5"/>
                    </a:lnTo>
                    <a:lnTo>
                      <a:pt x="26" y="10"/>
                    </a:lnTo>
                    <a:lnTo>
                      <a:pt x="18" y="18"/>
                    </a:lnTo>
                    <a:lnTo>
                      <a:pt x="10" y="26"/>
                    </a:lnTo>
                    <a:lnTo>
                      <a:pt x="4" y="37"/>
                    </a:lnTo>
                    <a:lnTo>
                      <a:pt x="1" y="48"/>
                    </a:lnTo>
                    <a:lnTo>
                      <a:pt x="0" y="61"/>
                    </a:lnTo>
                    <a:lnTo>
                      <a:pt x="1" y="74"/>
                    </a:lnTo>
                    <a:lnTo>
                      <a:pt x="4" y="85"/>
                    </a:lnTo>
                    <a:lnTo>
                      <a:pt x="10" y="96"/>
                    </a:lnTo>
                    <a:lnTo>
                      <a:pt x="18" y="105"/>
                    </a:lnTo>
                    <a:lnTo>
                      <a:pt x="26" y="113"/>
                    </a:lnTo>
                    <a:lnTo>
                      <a:pt x="36" y="119"/>
                    </a:lnTo>
                    <a:lnTo>
                      <a:pt x="48" y="122"/>
                    </a:lnTo>
                    <a:lnTo>
                      <a:pt x="61" y="1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7" name="Freeform 98">
                <a:extLst>
                  <a:ext uri="{FF2B5EF4-FFF2-40B4-BE49-F238E27FC236}">
                    <a16:creationId xmlns:a16="http://schemas.microsoft.com/office/drawing/2014/main" id="{30CCA49F-8C32-E35A-2415-B577AB700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1045"/>
                <a:ext cx="40" cy="41"/>
              </a:xfrm>
              <a:custGeom>
                <a:avLst/>
                <a:gdLst>
                  <a:gd name="T0" fmla="*/ 0 w 82"/>
                  <a:gd name="T1" fmla="*/ 2 h 82"/>
                  <a:gd name="T2" fmla="*/ 0 w 82"/>
                  <a:gd name="T3" fmla="*/ 2 h 82"/>
                  <a:gd name="T4" fmla="*/ 0 w 82"/>
                  <a:gd name="T5" fmla="*/ 2 h 82"/>
                  <a:gd name="T6" fmla="*/ 0 w 82"/>
                  <a:gd name="T7" fmla="*/ 2 h 82"/>
                  <a:gd name="T8" fmla="*/ 1 w 82"/>
                  <a:gd name="T9" fmla="*/ 2 h 82"/>
                  <a:gd name="T10" fmla="*/ 1 w 82"/>
                  <a:gd name="T11" fmla="*/ 1 h 82"/>
                  <a:gd name="T12" fmla="*/ 1 w 82"/>
                  <a:gd name="T13" fmla="*/ 1 h 82"/>
                  <a:gd name="T14" fmla="*/ 1 w 82"/>
                  <a:gd name="T15" fmla="*/ 1 h 82"/>
                  <a:gd name="T16" fmla="*/ 1 w 82"/>
                  <a:gd name="T17" fmla="*/ 1 h 82"/>
                  <a:gd name="T18" fmla="*/ 1 w 82"/>
                  <a:gd name="T19" fmla="*/ 1 h 82"/>
                  <a:gd name="T20" fmla="*/ 1 w 82"/>
                  <a:gd name="T21" fmla="*/ 1 h 82"/>
                  <a:gd name="T22" fmla="*/ 1 w 82"/>
                  <a:gd name="T23" fmla="*/ 1 h 82"/>
                  <a:gd name="T24" fmla="*/ 1 w 82"/>
                  <a:gd name="T25" fmla="*/ 1 h 82"/>
                  <a:gd name="T26" fmla="*/ 0 w 82"/>
                  <a:gd name="T27" fmla="*/ 1 h 82"/>
                  <a:gd name="T28" fmla="*/ 0 w 82"/>
                  <a:gd name="T29" fmla="*/ 1 h 82"/>
                  <a:gd name="T30" fmla="*/ 0 w 82"/>
                  <a:gd name="T31" fmla="*/ 1 h 82"/>
                  <a:gd name="T32" fmla="*/ 0 w 82"/>
                  <a:gd name="T33" fmla="*/ 0 h 82"/>
                  <a:gd name="T34" fmla="*/ 0 w 82"/>
                  <a:gd name="T35" fmla="*/ 1 h 82"/>
                  <a:gd name="T36" fmla="*/ 0 w 82"/>
                  <a:gd name="T37" fmla="*/ 1 h 82"/>
                  <a:gd name="T38" fmla="*/ 0 w 82"/>
                  <a:gd name="T39" fmla="*/ 1 h 82"/>
                  <a:gd name="T40" fmla="*/ 0 w 82"/>
                  <a:gd name="T41" fmla="*/ 1 h 82"/>
                  <a:gd name="T42" fmla="*/ 0 w 82"/>
                  <a:gd name="T43" fmla="*/ 1 h 82"/>
                  <a:gd name="T44" fmla="*/ 0 w 82"/>
                  <a:gd name="T45" fmla="*/ 1 h 82"/>
                  <a:gd name="T46" fmla="*/ 0 w 82"/>
                  <a:gd name="T47" fmla="*/ 1 h 82"/>
                  <a:gd name="T48" fmla="*/ 0 w 82"/>
                  <a:gd name="T49" fmla="*/ 1 h 82"/>
                  <a:gd name="T50" fmla="*/ 0 w 82"/>
                  <a:gd name="T51" fmla="*/ 1 h 82"/>
                  <a:gd name="T52" fmla="*/ 0 w 82"/>
                  <a:gd name="T53" fmla="*/ 1 h 82"/>
                  <a:gd name="T54" fmla="*/ 0 w 82"/>
                  <a:gd name="T55" fmla="*/ 1 h 82"/>
                  <a:gd name="T56" fmla="*/ 0 w 82"/>
                  <a:gd name="T57" fmla="*/ 2 h 82"/>
                  <a:gd name="T58" fmla="*/ 0 w 82"/>
                  <a:gd name="T59" fmla="*/ 2 h 82"/>
                  <a:gd name="T60" fmla="*/ 0 w 82"/>
                  <a:gd name="T61" fmla="*/ 2 h 82"/>
                  <a:gd name="T62" fmla="*/ 0 w 82"/>
                  <a:gd name="T63" fmla="*/ 2 h 82"/>
                  <a:gd name="T64" fmla="*/ 0 w 82"/>
                  <a:gd name="T65" fmla="*/ 2 h 8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82"/>
                  <a:gd name="T100" fmla="*/ 0 h 82"/>
                  <a:gd name="T101" fmla="*/ 82 w 82"/>
                  <a:gd name="T102" fmla="*/ 82 h 8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82" h="82">
                    <a:moveTo>
                      <a:pt x="40" y="82"/>
                    </a:moveTo>
                    <a:lnTo>
                      <a:pt x="49" y="81"/>
                    </a:lnTo>
                    <a:lnTo>
                      <a:pt x="57" y="79"/>
                    </a:lnTo>
                    <a:lnTo>
                      <a:pt x="64" y="75"/>
                    </a:lnTo>
                    <a:lnTo>
                      <a:pt x="70" y="71"/>
                    </a:lnTo>
                    <a:lnTo>
                      <a:pt x="75" y="64"/>
                    </a:lnTo>
                    <a:lnTo>
                      <a:pt x="78" y="57"/>
                    </a:lnTo>
                    <a:lnTo>
                      <a:pt x="81" y="50"/>
                    </a:lnTo>
                    <a:lnTo>
                      <a:pt x="82" y="42"/>
                    </a:lnTo>
                    <a:lnTo>
                      <a:pt x="81" y="34"/>
                    </a:lnTo>
                    <a:lnTo>
                      <a:pt x="78" y="26"/>
                    </a:lnTo>
                    <a:lnTo>
                      <a:pt x="75" y="19"/>
                    </a:lnTo>
                    <a:lnTo>
                      <a:pt x="70" y="12"/>
                    </a:lnTo>
                    <a:lnTo>
                      <a:pt x="64" y="7"/>
                    </a:lnTo>
                    <a:lnTo>
                      <a:pt x="57" y="4"/>
                    </a:lnTo>
                    <a:lnTo>
                      <a:pt x="49" y="2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9" y="7"/>
                    </a:lnTo>
                    <a:lnTo>
                      <a:pt x="12" y="12"/>
                    </a:lnTo>
                    <a:lnTo>
                      <a:pt x="7" y="19"/>
                    </a:lnTo>
                    <a:lnTo>
                      <a:pt x="4" y="26"/>
                    </a:lnTo>
                    <a:lnTo>
                      <a:pt x="1" y="34"/>
                    </a:lnTo>
                    <a:lnTo>
                      <a:pt x="0" y="42"/>
                    </a:lnTo>
                    <a:lnTo>
                      <a:pt x="1" y="50"/>
                    </a:lnTo>
                    <a:lnTo>
                      <a:pt x="4" y="57"/>
                    </a:lnTo>
                    <a:lnTo>
                      <a:pt x="7" y="64"/>
                    </a:lnTo>
                    <a:lnTo>
                      <a:pt x="12" y="71"/>
                    </a:lnTo>
                    <a:lnTo>
                      <a:pt x="19" y="75"/>
                    </a:lnTo>
                    <a:lnTo>
                      <a:pt x="25" y="79"/>
                    </a:lnTo>
                    <a:lnTo>
                      <a:pt x="32" y="81"/>
                    </a:lnTo>
                    <a:lnTo>
                      <a:pt x="40" y="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8" name="Freeform 99">
                <a:extLst>
                  <a:ext uri="{FF2B5EF4-FFF2-40B4-BE49-F238E27FC236}">
                    <a16:creationId xmlns:a16="http://schemas.microsoft.com/office/drawing/2014/main" id="{2C0F17DF-9215-EA58-0487-36ACE1BA1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1012"/>
                <a:ext cx="103" cy="49"/>
              </a:xfrm>
              <a:custGeom>
                <a:avLst/>
                <a:gdLst>
                  <a:gd name="T0" fmla="*/ 0 w 205"/>
                  <a:gd name="T1" fmla="*/ 2 h 98"/>
                  <a:gd name="T2" fmla="*/ 4 w 205"/>
                  <a:gd name="T3" fmla="*/ 0 h 98"/>
                  <a:gd name="T4" fmla="*/ 1 w 205"/>
                  <a:gd name="T5" fmla="*/ 2 h 98"/>
                  <a:gd name="T6" fmla="*/ 0 w 205"/>
                  <a:gd name="T7" fmla="*/ 2 h 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05"/>
                  <a:gd name="T13" fmla="*/ 0 h 98"/>
                  <a:gd name="T14" fmla="*/ 205 w 205"/>
                  <a:gd name="T15" fmla="*/ 98 h 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05" h="98">
                    <a:moveTo>
                      <a:pt x="0" y="73"/>
                    </a:moveTo>
                    <a:lnTo>
                      <a:pt x="205" y="0"/>
                    </a:lnTo>
                    <a:lnTo>
                      <a:pt x="11" y="98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19" name="Freeform 100">
                <a:extLst>
                  <a:ext uri="{FF2B5EF4-FFF2-40B4-BE49-F238E27FC236}">
                    <a16:creationId xmlns:a16="http://schemas.microsoft.com/office/drawing/2014/main" id="{C1CB251D-A544-4577-169F-1FE2175A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1293"/>
                <a:ext cx="83" cy="42"/>
              </a:xfrm>
              <a:custGeom>
                <a:avLst/>
                <a:gdLst>
                  <a:gd name="T0" fmla="*/ 0 w 165"/>
                  <a:gd name="T1" fmla="*/ 1 h 84"/>
                  <a:gd name="T2" fmla="*/ 1 w 165"/>
                  <a:gd name="T3" fmla="*/ 1 h 84"/>
                  <a:gd name="T4" fmla="*/ 1 w 165"/>
                  <a:gd name="T5" fmla="*/ 1 h 84"/>
                  <a:gd name="T6" fmla="*/ 1 w 165"/>
                  <a:gd name="T7" fmla="*/ 2 h 84"/>
                  <a:gd name="T8" fmla="*/ 1 w 165"/>
                  <a:gd name="T9" fmla="*/ 2 h 84"/>
                  <a:gd name="T10" fmla="*/ 1 w 165"/>
                  <a:gd name="T11" fmla="*/ 2 h 84"/>
                  <a:gd name="T12" fmla="*/ 1 w 165"/>
                  <a:gd name="T13" fmla="*/ 2 h 84"/>
                  <a:gd name="T14" fmla="*/ 1 w 165"/>
                  <a:gd name="T15" fmla="*/ 2 h 84"/>
                  <a:gd name="T16" fmla="*/ 1 w 165"/>
                  <a:gd name="T17" fmla="*/ 2 h 84"/>
                  <a:gd name="T18" fmla="*/ 1 w 165"/>
                  <a:gd name="T19" fmla="*/ 2 h 84"/>
                  <a:gd name="T20" fmla="*/ 2 w 165"/>
                  <a:gd name="T21" fmla="*/ 2 h 84"/>
                  <a:gd name="T22" fmla="*/ 2 w 165"/>
                  <a:gd name="T23" fmla="*/ 2 h 84"/>
                  <a:gd name="T24" fmla="*/ 2 w 165"/>
                  <a:gd name="T25" fmla="*/ 2 h 84"/>
                  <a:gd name="T26" fmla="*/ 2 w 165"/>
                  <a:gd name="T27" fmla="*/ 2 h 84"/>
                  <a:gd name="T28" fmla="*/ 2 w 165"/>
                  <a:gd name="T29" fmla="*/ 2 h 84"/>
                  <a:gd name="T30" fmla="*/ 2 w 165"/>
                  <a:gd name="T31" fmla="*/ 2 h 84"/>
                  <a:gd name="T32" fmla="*/ 2 w 165"/>
                  <a:gd name="T33" fmla="*/ 2 h 84"/>
                  <a:gd name="T34" fmla="*/ 3 w 165"/>
                  <a:gd name="T35" fmla="*/ 2 h 84"/>
                  <a:gd name="T36" fmla="*/ 3 w 165"/>
                  <a:gd name="T37" fmla="*/ 2 h 84"/>
                  <a:gd name="T38" fmla="*/ 3 w 165"/>
                  <a:gd name="T39" fmla="*/ 2 h 84"/>
                  <a:gd name="T40" fmla="*/ 3 w 165"/>
                  <a:gd name="T41" fmla="*/ 2 h 84"/>
                  <a:gd name="T42" fmla="*/ 3 w 165"/>
                  <a:gd name="T43" fmla="*/ 1 h 84"/>
                  <a:gd name="T44" fmla="*/ 3 w 165"/>
                  <a:gd name="T45" fmla="*/ 1 h 84"/>
                  <a:gd name="T46" fmla="*/ 3 w 165"/>
                  <a:gd name="T47" fmla="*/ 1 h 84"/>
                  <a:gd name="T48" fmla="*/ 3 w 165"/>
                  <a:gd name="T49" fmla="*/ 1 h 84"/>
                  <a:gd name="T50" fmla="*/ 3 w 165"/>
                  <a:gd name="T51" fmla="*/ 1 h 84"/>
                  <a:gd name="T52" fmla="*/ 3 w 165"/>
                  <a:gd name="T53" fmla="*/ 1 h 84"/>
                  <a:gd name="T54" fmla="*/ 2 w 165"/>
                  <a:gd name="T55" fmla="*/ 1 h 84"/>
                  <a:gd name="T56" fmla="*/ 2 w 165"/>
                  <a:gd name="T57" fmla="*/ 1 h 84"/>
                  <a:gd name="T58" fmla="*/ 2 w 165"/>
                  <a:gd name="T59" fmla="*/ 1 h 84"/>
                  <a:gd name="T60" fmla="*/ 2 w 165"/>
                  <a:gd name="T61" fmla="*/ 1 h 84"/>
                  <a:gd name="T62" fmla="*/ 2 w 165"/>
                  <a:gd name="T63" fmla="*/ 1 h 84"/>
                  <a:gd name="T64" fmla="*/ 2 w 165"/>
                  <a:gd name="T65" fmla="*/ 0 h 84"/>
                  <a:gd name="T66" fmla="*/ 2 w 165"/>
                  <a:gd name="T67" fmla="*/ 1 h 84"/>
                  <a:gd name="T68" fmla="*/ 2 w 165"/>
                  <a:gd name="T69" fmla="*/ 1 h 84"/>
                  <a:gd name="T70" fmla="*/ 2 w 165"/>
                  <a:gd name="T71" fmla="*/ 1 h 84"/>
                  <a:gd name="T72" fmla="*/ 2 w 165"/>
                  <a:gd name="T73" fmla="*/ 1 h 84"/>
                  <a:gd name="T74" fmla="*/ 1 w 165"/>
                  <a:gd name="T75" fmla="*/ 1 h 84"/>
                  <a:gd name="T76" fmla="*/ 1 w 165"/>
                  <a:gd name="T77" fmla="*/ 1 h 84"/>
                  <a:gd name="T78" fmla="*/ 1 w 165"/>
                  <a:gd name="T79" fmla="*/ 1 h 84"/>
                  <a:gd name="T80" fmla="*/ 0 w 165"/>
                  <a:gd name="T81" fmla="*/ 1 h 8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5"/>
                  <a:gd name="T124" fmla="*/ 0 h 84"/>
                  <a:gd name="T125" fmla="*/ 165 w 165"/>
                  <a:gd name="T126" fmla="*/ 84 h 8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5" h="84">
                    <a:moveTo>
                      <a:pt x="0" y="40"/>
                    </a:moveTo>
                    <a:lnTo>
                      <a:pt x="4" y="48"/>
                    </a:lnTo>
                    <a:lnTo>
                      <a:pt x="6" y="59"/>
                    </a:lnTo>
                    <a:lnTo>
                      <a:pt x="9" y="67"/>
                    </a:lnTo>
                    <a:lnTo>
                      <a:pt x="15" y="74"/>
                    </a:lnTo>
                    <a:lnTo>
                      <a:pt x="23" y="78"/>
                    </a:lnTo>
                    <a:lnTo>
                      <a:pt x="31" y="81"/>
                    </a:lnTo>
                    <a:lnTo>
                      <a:pt x="41" y="83"/>
                    </a:lnTo>
                    <a:lnTo>
                      <a:pt x="50" y="83"/>
                    </a:lnTo>
                    <a:lnTo>
                      <a:pt x="59" y="84"/>
                    </a:lnTo>
                    <a:lnTo>
                      <a:pt x="68" y="83"/>
                    </a:lnTo>
                    <a:lnTo>
                      <a:pt x="79" y="83"/>
                    </a:lnTo>
                    <a:lnTo>
                      <a:pt x="88" y="82"/>
                    </a:lnTo>
                    <a:lnTo>
                      <a:pt x="98" y="81"/>
                    </a:lnTo>
                    <a:lnTo>
                      <a:pt x="107" y="80"/>
                    </a:lnTo>
                    <a:lnTo>
                      <a:pt x="118" y="78"/>
                    </a:lnTo>
                    <a:lnTo>
                      <a:pt x="127" y="76"/>
                    </a:lnTo>
                    <a:lnTo>
                      <a:pt x="136" y="75"/>
                    </a:lnTo>
                    <a:lnTo>
                      <a:pt x="145" y="73"/>
                    </a:lnTo>
                    <a:lnTo>
                      <a:pt x="156" y="69"/>
                    </a:lnTo>
                    <a:lnTo>
                      <a:pt x="165" y="67"/>
                    </a:lnTo>
                    <a:lnTo>
                      <a:pt x="159" y="63"/>
                    </a:lnTo>
                    <a:lnTo>
                      <a:pt x="154" y="61"/>
                    </a:lnTo>
                    <a:lnTo>
                      <a:pt x="148" y="58"/>
                    </a:lnTo>
                    <a:lnTo>
                      <a:pt x="142" y="54"/>
                    </a:lnTo>
                    <a:lnTo>
                      <a:pt x="136" y="51"/>
                    </a:lnTo>
                    <a:lnTo>
                      <a:pt x="132" y="46"/>
                    </a:lnTo>
                    <a:lnTo>
                      <a:pt x="127" y="42"/>
                    </a:lnTo>
                    <a:lnTo>
                      <a:pt x="125" y="36"/>
                    </a:lnTo>
                    <a:lnTo>
                      <a:pt x="122" y="27"/>
                    </a:lnTo>
                    <a:lnTo>
                      <a:pt x="122" y="17"/>
                    </a:lnTo>
                    <a:lnTo>
                      <a:pt x="122" y="9"/>
                    </a:lnTo>
                    <a:lnTo>
                      <a:pt x="125" y="0"/>
                    </a:lnTo>
                    <a:lnTo>
                      <a:pt x="111" y="10"/>
                    </a:lnTo>
                    <a:lnTo>
                      <a:pt x="97" y="18"/>
                    </a:lnTo>
                    <a:lnTo>
                      <a:pt x="82" y="25"/>
                    </a:lnTo>
                    <a:lnTo>
                      <a:pt x="67" y="32"/>
                    </a:lnTo>
                    <a:lnTo>
                      <a:pt x="51" y="37"/>
                    </a:lnTo>
                    <a:lnTo>
                      <a:pt x="35" y="39"/>
                    </a:lnTo>
                    <a:lnTo>
                      <a:pt x="18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0" name="Freeform 101">
                <a:extLst>
                  <a:ext uri="{FF2B5EF4-FFF2-40B4-BE49-F238E27FC236}">
                    <a16:creationId xmlns:a16="http://schemas.microsoft.com/office/drawing/2014/main" id="{A834115D-DA50-3AC0-A9A3-A6604899CD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1059"/>
                <a:ext cx="176" cy="225"/>
              </a:xfrm>
              <a:custGeom>
                <a:avLst/>
                <a:gdLst>
                  <a:gd name="T0" fmla="*/ 0 w 353"/>
                  <a:gd name="T1" fmla="*/ 0 h 452"/>
                  <a:gd name="T2" fmla="*/ 0 w 353"/>
                  <a:gd name="T3" fmla="*/ 1 h 452"/>
                  <a:gd name="T4" fmla="*/ 0 w 353"/>
                  <a:gd name="T5" fmla="*/ 1 h 452"/>
                  <a:gd name="T6" fmla="*/ 0 w 353"/>
                  <a:gd name="T7" fmla="*/ 1 h 452"/>
                  <a:gd name="T8" fmla="*/ 1 w 353"/>
                  <a:gd name="T9" fmla="*/ 2 h 452"/>
                  <a:gd name="T10" fmla="*/ 1 w 353"/>
                  <a:gd name="T11" fmla="*/ 3 h 452"/>
                  <a:gd name="T12" fmla="*/ 2 w 353"/>
                  <a:gd name="T13" fmla="*/ 4 h 452"/>
                  <a:gd name="T14" fmla="*/ 2 w 353"/>
                  <a:gd name="T15" fmla="*/ 5 h 452"/>
                  <a:gd name="T16" fmla="*/ 3 w 353"/>
                  <a:gd name="T17" fmla="*/ 6 h 452"/>
                  <a:gd name="T18" fmla="*/ 3 w 353"/>
                  <a:gd name="T19" fmla="*/ 6 h 452"/>
                  <a:gd name="T20" fmla="*/ 4 w 353"/>
                  <a:gd name="T21" fmla="*/ 6 h 452"/>
                  <a:gd name="T22" fmla="*/ 5 w 353"/>
                  <a:gd name="T23" fmla="*/ 7 h 452"/>
                  <a:gd name="T24" fmla="*/ 5 w 353"/>
                  <a:gd name="T25" fmla="*/ 7 h 452"/>
                  <a:gd name="T26" fmla="*/ 5 w 353"/>
                  <a:gd name="T27" fmla="*/ 6 h 452"/>
                  <a:gd name="T28" fmla="*/ 5 w 353"/>
                  <a:gd name="T29" fmla="*/ 6 h 452"/>
                  <a:gd name="T30" fmla="*/ 4 w 353"/>
                  <a:gd name="T31" fmla="*/ 6 h 452"/>
                  <a:gd name="T32" fmla="*/ 4 w 353"/>
                  <a:gd name="T33" fmla="*/ 6 h 452"/>
                  <a:gd name="T34" fmla="*/ 4 w 353"/>
                  <a:gd name="T35" fmla="*/ 6 h 452"/>
                  <a:gd name="T36" fmla="*/ 4 w 353"/>
                  <a:gd name="T37" fmla="*/ 6 h 452"/>
                  <a:gd name="T38" fmla="*/ 4 w 353"/>
                  <a:gd name="T39" fmla="*/ 6 h 452"/>
                  <a:gd name="T40" fmla="*/ 3 w 353"/>
                  <a:gd name="T41" fmla="*/ 6 h 452"/>
                  <a:gd name="T42" fmla="*/ 3 w 353"/>
                  <a:gd name="T43" fmla="*/ 6 h 452"/>
                  <a:gd name="T44" fmla="*/ 3 w 353"/>
                  <a:gd name="T45" fmla="*/ 5 h 452"/>
                  <a:gd name="T46" fmla="*/ 3 w 353"/>
                  <a:gd name="T47" fmla="*/ 4 h 452"/>
                  <a:gd name="T48" fmla="*/ 3 w 353"/>
                  <a:gd name="T49" fmla="*/ 4 h 452"/>
                  <a:gd name="T50" fmla="*/ 3 w 353"/>
                  <a:gd name="T51" fmla="*/ 3 h 452"/>
                  <a:gd name="T52" fmla="*/ 2 w 353"/>
                  <a:gd name="T53" fmla="*/ 3 h 452"/>
                  <a:gd name="T54" fmla="*/ 2 w 353"/>
                  <a:gd name="T55" fmla="*/ 2 h 452"/>
                  <a:gd name="T56" fmla="*/ 2 w 353"/>
                  <a:gd name="T57" fmla="*/ 2 h 452"/>
                  <a:gd name="T58" fmla="*/ 1 w 353"/>
                  <a:gd name="T59" fmla="*/ 1 h 452"/>
                  <a:gd name="T60" fmla="*/ 1 w 353"/>
                  <a:gd name="T61" fmla="*/ 1 h 452"/>
                  <a:gd name="T62" fmla="*/ 1 w 353"/>
                  <a:gd name="T63" fmla="*/ 1 h 452"/>
                  <a:gd name="T64" fmla="*/ 1 w 353"/>
                  <a:gd name="T65" fmla="*/ 0 h 452"/>
                  <a:gd name="T66" fmla="*/ 1 w 353"/>
                  <a:gd name="T67" fmla="*/ 0 h 452"/>
                  <a:gd name="T68" fmla="*/ 0 w 353"/>
                  <a:gd name="T69" fmla="*/ 0 h 452"/>
                  <a:gd name="T70" fmla="*/ 0 w 353"/>
                  <a:gd name="T71" fmla="*/ 0 h 452"/>
                  <a:gd name="T72" fmla="*/ 0 w 353"/>
                  <a:gd name="T73" fmla="*/ 0 h 452"/>
                  <a:gd name="T74" fmla="*/ 0 w 353"/>
                  <a:gd name="T75" fmla="*/ 0 h 4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53"/>
                  <a:gd name="T115" fmla="*/ 0 h 452"/>
                  <a:gd name="T116" fmla="*/ 353 w 353"/>
                  <a:gd name="T117" fmla="*/ 452 h 4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53" h="452">
                    <a:moveTo>
                      <a:pt x="0" y="51"/>
                    </a:moveTo>
                    <a:lnTo>
                      <a:pt x="5" y="62"/>
                    </a:lnTo>
                    <a:lnTo>
                      <a:pt x="10" y="73"/>
                    </a:lnTo>
                    <a:lnTo>
                      <a:pt x="16" y="83"/>
                    </a:lnTo>
                    <a:lnTo>
                      <a:pt x="24" y="93"/>
                    </a:lnTo>
                    <a:lnTo>
                      <a:pt x="31" y="104"/>
                    </a:lnTo>
                    <a:lnTo>
                      <a:pt x="40" y="113"/>
                    </a:lnTo>
                    <a:lnTo>
                      <a:pt x="50" y="122"/>
                    </a:lnTo>
                    <a:lnTo>
                      <a:pt x="59" y="131"/>
                    </a:lnTo>
                    <a:lnTo>
                      <a:pt x="85" y="159"/>
                    </a:lnTo>
                    <a:lnTo>
                      <a:pt x="104" y="190"/>
                    </a:lnTo>
                    <a:lnTo>
                      <a:pt x="118" y="222"/>
                    </a:lnTo>
                    <a:lnTo>
                      <a:pt x="129" y="257"/>
                    </a:lnTo>
                    <a:lnTo>
                      <a:pt x="139" y="290"/>
                    </a:lnTo>
                    <a:lnTo>
                      <a:pt x="151" y="324"/>
                    </a:lnTo>
                    <a:lnTo>
                      <a:pt x="168" y="355"/>
                    </a:lnTo>
                    <a:lnTo>
                      <a:pt x="191" y="384"/>
                    </a:lnTo>
                    <a:lnTo>
                      <a:pt x="209" y="399"/>
                    </a:lnTo>
                    <a:lnTo>
                      <a:pt x="226" y="413"/>
                    </a:lnTo>
                    <a:lnTo>
                      <a:pt x="244" y="425"/>
                    </a:lnTo>
                    <a:lnTo>
                      <a:pt x="264" y="437"/>
                    </a:lnTo>
                    <a:lnTo>
                      <a:pt x="285" y="445"/>
                    </a:lnTo>
                    <a:lnTo>
                      <a:pt x="305" y="449"/>
                    </a:lnTo>
                    <a:lnTo>
                      <a:pt x="329" y="452"/>
                    </a:lnTo>
                    <a:lnTo>
                      <a:pt x="353" y="449"/>
                    </a:lnTo>
                    <a:lnTo>
                      <a:pt x="349" y="449"/>
                    </a:lnTo>
                    <a:lnTo>
                      <a:pt x="345" y="449"/>
                    </a:lnTo>
                    <a:lnTo>
                      <a:pt x="341" y="448"/>
                    </a:lnTo>
                    <a:lnTo>
                      <a:pt x="337" y="447"/>
                    </a:lnTo>
                    <a:lnTo>
                      <a:pt x="331" y="446"/>
                    </a:lnTo>
                    <a:lnTo>
                      <a:pt x="324" y="445"/>
                    </a:lnTo>
                    <a:lnTo>
                      <a:pt x="317" y="444"/>
                    </a:lnTo>
                    <a:lnTo>
                      <a:pt x="311" y="443"/>
                    </a:lnTo>
                    <a:lnTo>
                      <a:pt x="304" y="440"/>
                    </a:lnTo>
                    <a:lnTo>
                      <a:pt x="297" y="438"/>
                    </a:lnTo>
                    <a:lnTo>
                      <a:pt x="290" y="434"/>
                    </a:lnTo>
                    <a:lnTo>
                      <a:pt x="285" y="431"/>
                    </a:lnTo>
                    <a:lnTo>
                      <a:pt x="277" y="426"/>
                    </a:lnTo>
                    <a:lnTo>
                      <a:pt x="269" y="422"/>
                    </a:lnTo>
                    <a:lnTo>
                      <a:pt x="259" y="417"/>
                    </a:lnTo>
                    <a:lnTo>
                      <a:pt x="251" y="413"/>
                    </a:lnTo>
                    <a:lnTo>
                      <a:pt x="243" y="407"/>
                    </a:lnTo>
                    <a:lnTo>
                      <a:pt x="236" y="402"/>
                    </a:lnTo>
                    <a:lnTo>
                      <a:pt x="229" y="395"/>
                    </a:lnTo>
                    <a:lnTo>
                      <a:pt x="222" y="388"/>
                    </a:lnTo>
                    <a:lnTo>
                      <a:pt x="211" y="362"/>
                    </a:lnTo>
                    <a:lnTo>
                      <a:pt x="207" y="334"/>
                    </a:lnTo>
                    <a:lnTo>
                      <a:pt x="206" y="307"/>
                    </a:lnTo>
                    <a:lnTo>
                      <a:pt x="206" y="279"/>
                    </a:lnTo>
                    <a:lnTo>
                      <a:pt x="204" y="264"/>
                    </a:lnTo>
                    <a:lnTo>
                      <a:pt x="201" y="249"/>
                    </a:lnTo>
                    <a:lnTo>
                      <a:pt x="196" y="235"/>
                    </a:lnTo>
                    <a:lnTo>
                      <a:pt x="190" y="220"/>
                    </a:lnTo>
                    <a:lnTo>
                      <a:pt x="182" y="206"/>
                    </a:lnTo>
                    <a:lnTo>
                      <a:pt x="175" y="193"/>
                    </a:lnTo>
                    <a:lnTo>
                      <a:pt x="166" y="180"/>
                    </a:lnTo>
                    <a:lnTo>
                      <a:pt x="157" y="167"/>
                    </a:lnTo>
                    <a:lnTo>
                      <a:pt x="145" y="153"/>
                    </a:lnTo>
                    <a:lnTo>
                      <a:pt x="133" y="140"/>
                    </a:lnTo>
                    <a:lnTo>
                      <a:pt x="120" y="127"/>
                    </a:lnTo>
                    <a:lnTo>
                      <a:pt x="108" y="115"/>
                    </a:lnTo>
                    <a:lnTo>
                      <a:pt x="97" y="103"/>
                    </a:lnTo>
                    <a:lnTo>
                      <a:pt x="86" y="89"/>
                    </a:lnTo>
                    <a:lnTo>
                      <a:pt x="78" y="74"/>
                    </a:lnTo>
                    <a:lnTo>
                      <a:pt x="73" y="57"/>
                    </a:lnTo>
                    <a:lnTo>
                      <a:pt x="70" y="42"/>
                    </a:lnTo>
                    <a:lnTo>
                      <a:pt x="68" y="28"/>
                    </a:lnTo>
                    <a:lnTo>
                      <a:pt x="68" y="14"/>
                    </a:lnTo>
                    <a:lnTo>
                      <a:pt x="68" y="0"/>
                    </a:lnTo>
                    <a:lnTo>
                      <a:pt x="58" y="2"/>
                    </a:lnTo>
                    <a:lnTo>
                      <a:pt x="48" y="7"/>
                    </a:lnTo>
                    <a:lnTo>
                      <a:pt x="39" y="12"/>
                    </a:lnTo>
                    <a:lnTo>
                      <a:pt x="30" y="19"/>
                    </a:lnTo>
                    <a:lnTo>
                      <a:pt x="22" y="25"/>
                    </a:lnTo>
                    <a:lnTo>
                      <a:pt x="14" y="34"/>
                    </a:lnTo>
                    <a:lnTo>
                      <a:pt x="7" y="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1" name="Freeform 102">
                <a:extLst>
                  <a:ext uri="{FF2B5EF4-FFF2-40B4-BE49-F238E27FC236}">
                    <a16:creationId xmlns:a16="http://schemas.microsoft.com/office/drawing/2014/main" id="{63AA9ABE-DFC9-27B9-AE23-B1EF74784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1020"/>
                <a:ext cx="50" cy="52"/>
              </a:xfrm>
              <a:custGeom>
                <a:avLst/>
                <a:gdLst>
                  <a:gd name="T0" fmla="*/ 0 w 99"/>
                  <a:gd name="T1" fmla="*/ 1 h 104"/>
                  <a:gd name="T2" fmla="*/ 1 w 99"/>
                  <a:gd name="T3" fmla="*/ 1 h 104"/>
                  <a:gd name="T4" fmla="*/ 1 w 99"/>
                  <a:gd name="T5" fmla="*/ 1 h 104"/>
                  <a:gd name="T6" fmla="*/ 1 w 99"/>
                  <a:gd name="T7" fmla="*/ 2 h 104"/>
                  <a:gd name="T8" fmla="*/ 1 w 99"/>
                  <a:gd name="T9" fmla="*/ 2 h 104"/>
                  <a:gd name="T10" fmla="*/ 1 w 99"/>
                  <a:gd name="T11" fmla="*/ 2 h 104"/>
                  <a:gd name="T12" fmla="*/ 1 w 99"/>
                  <a:gd name="T13" fmla="*/ 2 h 104"/>
                  <a:gd name="T14" fmla="*/ 1 w 99"/>
                  <a:gd name="T15" fmla="*/ 2 h 104"/>
                  <a:gd name="T16" fmla="*/ 1 w 99"/>
                  <a:gd name="T17" fmla="*/ 2 h 104"/>
                  <a:gd name="T18" fmla="*/ 1 w 99"/>
                  <a:gd name="T19" fmla="*/ 1 h 104"/>
                  <a:gd name="T20" fmla="*/ 1 w 99"/>
                  <a:gd name="T21" fmla="*/ 1 h 104"/>
                  <a:gd name="T22" fmla="*/ 2 w 99"/>
                  <a:gd name="T23" fmla="*/ 1 h 104"/>
                  <a:gd name="T24" fmla="*/ 2 w 99"/>
                  <a:gd name="T25" fmla="*/ 1 h 104"/>
                  <a:gd name="T26" fmla="*/ 2 w 99"/>
                  <a:gd name="T27" fmla="*/ 1 h 104"/>
                  <a:gd name="T28" fmla="*/ 2 w 99"/>
                  <a:gd name="T29" fmla="*/ 1 h 104"/>
                  <a:gd name="T30" fmla="*/ 2 w 99"/>
                  <a:gd name="T31" fmla="*/ 1 h 104"/>
                  <a:gd name="T32" fmla="*/ 2 w 99"/>
                  <a:gd name="T33" fmla="*/ 0 h 104"/>
                  <a:gd name="T34" fmla="*/ 2 w 99"/>
                  <a:gd name="T35" fmla="*/ 1 h 104"/>
                  <a:gd name="T36" fmla="*/ 2 w 99"/>
                  <a:gd name="T37" fmla="*/ 1 h 104"/>
                  <a:gd name="T38" fmla="*/ 1 w 99"/>
                  <a:gd name="T39" fmla="*/ 1 h 104"/>
                  <a:gd name="T40" fmla="*/ 1 w 99"/>
                  <a:gd name="T41" fmla="*/ 1 h 104"/>
                  <a:gd name="T42" fmla="*/ 1 w 99"/>
                  <a:gd name="T43" fmla="*/ 1 h 104"/>
                  <a:gd name="T44" fmla="*/ 1 w 99"/>
                  <a:gd name="T45" fmla="*/ 1 h 104"/>
                  <a:gd name="T46" fmla="*/ 1 w 99"/>
                  <a:gd name="T47" fmla="*/ 1 h 104"/>
                  <a:gd name="T48" fmla="*/ 0 w 99"/>
                  <a:gd name="T49" fmla="*/ 1 h 10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9"/>
                  <a:gd name="T76" fmla="*/ 0 h 104"/>
                  <a:gd name="T77" fmla="*/ 99 w 99"/>
                  <a:gd name="T78" fmla="*/ 104 h 10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9" h="104">
                    <a:moveTo>
                      <a:pt x="0" y="8"/>
                    </a:moveTo>
                    <a:lnTo>
                      <a:pt x="2" y="33"/>
                    </a:lnTo>
                    <a:lnTo>
                      <a:pt x="3" y="59"/>
                    </a:lnTo>
                    <a:lnTo>
                      <a:pt x="7" y="83"/>
                    </a:lnTo>
                    <a:lnTo>
                      <a:pt x="12" y="104"/>
                    </a:lnTo>
                    <a:lnTo>
                      <a:pt x="18" y="93"/>
                    </a:lnTo>
                    <a:lnTo>
                      <a:pt x="25" y="84"/>
                    </a:lnTo>
                    <a:lnTo>
                      <a:pt x="33" y="76"/>
                    </a:lnTo>
                    <a:lnTo>
                      <a:pt x="42" y="68"/>
                    </a:lnTo>
                    <a:lnTo>
                      <a:pt x="53" y="61"/>
                    </a:lnTo>
                    <a:lnTo>
                      <a:pt x="63" y="56"/>
                    </a:lnTo>
                    <a:lnTo>
                      <a:pt x="75" y="54"/>
                    </a:lnTo>
                    <a:lnTo>
                      <a:pt x="87" y="53"/>
                    </a:lnTo>
                    <a:lnTo>
                      <a:pt x="90" y="40"/>
                    </a:lnTo>
                    <a:lnTo>
                      <a:pt x="92" y="26"/>
                    </a:lnTo>
                    <a:lnTo>
                      <a:pt x="95" y="13"/>
                    </a:lnTo>
                    <a:lnTo>
                      <a:pt x="99" y="0"/>
                    </a:lnTo>
                    <a:lnTo>
                      <a:pt x="87" y="4"/>
                    </a:lnTo>
                    <a:lnTo>
                      <a:pt x="76" y="8"/>
                    </a:lnTo>
                    <a:lnTo>
                      <a:pt x="64" y="10"/>
                    </a:lnTo>
                    <a:lnTo>
                      <a:pt x="52" y="11"/>
                    </a:lnTo>
                    <a:lnTo>
                      <a:pt x="39" y="11"/>
                    </a:lnTo>
                    <a:lnTo>
                      <a:pt x="26" y="11"/>
                    </a:lnTo>
                    <a:lnTo>
                      <a:pt x="14" y="1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2" name="Freeform 103">
                <a:extLst>
                  <a:ext uri="{FF2B5EF4-FFF2-40B4-BE49-F238E27FC236}">
                    <a16:creationId xmlns:a16="http://schemas.microsoft.com/office/drawing/2014/main" id="{C0F8A900-B104-0B13-412B-E1B19F2C1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" y="1079"/>
                <a:ext cx="55" cy="56"/>
              </a:xfrm>
              <a:custGeom>
                <a:avLst/>
                <a:gdLst>
                  <a:gd name="T0" fmla="*/ 1 w 110"/>
                  <a:gd name="T1" fmla="*/ 2 h 112"/>
                  <a:gd name="T2" fmla="*/ 2 w 110"/>
                  <a:gd name="T3" fmla="*/ 2 h 112"/>
                  <a:gd name="T4" fmla="*/ 2 w 110"/>
                  <a:gd name="T5" fmla="*/ 2 h 112"/>
                  <a:gd name="T6" fmla="*/ 2 w 110"/>
                  <a:gd name="T7" fmla="*/ 2 h 112"/>
                  <a:gd name="T8" fmla="*/ 2 w 110"/>
                  <a:gd name="T9" fmla="*/ 2 h 112"/>
                  <a:gd name="T10" fmla="*/ 2 w 110"/>
                  <a:gd name="T11" fmla="*/ 2 h 112"/>
                  <a:gd name="T12" fmla="*/ 2 w 110"/>
                  <a:gd name="T13" fmla="*/ 2 h 112"/>
                  <a:gd name="T14" fmla="*/ 2 w 110"/>
                  <a:gd name="T15" fmla="*/ 2 h 112"/>
                  <a:gd name="T16" fmla="*/ 2 w 110"/>
                  <a:gd name="T17" fmla="*/ 1 h 112"/>
                  <a:gd name="T18" fmla="*/ 2 w 110"/>
                  <a:gd name="T19" fmla="*/ 1 h 112"/>
                  <a:gd name="T20" fmla="*/ 2 w 110"/>
                  <a:gd name="T21" fmla="*/ 1 h 112"/>
                  <a:gd name="T22" fmla="*/ 2 w 110"/>
                  <a:gd name="T23" fmla="*/ 1 h 112"/>
                  <a:gd name="T24" fmla="*/ 2 w 110"/>
                  <a:gd name="T25" fmla="*/ 1 h 112"/>
                  <a:gd name="T26" fmla="*/ 2 w 110"/>
                  <a:gd name="T27" fmla="*/ 1 h 112"/>
                  <a:gd name="T28" fmla="*/ 2 w 110"/>
                  <a:gd name="T29" fmla="*/ 1 h 112"/>
                  <a:gd name="T30" fmla="*/ 2 w 110"/>
                  <a:gd name="T31" fmla="*/ 1 h 112"/>
                  <a:gd name="T32" fmla="*/ 1 w 110"/>
                  <a:gd name="T33" fmla="*/ 0 h 112"/>
                  <a:gd name="T34" fmla="*/ 1 w 110"/>
                  <a:gd name="T35" fmla="*/ 1 h 112"/>
                  <a:gd name="T36" fmla="*/ 1 w 110"/>
                  <a:gd name="T37" fmla="*/ 1 h 112"/>
                  <a:gd name="T38" fmla="*/ 1 w 110"/>
                  <a:gd name="T39" fmla="*/ 1 h 112"/>
                  <a:gd name="T40" fmla="*/ 1 w 110"/>
                  <a:gd name="T41" fmla="*/ 1 h 112"/>
                  <a:gd name="T42" fmla="*/ 1 w 110"/>
                  <a:gd name="T43" fmla="*/ 1 h 112"/>
                  <a:gd name="T44" fmla="*/ 1 w 110"/>
                  <a:gd name="T45" fmla="*/ 1 h 112"/>
                  <a:gd name="T46" fmla="*/ 1 w 110"/>
                  <a:gd name="T47" fmla="*/ 1 h 112"/>
                  <a:gd name="T48" fmla="*/ 0 w 110"/>
                  <a:gd name="T49" fmla="*/ 1 h 112"/>
                  <a:gd name="T50" fmla="*/ 1 w 110"/>
                  <a:gd name="T51" fmla="*/ 2 h 112"/>
                  <a:gd name="T52" fmla="*/ 1 w 110"/>
                  <a:gd name="T53" fmla="*/ 2 h 112"/>
                  <a:gd name="T54" fmla="*/ 1 w 110"/>
                  <a:gd name="T55" fmla="*/ 2 h 112"/>
                  <a:gd name="T56" fmla="*/ 1 w 110"/>
                  <a:gd name="T57" fmla="*/ 2 h 112"/>
                  <a:gd name="T58" fmla="*/ 1 w 110"/>
                  <a:gd name="T59" fmla="*/ 2 h 112"/>
                  <a:gd name="T60" fmla="*/ 1 w 110"/>
                  <a:gd name="T61" fmla="*/ 2 h 112"/>
                  <a:gd name="T62" fmla="*/ 1 w 110"/>
                  <a:gd name="T63" fmla="*/ 2 h 112"/>
                  <a:gd name="T64" fmla="*/ 1 w 110"/>
                  <a:gd name="T65" fmla="*/ 2 h 11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2"/>
                  <a:gd name="T101" fmla="*/ 110 w 110"/>
                  <a:gd name="T102" fmla="*/ 112 h 11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2">
                    <a:moveTo>
                      <a:pt x="55" y="112"/>
                    </a:moveTo>
                    <a:lnTo>
                      <a:pt x="67" y="111"/>
                    </a:lnTo>
                    <a:lnTo>
                      <a:pt x="77" y="108"/>
                    </a:lnTo>
                    <a:lnTo>
                      <a:pt x="86" y="103"/>
                    </a:lnTo>
                    <a:lnTo>
                      <a:pt x="94" y="96"/>
                    </a:lnTo>
                    <a:lnTo>
                      <a:pt x="101" y="87"/>
                    </a:lnTo>
                    <a:lnTo>
                      <a:pt x="106" y="78"/>
                    </a:lnTo>
                    <a:lnTo>
                      <a:pt x="109" y="67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5"/>
                    </a:lnTo>
                    <a:lnTo>
                      <a:pt x="101" y="25"/>
                    </a:lnTo>
                    <a:lnTo>
                      <a:pt x="94" y="17"/>
                    </a:lnTo>
                    <a:lnTo>
                      <a:pt x="86" y="10"/>
                    </a:lnTo>
                    <a:lnTo>
                      <a:pt x="77" y="5"/>
                    </a:lnTo>
                    <a:lnTo>
                      <a:pt x="67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4" y="5"/>
                    </a:lnTo>
                    <a:lnTo>
                      <a:pt x="24" y="10"/>
                    </a:lnTo>
                    <a:lnTo>
                      <a:pt x="16" y="17"/>
                    </a:lnTo>
                    <a:lnTo>
                      <a:pt x="9" y="25"/>
                    </a:lnTo>
                    <a:lnTo>
                      <a:pt x="4" y="35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7"/>
                    </a:lnTo>
                    <a:lnTo>
                      <a:pt x="4" y="78"/>
                    </a:lnTo>
                    <a:lnTo>
                      <a:pt x="9" y="87"/>
                    </a:lnTo>
                    <a:lnTo>
                      <a:pt x="16" y="96"/>
                    </a:lnTo>
                    <a:lnTo>
                      <a:pt x="24" y="103"/>
                    </a:lnTo>
                    <a:lnTo>
                      <a:pt x="34" y="108"/>
                    </a:lnTo>
                    <a:lnTo>
                      <a:pt x="44" y="111"/>
                    </a:lnTo>
                    <a:lnTo>
                      <a:pt x="55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3" name="Freeform 104">
                <a:extLst>
                  <a:ext uri="{FF2B5EF4-FFF2-40B4-BE49-F238E27FC236}">
                    <a16:creationId xmlns:a16="http://schemas.microsoft.com/office/drawing/2014/main" id="{B5DFCC2E-A09A-D4CB-5619-876CEF43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1" y="1087"/>
                <a:ext cx="37" cy="37"/>
              </a:xfrm>
              <a:custGeom>
                <a:avLst/>
                <a:gdLst>
                  <a:gd name="T0" fmla="*/ 0 w 75"/>
                  <a:gd name="T1" fmla="*/ 2 h 73"/>
                  <a:gd name="T2" fmla="*/ 0 w 75"/>
                  <a:gd name="T3" fmla="*/ 2 h 73"/>
                  <a:gd name="T4" fmla="*/ 0 w 75"/>
                  <a:gd name="T5" fmla="*/ 2 h 73"/>
                  <a:gd name="T6" fmla="*/ 0 w 75"/>
                  <a:gd name="T7" fmla="*/ 2 h 73"/>
                  <a:gd name="T8" fmla="*/ 0 w 75"/>
                  <a:gd name="T9" fmla="*/ 1 h 73"/>
                  <a:gd name="T10" fmla="*/ 1 w 75"/>
                  <a:gd name="T11" fmla="*/ 1 h 73"/>
                  <a:gd name="T12" fmla="*/ 1 w 75"/>
                  <a:gd name="T13" fmla="*/ 1 h 73"/>
                  <a:gd name="T14" fmla="*/ 1 w 75"/>
                  <a:gd name="T15" fmla="*/ 1 h 73"/>
                  <a:gd name="T16" fmla="*/ 1 w 75"/>
                  <a:gd name="T17" fmla="*/ 1 h 73"/>
                  <a:gd name="T18" fmla="*/ 1 w 75"/>
                  <a:gd name="T19" fmla="*/ 1 h 73"/>
                  <a:gd name="T20" fmla="*/ 1 w 75"/>
                  <a:gd name="T21" fmla="*/ 1 h 73"/>
                  <a:gd name="T22" fmla="*/ 1 w 75"/>
                  <a:gd name="T23" fmla="*/ 1 h 73"/>
                  <a:gd name="T24" fmla="*/ 0 w 75"/>
                  <a:gd name="T25" fmla="*/ 1 h 73"/>
                  <a:gd name="T26" fmla="*/ 0 w 75"/>
                  <a:gd name="T27" fmla="*/ 1 h 73"/>
                  <a:gd name="T28" fmla="*/ 0 w 75"/>
                  <a:gd name="T29" fmla="*/ 1 h 73"/>
                  <a:gd name="T30" fmla="*/ 0 w 75"/>
                  <a:gd name="T31" fmla="*/ 1 h 73"/>
                  <a:gd name="T32" fmla="*/ 0 w 75"/>
                  <a:gd name="T33" fmla="*/ 0 h 73"/>
                  <a:gd name="T34" fmla="*/ 0 w 75"/>
                  <a:gd name="T35" fmla="*/ 1 h 73"/>
                  <a:gd name="T36" fmla="*/ 0 w 75"/>
                  <a:gd name="T37" fmla="*/ 1 h 73"/>
                  <a:gd name="T38" fmla="*/ 0 w 75"/>
                  <a:gd name="T39" fmla="*/ 1 h 73"/>
                  <a:gd name="T40" fmla="*/ 0 w 75"/>
                  <a:gd name="T41" fmla="*/ 1 h 73"/>
                  <a:gd name="T42" fmla="*/ 0 w 75"/>
                  <a:gd name="T43" fmla="*/ 1 h 73"/>
                  <a:gd name="T44" fmla="*/ 0 w 75"/>
                  <a:gd name="T45" fmla="*/ 1 h 73"/>
                  <a:gd name="T46" fmla="*/ 0 w 75"/>
                  <a:gd name="T47" fmla="*/ 1 h 73"/>
                  <a:gd name="T48" fmla="*/ 0 w 75"/>
                  <a:gd name="T49" fmla="*/ 1 h 73"/>
                  <a:gd name="T50" fmla="*/ 0 w 75"/>
                  <a:gd name="T51" fmla="*/ 1 h 73"/>
                  <a:gd name="T52" fmla="*/ 0 w 75"/>
                  <a:gd name="T53" fmla="*/ 1 h 73"/>
                  <a:gd name="T54" fmla="*/ 0 w 75"/>
                  <a:gd name="T55" fmla="*/ 1 h 73"/>
                  <a:gd name="T56" fmla="*/ 0 w 75"/>
                  <a:gd name="T57" fmla="*/ 1 h 73"/>
                  <a:gd name="T58" fmla="*/ 0 w 75"/>
                  <a:gd name="T59" fmla="*/ 2 h 73"/>
                  <a:gd name="T60" fmla="*/ 0 w 75"/>
                  <a:gd name="T61" fmla="*/ 2 h 73"/>
                  <a:gd name="T62" fmla="*/ 0 w 75"/>
                  <a:gd name="T63" fmla="*/ 2 h 73"/>
                  <a:gd name="T64" fmla="*/ 0 w 75"/>
                  <a:gd name="T65" fmla="*/ 2 h 7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5"/>
                  <a:gd name="T100" fmla="*/ 0 h 73"/>
                  <a:gd name="T101" fmla="*/ 75 w 75"/>
                  <a:gd name="T102" fmla="*/ 73 h 7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5" h="73">
                    <a:moveTo>
                      <a:pt x="38" y="73"/>
                    </a:moveTo>
                    <a:lnTo>
                      <a:pt x="45" y="72"/>
                    </a:lnTo>
                    <a:lnTo>
                      <a:pt x="52" y="71"/>
                    </a:lnTo>
                    <a:lnTo>
                      <a:pt x="59" y="68"/>
                    </a:lnTo>
                    <a:lnTo>
                      <a:pt x="63" y="63"/>
                    </a:lnTo>
                    <a:lnTo>
                      <a:pt x="68" y="57"/>
                    </a:lnTo>
                    <a:lnTo>
                      <a:pt x="71" y="52"/>
                    </a:lnTo>
                    <a:lnTo>
                      <a:pt x="74" y="45"/>
                    </a:lnTo>
                    <a:lnTo>
                      <a:pt x="75" y="37"/>
                    </a:lnTo>
                    <a:lnTo>
                      <a:pt x="74" y="29"/>
                    </a:lnTo>
                    <a:lnTo>
                      <a:pt x="71" y="22"/>
                    </a:lnTo>
                    <a:lnTo>
                      <a:pt x="68" y="16"/>
                    </a:lnTo>
                    <a:lnTo>
                      <a:pt x="63" y="10"/>
                    </a:lnTo>
                    <a:lnTo>
                      <a:pt x="59" y="5"/>
                    </a:lnTo>
                    <a:lnTo>
                      <a:pt x="52" y="2"/>
                    </a:lnTo>
                    <a:lnTo>
                      <a:pt x="45" y="1"/>
                    </a:lnTo>
                    <a:lnTo>
                      <a:pt x="38" y="0"/>
                    </a:lnTo>
                    <a:lnTo>
                      <a:pt x="30" y="1"/>
                    </a:lnTo>
                    <a:lnTo>
                      <a:pt x="23" y="2"/>
                    </a:lnTo>
                    <a:lnTo>
                      <a:pt x="17" y="5"/>
                    </a:lnTo>
                    <a:lnTo>
                      <a:pt x="12" y="10"/>
                    </a:lnTo>
                    <a:lnTo>
                      <a:pt x="7" y="16"/>
                    </a:lnTo>
                    <a:lnTo>
                      <a:pt x="3" y="22"/>
                    </a:lnTo>
                    <a:lnTo>
                      <a:pt x="1" y="29"/>
                    </a:lnTo>
                    <a:lnTo>
                      <a:pt x="0" y="37"/>
                    </a:lnTo>
                    <a:lnTo>
                      <a:pt x="1" y="45"/>
                    </a:lnTo>
                    <a:lnTo>
                      <a:pt x="3" y="52"/>
                    </a:lnTo>
                    <a:lnTo>
                      <a:pt x="7" y="57"/>
                    </a:lnTo>
                    <a:lnTo>
                      <a:pt x="12" y="63"/>
                    </a:lnTo>
                    <a:lnTo>
                      <a:pt x="17" y="68"/>
                    </a:lnTo>
                    <a:lnTo>
                      <a:pt x="23" y="71"/>
                    </a:lnTo>
                    <a:lnTo>
                      <a:pt x="30" y="72"/>
                    </a:lnTo>
                    <a:lnTo>
                      <a:pt x="38" y="7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4" name="Freeform 105">
                <a:extLst>
                  <a:ext uri="{FF2B5EF4-FFF2-40B4-BE49-F238E27FC236}">
                    <a16:creationId xmlns:a16="http://schemas.microsoft.com/office/drawing/2014/main" id="{9BA9D2D9-F88F-769D-5839-B7CF0EF8F3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" y="851"/>
                <a:ext cx="167" cy="183"/>
              </a:xfrm>
              <a:custGeom>
                <a:avLst/>
                <a:gdLst>
                  <a:gd name="T0" fmla="*/ 2 w 336"/>
                  <a:gd name="T1" fmla="*/ 5 h 367"/>
                  <a:gd name="T2" fmla="*/ 3 w 336"/>
                  <a:gd name="T3" fmla="*/ 5 h 367"/>
                  <a:gd name="T4" fmla="*/ 3 w 336"/>
                  <a:gd name="T5" fmla="*/ 5 h 367"/>
                  <a:gd name="T6" fmla="*/ 4 w 336"/>
                  <a:gd name="T7" fmla="*/ 5 h 367"/>
                  <a:gd name="T8" fmla="*/ 4 w 336"/>
                  <a:gd name="T9" fmla="*/ 4 h 367"/>
                  <a:gd name="T10" fmla="*/ 4 w 336"/>
                  <a:gd name="T11" fmla="*/ 4 h 367"/>
                  <a:gd name="T12" fmla="*/ 5 w 336"/>
                  <a:gd name="T13" fmla="*/ 3 h 367"/>
                  <a:gd name="T14" fmla="*/ 5 w 336"/>
                  <a:gd name="T15" fmla="*/ 3 h 367"/>
                  <a:gd name="T16" fmla="*/ 5 w 336"/>
                  <a:gd name="T17" fmla="*/ 2 h 367"/>
                  <a:gd name="T18" fmla="*/ 5 w 336"/>
                  <a:gd name="T19" fmla="*/ 2 h 367"/>
                  <a:gd name="T20" fmla="*/ 5 w 336"/>
                  <a:gd name="T21" fmla="*/ 1 h 367"/>
                  <a:gd name="T22" fmla="*/ 4 w 336"/>
                  <a:gd name="T23" fmla="*/ 1 h 367"/>
                  <a:gd name="T24" fmla="*/ 4 w 336"/>
                  <a:gd name="T25" fmla="*/ 0 h 367"/>
                  <a:gd name="T26" fmla="*/ 4 w 336"/>
                  <a:gd name="T27" fmla="*/ 0 h 367"/>
                  <a:gd name="T28" fmla="*/ 3 w 336"/>
                  <a:gd name="T29" fmla="*/ 0 h 367"/>
                  <a:gd name="T30" fmla="*/ 3 w 336"/>
                  <a:gd name="T31" fmla="*/ 0 h 367"/>
                  <a:gd name="T32" fmla="*/ 2 w 336"/>
                  <a:gd name="T33" fmla="*/ 0 h 367"/>
                  <a:gd name="T34" fmla="*/ 2 w 336"/>
                  <a:gd name="T35" fmla="*/ 0 h 367"/>
                  <a:gd name="T36" fmla="*/ 1 w 336"/>
                  <a:gd name="T37" fmla="*/ 0 h 367"/>
                  <a:gd name="T38" fmla="*/ 1 w 336"/>
                  <a:gd name="T39" fmla="*/ 0 h 367"/>
                  <a:gd name="T40" fmla="*/ 0 w 336"/>
                  <a:gd name="T41" fmla="*/ 0 h 367"/>
                  <a:gd name="T42" fmla="*/ 0 w 336"/>
                  <a:gd name="T43" fmla="*/ 1 h 367"/>
                  <a:gd name="T44" fmla="*/ 0 w 336"/>
                  <a:gd name="T45" fmla="*/ 1 h 367"/>
                  <a:gd name="T46" fmla="*/ 0 w 336"/>
                  <a:gd name="T47" fmla="*/ 2 h 367"/>
                  <a:gd name="T48" fmla="*/ 0 w 336"/>
                  <a:gd name="T49" fmla="*/ 2 h 367"/>
                  <a:gd name="T50" fmla="*/ 0 w 336"/>
                  <a:gd name="T51" fmla="*/ 3 h 367"/>
                  <a:gd name="T52" fmla="*/ 0 w 336"/>
                  <a:gd name="T53" fmla="*/ 3 h 367"/>
                  <a:gd name="T54" fmla="*/ 0 w 336"/>
                  <a:gd name="T55" fmla="*/ 4 h 367"/>
                  <a:gd name="T56" fmla="*/ 0 w 336"/>
                  <a:gd name="T57" fmla="*/ 4 h 367"/>
                  <a:gd name="T58" fmla="*/ 1 w 336"/>
                  <a:gd name="T59" fmla="*/ 5 h 367"/>
                  <a:gd name="T60" fmla="*/ 1 w 336"/>
                  <a:gd name="T61" fmla="*/ 5 h 367"/>
                  <a:gd name="T62" fmla="*/ 2 w 336"/>
                  <a:gd name="T63" fmla="*/ 5 h 367"/>
                  <a:gd name="T64" fmla="*/ 2 w 336"/>
                  <a:gd name="T65" fmla="*/ 5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36"/>
                  <a:gd name="T100" fmla="*/ 0 h 367"/>
                  <a:gd name="T101" fmla="*/ 336 w 336"/>
                  <a:gd name="T102" fmla="*/ 367 h 3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36" h="367">
                    <a:moveTo>
                      <a:pt x="169" y="367"/>
                    </a:moveTo>
                    <a:lnTo>
                      <a:pt x="202" y="363"/>
                    </a:lnTo>
                    <a:lnTo>
                      <a:pt x="233" y="353"/>
                    </a:lnTo>
                    <a:lnTo>
                      <a:pt x="262" y="336"/>
                    </a:lnTo>
                    <a:lnTo>
                      <a:pt x="287" y="313"/>
                    </a:lnTo>
                    <a:lnTo>
                      <a:pt x="307" y="286"/>
                    </a:lnTo>
                    <a:lnTo>
                      <a:pt x="323" y="255"/>
                    </a:lnTo>
                    <a:lnTo>
                      <a:pt x="332" y="220"/>
                    </a:lnTo>
                    <a:lnTo>
                      <a:pt x="336" y="183"/>
                    </a:lnTo>
                    <a:lnTo>
                      <a:pt x="332" y="147"/>
                    </a:lnTo>
                    <a:lnTo>
                      <a:pt x="323" y="112"/>
                    </a:lnTo>
                    <a:lnTo>
                      <a:pt x="307" y="81"/>
                    </a:lnTo>
                    <a:lnTo>
                      <a:pt x="287" y="54"/>
                    </a:lnTo>
                    <a:lnTo>
                      <a:pt x="262" y="31"/>
                    </a:lnTo>
                    <a:lnTo>
                      <a:pt x="233" y="15"/>
                    </a:lnTo>
                    <a:lnTo>
                      <a:pt x="202" y="4"/>
                    </a:lnTo>
                    <a:lnTo>
                      <a:pt x="169" y="0"/>
                    </a:lnTo>
                    <a:lnTo>
                      <a:pt x="134" y="4"/>
                    </a:lnTo>
                    <a:lnTo>
                      <a:pt x="103" y="15"/>
                    </a:lnTo>
                    <a:lnTo>
                      <a:pt x="74" y="31"/>
                    </a:lnTo>
                    <a:lnTo>
                      <a:pt x="50" y="54"/>
                    </a:lnTo>
                    <a:lnTo>
                      <a:pt x="29" y="81"/>
                    </a:lnTo>
                    <a:lnTo>
                      <a:pt x="13" y="112"/>
                    </a:lnTo>
                    <a:lnTo>
                      <a:pt x="4" y="147"/>
                    </a:lnTo>
                    <a:lnTo>
                      <a:pt x="0" y="183"/>
                    </a:lnTo>
                    <a:lnTo>
                      <a:pt x="4" y="220"/>
                    </a:lnTo>
                    <a:lnTo>
                      <a:pt x="13" y="255"/>
                    </a:lnTo>
                    <a:lnTo>
                      <a:pt x="29" y="286"/>
                    </a:lnTo>
                    <a:lnTo>
                      <a:pt x="50" y="313"/>
                    </a:lnTo>
                    <a:lnTo>
                      <a:pt x="74" y="336"/>
                    </a:lnTo>
                    <a:lnTo>
                      <a:pt x="103" y="353"/>
                    </a:lnTo>
                    <a:lnTo>
                      <a:pt x="134" y="363"/>
                    </a:lnTo>
                    <a:lnTo>
                      <a:pt x="169" y="3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5" name="Freeform 106">
                <a:extLst>
                  <a:ext uri="{FF2B5EF4-FFF2-40B4-BE49-F238E27FC236}">
                    <a16:creationId xmlns:a16="http://schemas.microsoft.com/office/drawing/2014/main" id="{B183C4B8-3BE6-0791-9BC8-1D4F0BBD3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" y="873"/>
                <a:ext cx="121" cy="131"/>
              </a:xfrm>
              <a:custGeom>
                <a:avLst/>
                <a:gdLst>
                  <a:gd name="T0" fmla="*/ 2 w 242"/>
                  <a:gd name="T1" fmla="*/ 4 h 263"/>
                  <a:gd name="T2" fmla="*/ 3 w 242"/>
                  <a:gd name="T3" fmla="*/ 4 h 263"/>
                  <a:gd name="T4" fmla="*/ 3 w 242"/>
                  <a:gd name="T5" fmla="*/ 3 h 263"/>
                  <a:gd name="T6" fmla="*/ 3 w 242"/>
                  <a:gd name="T7" fmla="*/ 3 h 263"/>
                  <a:gd name="T8" fmla="*/ 4 w 242"/>
                  <a:gd name="T9" fmla="*/ 3 h 263"/>
                  <a:gd name="T10" fmla="*/ 4 w 242"/>
                  <a:gd name="T11" fmla="*/ 3 h 263"/>
                  <a:gd name="T12" fmla="*/ 4 w 242"/>
                  <a:gd name="T13" fmla="*/ 2 h 263"/>
                  <a:gd name="T14" fmla="*/ 4 w 242"/>
                  <a:gd name="T15" fmla="*/ 2 h 263"/>
                  <a:gd name="T16" fmla="*/ 4 w 242"/>
                  <a:gd name="T17" fmla="*/ 2 h 263"/>
                  <a:gd name="T18" fmla="*/ 4 w 242"/>
                  <a:gd name="T19" fmla="*/ 1 h 263"/>
                  <a:gd name="T20" fmla="*/ 4 w 242"/>
                  <a:gd name="T21" fmla="*/ 1 h 263"/>
                  <a:gd name="T22" fmla="*/ 4 w 242"/>
                  <a:gd name="T23" fmla="*/ 0 h 263"/>
                  <a:gd name="T24" fmla="*/ 4 w 242"/>
                  <a:gd name="T25" fmla="*/ 0 h 263"/>
                  <a:gd name="T26" fmla="*/ 3 w 242"/>
                  <a:gd name="T27" fmla="*/ 0 h 263"/>
                  <a:gd name="T28" fmla="*/ 3 w 242"/>
                  <a:gd name="T29" fmla="*/ 0 h 263"/>
                  <a:gd name="T30" fmla="*/ 3 w 242"/>
                  <a:gd name="T31" fmla="*/ 0 h 263"/>
                  <a:gd name="T32" fmla="*/ 2 w 242"/>
                  <a:gd name="T33" fmla="*/ 0 h 263"/>
                  <a:gd name="T34" fmla="*/ 2 w 242"/>
                  <a:gd name="T35" fmla="*/ 0 h 263"/>
                  <a:gd name="T36" fmla="*/ 2 w 242"/>
                  <a:gd name="T37" fmla="*/ 0 h 263"/>
                  <a:gd name="T38" fmla="*/ 1 w 242"/>
                  <a:gd name="T39" fmla="*/ 0 h 263"/>
                  <a:gd name="T40" fmla="*/ 1 w 242"/>
                  <a:gd name="T41" fmla="*/ 0 h 263"/>
                  <a:gd name="T42" fmla="*/ 1 w 242"/>
                  <a:gd name="T43" fmla="*/ 0 h 263"/>
                  <a:gd name="T44" fmla="*/ 1 w 242"/>
                  <a:gd name="T45" fmla="*/ 1 h 263"/>
                  <a:gd name="T46" fmla="*/ 1 w 242"/>
                  <a:gd name="T47" fmla="*/ 1 h 263"/>
                  <a:gd name="T48" fmla="*/ 0 w 242"/>
                  <a:gd name="T49" fmla="*/ 2 h 263"/>
                  <a:gd name="T50" fmla="*/ 1 w 242"/>
                  <a:gd name="T51" fmla="*/ 2 h 263"/>
                  <a:gd name="T52" fmla="*/ 1 w 242"/>
                  <a:gd name="T53" fmla="*/ 2 h 263"/>
                  <a:gd name="T54" fmla="*/ 1 w 242"/>
                  <a:gd name="T55" fmla="*/ 3 h 263"/>
                  <a:gd name="T56" fmla="*/ 1 w 242"/>
                  <a:gd name="T57" fmla="*/ 3 h 263"/>
                  <a:gd name="T58" fmla="*/ 1 w 242"/>
                  <a:gd name="T59" fmla="*/ 3 h 263"/>
                  <a:gd name="T60" fmla="*/ 2 w 242"/>
                  <a:gd name="T61" fmla="*/ 3 h 263"/>
                  <a:gd name="T62" fmla="*/ 2 w 242"/>
                  <a:gd name="T63" fmla="*/ 4 h 263"/>
                  <a:gd name="T64" fmla="*/ 2 w 242"/>
                  <a:gd name="T65" fmla="*/ 4 h 26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42"/>
                  <a:gd name="T100" fmla="*/ 0 h 263"/>
                  <a:gd name="T101" fmla="*/ 242 w 242"/>
                  <a:gd name="T102" fmla="*/ 263 h 263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42" h="263">
                    <a:moveTo>
                      <a:pt x="121" y="263"/>
                    </a:moveTo>
                    <a:lnTo>
                      <a:pt x="145" y="260"/>
                    </a:lnTo>
                    <a:lnTo>
                      <a:pt x="168" y="252"/>
                    </a:lnTo>
                    <a:lnTo>
                      <a:pt x="189" y="241"/>
                    </a:lnTo>
                    <a:lnTo>
                      <a:pt x="206" y="225"/>
                    </a:lnTo>
                    <a:lnTo>
                      <a:pt x="221" y="205"/>
                    </a:lnTo>
                    <a:lnTo>
                      <a:pt x="233" y="182"/>
                    </a:lnTo>
                    <a:lnTo>
                      <a:pt x="240" y="158"/>
                    </a:lnTo>
                    <a:lnTo>
                      <a:pt x="242" y="131"/>
                    </a:lnTo>
                    <a:lnTo>
                      <a:pt x="240" y="105"/>
                    </a:lnTo>
                    <a:lnTo>
                      <a:pt x="233" y="81"/>
                    </a:lnTo>
                    <a:lnTo>
                      <a:pt x="221" y="58"/>
                    </a:lnTo>
                    <a:lnTo>
                      <a:pt x="206" y="38"/>
                    </a:lnTo>
                    <a:lnTo>
                      <a:pt x="189" y="22"/>
                    </a:lnTo>
                    <a:lnTo>
                      <a:pt x="168" y="10"/>
                    </a:lnTo>
                    <a:lnTo>
                      <a:pt x="145" y="2"/>
                    </a:lnTo>
                    <a:lnTo>
                      <a:pt x="121" y="0"/>
                    </a:lnTo>
                    <a:lnTo>
                      <a:pt x="97" y="2"/>
                    </a:lnTo>
                    <a:lnTo>
                      <a:pt x="74" y="10"/>
                    </a:lnTo>
                    <a:lnTo>
                      <a:pt x="53" y="22"/>
                    </a:lnTo>
                    <a:lnTo>
                      <a:pt x="36" y="38"/>
                    </a:lnTo>
                    <a:lnTo>
                      <a:pt x="21" y="58"/>
                    </a:lnTo>
                    <a:lnTo>
                      <a:pt x="9" y="81"/>
                    </a:lnTo>
                    <a:lnTo>
                      <a:pt x="2" y="105"/>
                    </a:lnTo>
                    <a:lnTo>
                      <a:pt x="0" y="131"/>
                    </a:lnTo>
                    <a:lnTo>
                      <a:pt x="2" y="158"/>
                    </a:lnTo>
                    <a:lnTo>
                      <a:pt x="9" y="182"/>
                    </a:lnTo>
                    <a:lnTo>
                      <a:pt x="21" y="205"/>
                    </a:lnTo>
                    <a:lnTo>
                      <a:pt x="36" y="225"/>
                    </a:lnTo>
                    <a:lnTo>
                      <a:pt x="53" y="241"/>
                    </a:lnTo>
                    <a:lnTo>
                      <a:pt x="74" y="252"/>
                    </a:lnTo>
                    <a:lnTo>
                      <a:pt x="97" y="260"/>
                    </a:lnTo>
                    <a:lnTo>
                      <a:pt x="121" y="2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6" name="Freeform 107">
                <a:extLst>
                  <a:ext uri="{FF2B5EF4-FFF2-40B4-BE49-F238E27FC236}">
                    <a16:creationId xmlns:a16="http://schemas.microsoft.com/office/drawing/2014/main" id="{80BE7E0B-7CFC-9A23-1F0F-ECECB30FB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" y="885"/>
                <a:ext cx="60" cy="105"/>
              </a:xfrm>
              <a:custGeom>
                <a:avLst/>
                <a:gdLst>
                  <a:gd name="T0" fmla="*/ 1 w 119"/>
                  <a:gd name="T1" fmla="*/ 0 h 211"/>
                  <a:gd name="T2" fmla="*/ 1 w 119"/>
                  <a:gd name="T3" fmla="*/ 0 h 211"/>
                  <a:gd name="T4" fmla="*/ 1 w 119"/>
                  <a:gd name="T5" fmla="*/ 0 h 211"/>
                  <a:gd name="T6" fmla="*/ 1 w 119"/>
                  <a:gd name="T7" fmla="*/ 0 h 211"/>
                  <a:gd name="T8" fmla="*/ 0 w 119"/>
                  <a:gd name="T9" fmla="*/ 0 h 211"/>
                  <a:gd name="T10" fmla="*/ 1 w 119"/>
                  <a:gd name="T11" fmla="*/ 0 h 211"/>
                  <a:gd name="T12" fmla="*/ 1 w 119"/>
                  <a:gd name="T13" fmla="*/ 0 h 211"/>
                  <a:gd name="T14" fmla="*/ 1 w 119"/>
                  <a:gd name="T15" fmla="*/ 0 h 211"/>
                  <a:gd name="T16" fmla="*/ 2 w 119"/>
                  <a:gd name="T17" fmla="*/ 0 h 211"/>
                  <a:gd name="T18" fmla="*/ 2 w 119"/>
                  <a:gd name="T19" fmla="*/ 0 h 211"/>
                  <a:gd name="T20" fmla="*/ 2 w 119"/>
                  <a:gd name="T21" fmla="*/ 1 h 211"/>
                  <a:gd name="T22" fmla="*/ 2 w 119"/>
                  <a:gd name="T23" fmla="*/ 1 h 211"/>
                  <a:gd name="T24" fmla="*/ 2 w 119"/>
                  <a:gd name="T25" fmla="*/ 1 h 211"/>
                  <a:gd name="T26" fmla="*/ 2 w 119"/>
                  <a:gd name="T27" fmla="*/ 1 h 211"/>
                  <a:gd name="T28" fmla="*/ 2 w 119"/>
                  <a:gd name="T29" fmla="*/ 2 h 211"/>
                  <a:gd name="T30" fmla="*/ 2 w 119"/>
                  <a:gd name="T31" fmla="*/ 2 h 211"/>
                  <a:gd name="T32" fmla="*/ 2 w 119"/>
                  <a:gd name="T33" fmla="*/ 2 h 211"/>
                  <a:gd name="T34" fmla="*/ 1 w 119"/>
                  <a:gd name="T35" fmla="*/ 2 h 211"/>
                  <a:gd name="T36" fmla="*/ 1 w 119"/>
                  <a:gd name="T37" fmla="*/ 3 h 211"/>
                  <a:gd name="T38" fmla="*/ 1 w 119"/>
                  <a:gd name="T39" fmla="*/ 3 h 211"/>
                  <a:gd name="T40" fmla="*/ 1 w 119"/>
                  <a:gd name="T41" fmla="*/ 3 h 211"/>
                  <a:gd name="T42" fmla="*/ 1 w 119"/>
                  <a:gd name="T43" fmla="*/ 3 h 211"/>
                  <a:gd name="T44" fmla="*/ 1 w 119"/>
                  <a:gd name="T45" fmla="*/ 3 h 211"/>
                  <a:gd name="T46" fmla="*/ 1 w 119"/>
                  <a:gd name="T47" fmla="*/ 3 h 211"/>
                  <a:gd name="T48" fmla="*/ 1 w 119"/>
                  <a:gd name="T49" fmla="*/ 3 h 211"/>
                  <a:gd name="T50" fmla="*/ 1 w 119"/>
                  <a:gd name="T51" fmla="*/ 3 h 211"/>
                  <a:gd name="T52" fmla="*/ 1 w 119"/>
                  <a:gd name="T53" fmla="*/ 3 h 211"/>
                  <a:gd name="T54" fmla="*/ 2 w 119"/>
                  <a:gd name="T55" fmla="*/ 3 h 211"/>
                  <a:gd name="T56" fmla="*/ 2 w 119"/>
                  <a:gd name="T57" fmla="*/ 2 h 211"/>
                  <a:gd name="T58" fmla="*/ 2 w 119"/>
                  <a:gd name="T59" fmla="*/ 2 h 211"/>
                  <a:gd name="T60" fmla="*/ 2 w 119"/>
                  <a:gd name="T61" fmla="*/ 2 h 211"/>
                  <a:gd name="T62" fmla="*/ 2 w 119"/>
                  <a:gd name="T63" fmla="*/ 1 h 211"/>
                  <a:gd name="T64" fmla="*/ 2 w 119"/>
                  <a:gd name="T65" fmla="*/ 1 h 211"/>
                  <a:gd name="T66" fmla="*/ 2 w 119"/>
                  <a:gd name="T67" fmla="*/ 1 h 211"/>
                  <a:gd name="T68" fmla="*/ 2 w 119"/>
                  <a:gd name="T69" fmla="*/ 1 h 211"/>
                  <a:gd name="T70" fmla="*/ 2 w 119"/>
                  <a:gd name="T71" fmla="*/ 0 h 211"/>
                  <a:gd name="T72" fmla="*/ 2 w 119"/>
                  <a:gd name="T73" fmla="*/ 0 h 211"/>
                  <a:gd name="T74" fmla="*/ 2 w 119"/>
                  <a:gd name="T75" fmla="*/ 0 h 211"/>
                  <a:gd name="T76" fmla="*/ 1 w 119"/>
                  <a:gd name="T77" fmla="*/ 0 h 211"/>
                  <a:gd name="T78" fmla="*/ 1 w 119"/>
                  <a:gd name="T79" fmla="*/ 0 h 211"/>
                  <a:gd name="T80" fmla="*/ 1 w 119"/>
                  <a:gd name="T81" fmla="*/ 0 h 21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19"/>
                  <a:gd name="T124" fmla="*/ 0 h 211"/>
                  <a:gd name="T125" fmla="*/ 119 w 119"/>
                  <a:gd name="T126" fmla="*/ 211 h 21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19" h="211">
                    <a:moveTo>
                      <a:pt x="22" y="0"/>
                    </a:moveTo>
                    <a:lnTo>
                      <a:pt x="16" y="0"/>
                    </a:lnTo>
                    <a:lnTo>
                      <a:pt x="10" y="1"/>
                    </a:lnTo>
                    <a:lnTo>
                      <a:pt x="6" y="1"/>
                    </a:lnTo>
                    <a:lnTo>
                      <a:pt x="0" y="2"/>
                    </a:lnTo>
                    <a:lnTo>
                      <a:pt x="18" y="6"/>
                    </a:lnTo>
                    <a:lnTo>
                      <a:pt x="36" y="13"/>
                    </a:lnTo>
                    <a:lnTo>
                      <a:pt x="51" y="23"/>
                    </a:lnTo>
                    <a:lnTo>
                      <a:pt x="65" y="36"/>
                    </a:lnTo>
                    <a:lnTo>
                      <a:pt x="75" y="51"/>
                    </a:lnTo>
                    <a:lnTo>
                      <a:pt x="83" y="69"/>
                    </a:lnTo>
                    <a:lnTo>
                      <a:pt x="88" y="88"/>
                    </a:lnTo>
                    <a:lnTo>
                      <a:pt x="90" y="108"/>
                    </a:lnTo>
                    <a:lnTo>
                      <a:pt x="89" y="127"/>
                    </a:lnTo>
                    <a:lnTo>
                      <a:pt x="84" y="144"/>
                    </a:lnTo>
                    <a:lnTo>
                      <a:pt x="77" y="159"/>
                    </a:lnTo>
                    <a:lnTo>
                      <a:pt x="69" y="174"/>
                    </a:lnTo>
                    <a:lnTo>
                      <a:pt x="58" y="187"/>
                    </a:lnTo>
                    <a:lnTo>
                      <a:pt x="45" y="197"/>
                    </a:lnTo>
                    <a:lnTo>
                      <a:pt x="31" y="205"/>
                    </a:lnTo>
                    <a:lnTo>
                      <a:pt x="15" y="211"/>
                    </a:lnTo>
                    <a:lnTo>
                      <a:pt x="17" y="211"/>
                    </a:lnTo>
                    <a:lnTo>
                      <a:pt x="18" y="211"/>
                    </a:lnTo>
                    <a:lnTo>
                      <a:pt x="21" y="211"/>
                    </a:lnTo>
                    <a:lnTo>
                      <a:pt x="22" y="211"/>
                    </a:lnTo>
                    <a:lnTo>
                      <a:pt x="41" y="209"/>
                    </a:lnTo>
                    <a:lnTo>
                      <a:pt x="60" y="203"/>
                    </a:lnTo>
                    <a:lnTo>
                      <a:pt x="76" y="193"/>
                    </a:lnTo>
                    <a:lnTo>
                      <a:pt x="90" y="180"/>
                    </a:lnTo>
                    <a:lnTo>
                      <a:pt x="103" y="165"/>
                    </a:lnTo>
                    <a:lnTo>
                      <a:pt x="111" y="146"/>
                    </a:lnTo>
                    <a:lnTo>
                      <a:pt x="116" y="127"/>
                    </a:lnTo>
                    <a:lnTo>
                      <a:pt x="119" y="105"/>
                    </a:lnTo>
                    <a:lnTo>
                      <a:pt x="116" y="84"/>
                    </a:lnTo>
                    <a:lnTo>
                      <a:pt x="111" y="65"/>
                    </a:lnTo>
                    <a:lnTo>
                      <a:pt x="103" y="46"/>
                    </a:lnTo>
                    <a:lnTo>
                      <a:pt x="90" y="31"/>
                    </a:lnTo>
                    <a:lnTo>
                      <a:pt x="76" y="19"/>
                    </a:lnTo>
                    <a:lnTo>
                      <a:pt x="60" y="8"/>
                    </a:lnTo>
                    <a:lnTo>
                      <a:pt x="41" y="2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7" name="Freeform 108">
                <a:extLst>
                  <a:ext uri="{FF2B5EF4-FFF2-40B4-BE49-F238E27FC236}">
                    <a16:creationId xmlns:a16="http://schemas.microsoft.com/office/drawing/2014/main" id="{1CDFD44E-ED7F-5D91-12A3-92C04D702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1" y="1072"/>
                <a:ext cx="46" cy="21"/>
              </a:xfrm>
              <a:custGeom>
                <a:avLst/>
                <a:gdLst>
                  <a:gd name="T0" fmla="*/ 1 w 91"/>
                  <a:gd name="T1" fmla="*/ 1 h 42"/>
                  <a:gd name="T2" fmla="*/ 1 w 91"/>
                  <a:gd name="T3" fmla="*/ 1 h 42"/>
                  <a:gd name="T4" fmla="*/ 0 w 91"/>
                  <a:gd name="T5" fmla="*/ 1 h 42"/>
                  <a:gd name="T6" fmla="*/ 1 w 91"/>
                  <a:gd name="T7" fmla="*/ 1 h 42"/>
                  <a:gd name="T8" fmla="*/ 1 w 91"/>
                  <a:gd name="T9" fmla="*/ 1 h 42"/>
                  <a:gd name="T10" fmla="*/ 1 w 91"/>
                  <a:gd name="T11" fmla="*/ 1 h 42"/>
                  <a:gd name="T12" fmla="*/ 1 w 91"/>
                  <a:gd name="T13" fmla="*/ 0 h 42"/>
                  <a:gd name="T14" fmla="*/ 1 w 91"/>
                  <a:gd name="T15" fmla="*/ 1 h 42"/>
                  <a:gd name="T16" fmla="*/ 2 w 91"/>
                  <a:gd name="T17" fmla="*/ 1 h 42"/>
                  <a:gd name="T18" fmla="*/ 2 w 91"/>
                  <a:gd name="T19" fmla="*/ 1 h 42"/>
                  <a:gd name="T20" fmla="*/ 2 w 91"/>
                  <a:gd name="T21" fmla="*/ 1 h 42"/>
                  <a:gd name="T22" fmla="*/ 1 w 91"/>
                  <a:gd name="T23" fmla="*/ 1 h 42"/>
                  <a:gd name="T24" fmla="*/ 1 w 91"/>
                  <a:gd name="T25" fmla="*/ 1 h 42"/>
                  <a:gd name="T26" fmla="*/ 1 w 91"/>
                  <a:gd name="T27" fmla="*/ 1 h 42"/>
                  <a:gd name="T28" fmla="*/ 1 w 91"/>
                  <a:gd name="T29" fmla="*/ 1 h 42"/>
                  <a:gd name="T30" fmla="*/ 1 w 91"/>
                  <a:gd name="T31" fmla="*/ 1 h 42"/>
                  <a:gd name="T32" fmla="*/ 1 w 91"/>
                  <a:gd name="T33" fmla="*/ 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1"/>
                  <a:gd name="T52" fmla="*/ 0 h 42"/>
                  <a:gd name="T53" fmla="*/ 91 w 91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1" h="42">
                    <a:moveTo>
                      <a:pt x="1" y="42"/>
                    </a:moveTo>
                    <a:lnTo>
                      <a:pt x="1" y="39"/>
                    </a:lnTo>
                    <a:lnTo>
                      <a:pt x="0" y="32"/>
                    </a:lnTo>
                    <a:lnTo>
                      <a:pt x="1" y="21"/>
                    </a:lnTo>
                    <a:lnTo>
                      <a:pt x="7" y="11"/>
                    </a:lnTo>
                    <a:lnTo>
                      <a:pt x="16" y="3"/>
                    </a:lnTo>
                    <a:lnTo>
                      <a:pt x="32" y="0"/>
                    </a:lnTo>
                    <a:lnTo>
                      <a:pt x="56" y="3"/>
                    </a:lnTo>
                    <a:lnTo>
                      <a:pt x="91" y="15"/>
                    </a:lnTo>
                    <a:lnTo>
                      <a:pt x="87" y="15"/>
                    </a:lnTo>
                    <a:lnTo>
                      <a:pt x="78" y="13"/>
                    </a:lnTo>
                    <a:lnTo>
                      <a:pt x="64" y="12"/>
                    </a:lnTo>
                    <a:lnTo>
                      <a:pt x="49" y="13"/>
                    </a:lnTo>
                    <a:lnTo>
                      <a:pt x="33" y="16"/>
                    </a:lnTo>
                    <a:lnTo>
                      <a:pt x="18" y="20"/>
                    </a:lnTo>
                    <a:lnTo>
                      <a:pt x="7" y="30"/>
                    </a:lnTo>
                    <a:lnTo>
                      <a:pt x="1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128" name="Freeform 109">
                <a:extLst>
                  <a:ext uri="{FF2B5EF4-FFF2-40B4-BE49-F238E27FC236}">
                    <a16:creationId xmlns:a16="http://schemas.microsoft.com/office/drawing/2014/main" id="{1A498009-0A0A-4D22-1F04-8C2659A5C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1065"/>
                <a:ext cx="24" cy="86"/>
              </a:xfrm>
              <a:custGeom>
                <a:avLst/>
                <a:gdLst>
                  <a:gd name="T0" fmla="*/ 0 w 50"/>
                  <a:gd name="T1" fmla="*/ 0 h 171"/>
                  <a:gd name="T2" fmla="*/ 0 w 50"/>
                  <a:gd name="T3" fmla="*/ 1 h 171"/>
                  <a:gd name="T4" fmla="*/ 0 w 50"/>
                  <a:gd name="T5" fmla="*/ 1 h 171"/>
                  <a:gd name="T6" fmla="*/ 0 w 50"/>
                  <a:gd name="T7" fmla="*/ 1 h 171"/>
                  <a:gd name="T8" fmla="*/ 0 w 50"/>
                  <a:gd name="T9" fmla="*/ 1 h 171"/>
                  <a:gd name="T10" fmla="*/ 0 w 50"/>
                  <a:gd name="T11" fmla="*/ 1 h 171"/>
                  <a:gd name="T12" fmla="*/ 0 w 50"/>
                  <a:gd name="T13" fmla="*/ 2 h 171"/>
                  <a:gd name="T14" fmla="*/ 0 w 50"/>
                  <a:gd name="T15" fmla="*/ 3 h 171"/>
                  <a:gd name="T16" fmla="*/ 0 w 50"/>
                  <a:gd name="T17" fmla="*/ 3 h 171"/>
                  <a:gd name="T18" fmla="*/ 0 w 50"/>
                  <a:gd name="T19" fmla="*/ 3 h 171"/>
                  <a:gd name="T20" fmla="*/ 0 w 50"/>
                  <a:gd name="T21" fmla="*/ 3 h 171"/>
                  <a:gd name="T22" fmla="*/ 0 w 50"/>
                  <a:gd name="T23" fmla="*/ 3 h 171"/>
                  <a:gd name="T24" fmla="*/ 0 w 50"/>
                  <a:gd name="T25" fmla="*/ 2 h 171"/>
                  <a:gd name="T26" fmla="*/ 0 w 50"/>
                  <a:gd name="T27" fmla="*/ 2 h 171"/>
                  <a:gd name="T28" fmla="*/ 0 w 50"/>
                  <a:gd name="T29" fmla="*/ 1 h 171"/>
                  <a:gd name="T30" fmla="*/ 0 w 50"/>
                  <a:gd name="T31" fmla="*/ 1 h 171"/>
                  <a:gd name="T32" fmla="*/ 0 w 50"/>
                  <a:gd name="T33" fmla="*/ 0 h 1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0"/>
                  <a:gd name="T52" fmla="*/ 0 h 171"/>
                  <a:gd name="T53" fmla="*/ 50 w 50"/>
                  <a:gd name="T54" fmla="*/ 171 h 17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0" h="171">
                    <a:moveTo>
                      <a:pt x="19" y="0"/>
                    </a:moveTo>
                    <a:lnTo>
                      <a:pt x="20" y="2"/>
                    </a:lnTo>
                    <a:lnTo>
                      <a:pt x="25" y="10"/>
                    </a:lnTo>
                    <a:lnTo>
                      <a:pt x="29" y="22"/>
                    </a:lnTo>
                    <a:lnTo>
                      <a:pt x="33" y="40"/>
                    </a:lnTo>
                    <a:lnTo>
                      <a:pt x="33" y="64"/>
                    </a:lnTo>
                    <a:lnTo>
                      <a:pt x="29" y="93"/>
                    </a:lnTo>
                    <a:lnTo>
                      <a:pt x="19" y="129"/>
                    </a:lnTo>
                    <a:lnTo>
                      <a:pt x="0" y="171"/>
                    </a:lnTo>
                    <a:lnTo>
                      <a:pt x="5" y="167"/>
                    </a:lnTo>
                    <a:lnTo>
                      <a:pt x="14" y="153"/>
                    </a:lnTo>
                    <a:lnTo>
                      <a:pt x="27" y="132"/>
                    </a:lnTo>
                    <a:lnTo>
                      <a:pt x="40" y="108"/>
                    </a:lnTo>
                    <a:lnTo>
                      <a:pt x="48" y="80"/>
                    </a:lnTo>
                    <a:lnTo>
                      <a:pt x="50" y="52"/>
                    </a:lnTo>
                    <a:lnTo>
                      <a:pt x="41" y="24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  <p:grpSp>
        <p:nvGrpSpPr>
          <p:cNvPr id="9" name="Group 110">
            <a:extLst>
              <a:ext uri="{FF2B5EF4-FFF2-40B4-BE49-F238E27FC236}">
                <a16:creationId xmlns:a16="http://schemas.microsoft.com/office/drawing/2014/main" id="{AF95AE0D-3FE1-D68F-6EE0-E0B770E795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914400"/>
            <a:ext cx="4038600" cy="3276600"/>
            <a:chOff x="192" y="576"/>
            <a:chExt cx="2544" cy="2064"/>
          </a:xfrm>
        </p:grpSpPr>
        <p:sp>
          <p:nvSpPr>
            <p:cNvPr id="135279" name="AutoShape 111">
              <a:extLst>
                <a:ext uri="{FF2B5EF4-FFF2-40B4-BE49-F238E27FC236}">
                  <a16:creationId xmlns:a16="http://schemas.microsoft.com/office/drawing/2014/main" id="{529ABE78-0A48-AEB1-BE28-4B1423D59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76"/>
              <a:ext cx="2544" cy="2064"/>
            </a:xfrm>
            <a:prstGeom prst="wave">
              <a:avLst>
                <a:gd name="adj1" fmla="val 5847"/>
                <a:gd name="adj2" fmla="val 0"/>
              </a:avLst>
            </a:prstGeom>
            <a:gradFill rotWithShape="0">
              <a:gsLst>
                <a:gs pos="0">
                  <a:schemeClr val="bg1"/>
                </a:gs>
                <a:gs pos="50000">
                  <a:srgbClr val="FFCCFF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45791" dir="3378596">
                <a:srgbClr val="FF99CC"/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r>
                <a:rPr lang="tr-TR" sz="1600" b="1" dirty="0">
                  <a:solidFill>
                    <a:schemeClr val="hlink"/>
                  </a:solidFill>
                  <a:latin typeface="Times New Roman" pitchFamily="18" charset="0"/>
                  <a:cs typeface="Times New Roman" pitchFamily="18" charset="0"/>
                </a:rPr>
                <a:t>Kağıt İşleri</a:t>
              </a:r>
              <a:r>
                <a:rPr lang="tr-TR" sz="1600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eaLnBrk="1" hangingPunct="1">
                <a:buClr>
                  <a:schemeClr val="hlink"/>
                </a:buClr>
                <a:buFont typeface="Wingdings" pitchFamily="2" charset="2"/>
                <a:buChar char="ü"/>
                <a:defRPr/>
              </a:pPr>
              <a:r>
                <a:rPr lang="tr-TR" sz="1400" dirty="0">
                  <a:latin typeface="Times New Roman" pitchFamily="18" charset="0"/>
                </a:rPr>
                <a:t> </a:t>
              </a: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Masa üstünün temiz olması ile başarı arasında bir</a:t>
              </a:r>
              <a:endParaRPr lang="tr-TR" sz="1400" dirty="0">
                <a:latin typeface="Times New Roman" pitchFamily="18" charset="0"/>
              </a:endParaRPr>
            </a:p>
            <a:p>
              <a:pPr eaLnBrk="1" hangingPunct="1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tr-TR" sz="1400" dirty="0">
                  <a:latin typeface="Times New Roman" pitchFamily="18" charset="0"/>
                </a:rPr>
                <a:t>     </a:t>
              </a: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ilişki yoktur.</a:t>
              </a:r>
              <a:endParaRPr lang="tr-TR" sz="1400" dirty="0">
                <a:latin typeface="Times New Roman" pitchFamily="18" charset="0"/>
              </a:endParaRPr>
            </a:p>
            <a:p>
              <a:pPr eaLnBrk="1" hangingPunct="1">
                <a:buClr>
                  <a:schemeClr val="hlink"/>
                </a:buClr>
                <a:buFont typeface="Wingdings" pitchFamily="2" charset="2"/>
                <a:buChar char="ü"/>
                <a:defRPr/>
              </a:pPr>
              <a:r>
                <a:rPr lang="tr-TR" sz="1400" dirty="0">
                  <a:latin typeface="Times New Roman" pitchFamily="18" charset="0"/>
                </a:rPr>
                <a:t> </a:t>
              </a: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Gelen kağıtla (evrakla) ilgili ne </a:t>
              </a:r>
              <a:endParaRPr lang="tr-TR" sz="1400" dirty="0">
                <a:latin typeface="Times New Roman" pitchFamily="18" charset="0"/>
              </a:endParaRPr>
            </a:p>
            <a:p>
              <a:pPr eaLnBrk="1" hangingPunct="1">
                <a:buClr>
                  <a:schemeClr val="hlink"/>
                </a:buClr>
                <a:buFont typeface="Wingdings" pitchFamily="2" charset="2"/>
                <a:buNone/>
                <a:defRPr/>
              </a:pPr>
              <a:r>
                <a:rPr lang="tr-TR" sz="1400" dirty="0">
                  <a:latin typeface="Times New Roman" pitchFamily="18" charset="0"/>
                </a:rPr>
                <a:t>    </a:t>
              </a: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yapılacağına çabuk karar verin.</a:t>
              </a:r>
              <a:r>
                <a:rPr lang="tr-TR" sz="1400" dirty="0">
                  <a:latin typeface="Times New Roman" pitchFamily="18" charset="0"/>
                </a:rPr>
                <a:t> </a:t>
              </a:r>
            </a:p>
            <a:p>
              <a:pPr eaLnBrk="1" hangingPunct="1">
                <a:buClr>
                  <a:schemeClr val="hlink"/>
                </a:buClr>
                <a:buFont typeface="Wingdings" pitchFamily="2" charset="2"/>
                <a:buChar char="ü"/>
                <a:defRPr/>
              </a:pP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Bir kağıdı bir kez </a:t>
              </a:r>
              <a:endParaRPr lang="tr-TR" sz="1400" dirty="0">
                <a:latin typeface="Times New Roman" pitchFamily="18" charset="0"/>
              </a:endParaRPr>
            </a:p>
            <a:p>
              <a:pPr eaLnBrk="1" hangingPunct="1">
                <a:defRPr/>
              </a:pPr>
              <a:r>
                <a:rPr lang="tr-TR" sz="1400" dirty="0">
                  <a:latin typeface="Times New Roman" pitchFamily="18" charset="0"/>
                  <a:cs typeface="Times New Roman" pitchFamily="18" charset="0"/>
                </a:rPr>
                <a:t>ele alın ve şu dört eylemden birini yapın.</a:t>
              </a:r>
            </a:p>
            <a:p>
              <a:pPr eaLnBrk="1" hangingPunct="1">
                <a:defRPr/>
              </a:pPr>
              <a:r>
                <a:rPr lang="tr-TR" sz="1400" b="1" dirty="0">
                  <a:solidFill>
                    <a:schemeClr val="folHlink"/>
                  </a:solidFill>
                  <a:latin typeface="Times New Roman" pitchFamily="18" charset="0"/>
                </a:rPr>
                <a:t>	</a:t>
              </a: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1.At</a:t>
              </a:r>
            </a:p>
            <a:p>
              <a:pPr eaLnBrk="1" hangingPunct="1">
                <a:defRPr/>
              </a:pP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</a:rPr>
                <a:t>	</a:t>
              </a: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2.Havale et</a:t>
              </a:r>
            </a:p>
            <a:p>
              <a:pPr eaLnBrk="1" hangingPunct="1">
                <a:defRPr/>
              </a:pP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</a:rPr>
                <a:t>	</a:t>
              </a: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3.Dosyala </a:t>
              </a:r>
            </a:p>
            <a:p>
              <a:pPr eaLnBrk="1" hangingPunct="1">
                <a:defRPr/>
              </a:pP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</a:rPr>
                <a:t>	</a:t>
              </a:r>
              <a:r>
                <a:rPr lang="tr-TR" sz="14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4.Gereğini yap.</a:t>
              </a:r>
              <a:endParaRPr lang="tr-TR" sz="1400" b="1" dirty="0">
                <a:solidFill>
                  <a:srgbClr val="00B050"/>
                </a:solidFill>
                <a:latin typeface="Times New Roman" pitchFamily="18" charset="0"/>
              </a:endParaRPr>
            </a:p>
            <a:p>
              <a:pPr eaLnBrk="1" hangingPunct="1">
                <a:defRPr/>
              </a:pPr>
              <a:endParaRPr lang="tr-TR" sz="1400" b="1" dirty="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pic>
          <p:nvPicPr>
            <p:cNvPr id="40081" name="Picture 112" descr="E:\office\Clipart\standard\stddir1\bd06141_.wmf">
              <a:extLst>
                <a:ext uri="{FF2B5EF4-FFF2-40B4-BE49-F238E27FC236}">
                  <a16:creationId xmlns:a16="http://schemas.microsoft.com/office/drawing/2014/main" id="{BB4D23A1-CF79-26B8-0636-3730C240C9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824"/>
              <a:ext cx="736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113">
            <a:extLst>
              <a:ext uri="{FF2B5EF4-FFF2-40B4-BE49-F238E27FC236}">
                <a16:creationId xmlns:a16="http://schemas.microsoft.com/office/drawing/2014/main" id="{35D50857-DF9C-44BB-0E52-84DBF4086A0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990600"/>
            <a:ext cx="4038600" cy="3276600"/>
            <a:chOff x="2976" y="624"/>
            <a:chExt cx="2544" cy="2064"/>
          </a:xfrm>
        </p:grpSpPr>
        <p:sp>
          <p:nvSpPr>
            <p:cNvPr id="39943" name="AutoShape 114">
              <a:extLst>
                <a:ext uri="{FF2B5EF4-FFF2-40B4-BE49-F238E27FC236}">
                  <a16:creationId xmlns:a16="http://schemas.microsoft.com/office/drawing/2014/main" id="{4B41F828-FF37-DBF4-D768-5211B0373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24"/>
              <a:ext cx="2544" cy="2064"/>
            </a:xfrm>
            <a:prstGeom prst="wave">
              <a:avLst>
                <a:gd name="adj1" fmla="val 7269"/>
                <a:gd name="adj2" fmla="val 0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FFEBFF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prstShdw prst="shdw17" dist="45791" dir="3378596">
                <a:srgbClr val="FF99CC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Toplantılar</a:t>
              </a:r>
            </a:p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buChar char="ü"/>
              </a:pPr>
              <a:r>
                <a:rPr lang="tr-TR" altLang="tr-TR" sz="1400">
                  <a:latin typeface="Times New Roman" panose="02020603050405020304" pitchFamily="18" charset="0"/>
                </a:rPr>
                <a:t>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Toplantılarda harcanan zamanın yarıdan çoğu,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boşunadır, ziyan edilmektedir.</a:t>
              </a:r>
            </a:p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buChar char="ü"/>
              </a:pPr>
              <a:r>
                <a:rPr lang="tr-TR" altLang="tr-TR" sz="1400">
                  <a:latin typeface="Times New Roman" panose="02020603050405020304" pitchFamily="18" charset="0"/>
                </a:rPr>
                <a:t>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Toplantıların ayrıntılı bir gündemi olmalı ve her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</a:rPr>
                <a:t> 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gündem maddesi zamanlanmalıdır.</a:t>
              </a:r>
            </a:p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buChar char="ü"/>
              </a:pPr>
              <a:r>
                <a:rPr lang="tr-TR" altLang="tr-TR" sz="1400">
                  <a:latin typeface="Times New Roman" panose="02020603050405020304" pitchFamily="18" charset="0"/>
                </a:rPr>
                <a:t>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Toplantıya herkes katılmamalı bir sınırlama olmalıdır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</a:rPr>
                <a:t> 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katılması gerekenler katılmalıdır.</a:t>
              </a:r>
            </a:p>
            <a:p>
              <a:pPr eaLnBrk="1" hangingPunct="1">
                <a:spcBef>
                  <a:spcPct val="0"/>
                </a:spcBef>
                <a:buClr>
                  <a:schemeClr val="hlink"/>
                </a:buClr>
                <a:buSzTx/>
                <a:buFont typeface="Wingdings" panose="05000000000000000000" pitchFamily="2" charset="2"/>
                <a:buChar char="ü"/>
              </a:pPr>
              <a:r>
                <a:rPr lang="tr-TR" altLang="tr-TR" sz="1400">
                  <a:latin typeface="Times New Roman" panose="02020603050405020304" pitchFamily="18" charset="0"/>
                </a:rPr>
                <a:t>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Gündemin bir iki maddesinin görüşülmesi ile ilgili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</a:rPr>
                <a:t>  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olanlar, o maddeler görüşüldükten sonra ayrılmalıdır.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39944" name="Group 115">
              <a:extLst>
                <a:ext uri="{FF2B5EF4-FFF2-40B4-BE49-F238E27FC236}">
                  <a16:creationId xmlns:a16="http://schemas.microsoft.com/office/drawing/2014/main" id="{D39E0D8E-3BC9-0010-AC66-A655FB3A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064"/>
              <a:ext cx="1179" cy="480"/>
              <a:chOff x="720" y="1146"/>
              <a:chExt cx="3915" cy="1808"/>
            </a:xfrm>
          </p:grpSpPr>
          <p:sp>
            <p:nvSpPr>
              <p:cNvPr id="39945" name="Freeform 116">
                <a:extLst>
                  <a:ext uri="{FF2B5EF4-FFF2-40B4-BE49-F238E27FC236}">
                    <a16:creationId xmlns:a16="http://schemas.microsoft.com/office/drawing/2014/main" id="{87F3BB76-B1A8-8A7D-11EB-8554827C6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" y="1163"/>
                <a:ext cx="497" cy="1019"/>
              </a:xfrm>
              <a:custGeom>
                <a:avLst/>
                <a:gdLst>
                  <a:gd name="T0" fmla="*/ 75 w 497"/>
                  <a:gd name="T1" fmla="*/ 297 h 1019"/>
                  <a:gd name="T2" fmla="*/ 64 w 497"/>
                  <a:gd name="T3" fmla="*/ 222 h 1019"/>
                  <a:gd name="T4" fmla="*/ 49 w 497"/>
                  <a:gd name="T5" fmla="*/ 140 h 1019"/>
                  <a:gd name="T6" fmla="*/ 28 w 497"/>
                  <a:gd name="T7" fmla="*/ 80 h 1019"/>
                  <a:gd name="T8" fmla="*/ 12 w 497"/>
                  <a:gd name="T9" fmla="*/ 36 h 1019"/>
                  <a:gd name="T10" fmla="*/ 0 w 497"/>
                  <a:gd name="T11" fmla="*/ 4 h 1019"/>
                  <a:gd name="T12" fmla="*/ 27 w 497"/>
                  <a:gd name="T13" fmla="*/ 19 h 1019"/>
                  <a:gd name="T14" fmla="*/ 73 w 497"/>
                  <a:gd name="T15" fmla="*/ 49 h 1019"/>
                  <a:gd name="T16" fmla="*/ 133 w 497"/>
                  <a:gd name="T17" fmla="*/ 94 h 1019"/>
                  <a:gd name="T18" fmla="*/ 173 w 497"/>
                  <a:gd name="T19" fmla="*/ 145 h 1019"/>
                  <a:gd name="T20" fmla="*/ 189 w 497"/>
                  <a:gd name="T21" fmla="*/ 189 h 1019"/>
                  <a:gd name="T22" fmla="*/ 189 w 497"/>
                  <a:gd name="T23" fmla="*/ 177 h 1019"/>
                  <a:gd name="T24" fmla="*/ 197 w 497"/>
                  <a:gd name="T25" fmla="*/ 136 h 1019"/>
                  <a:gd name="T26" fmla="*/ 218 w 497"/>
                  <a:gd name="T27" fmla="*/ 91 h 1019"/>
                  <a:gd name="T28" fmla="*/ 251 w 497"/>
                  <a:gd name="T29" fmla="*/ 45 h 1019"/>
                  <a:gd name="T30" fmla="*/ 292 w 497"/>
                  <a:gd name="T31" fmla="*/ 0 h 1019"/>
                  <a:gd name="T32" fmla="*/ 295 w 497"/>
                  <a:gd name="T33" fmla="*/ 27 h 1019"/>
                  <a:gd name="T34" fmla="*/ 286 w 497"/>
                  <a:gd name="T35" fmla="*/ 70 h 1019"/>
                  <a:gd name="T36" fmla="*/ 268 w 497"/>
                  <a:gd name="T37" fmla="*/ 134 h 1019"/>
                  <a:gd name="T38" fmla="*/ 240 w 497"/>
                  <a:gd name="T39" fmla="*/ 203 h 1019"/>
                  <a:gd name="T40" fmla="*/ 216 w 497"/>
                  <a:gd name="T41" fmla="*/ 258 h 1019"/>
                  <a:gd name="T42" fmla="*/ 212 w 497"/>
                  <a:gd name="T43" fmla="*/ 270 h 1019"/>
                  <a:gd name="T44" fmla="*/ 251 w 497"/>
                  <a:gd name="T45" fmla="*/ 234 h 1019"/>
                  <a:gd name="T46" fmla="*/ 301 w 497"/>
                  <a:gd name="T47" fmla="*/ 194 h 1019"/>
                  <a:gd name="T48" fmla="*/ 355 w 497"/>
                  <a:gd name="T49" fmla="*/ 176 h 1019"/>
                  <a:gd name="T50" fmla="*/ 401 w 497"/>
                  <a:gd name="T51" fmla="*/ 179 h 1019"/>
                  <a:gd name="T52" fmla="*/ 438 w 497"/>
                  <a:gd name="T53" fmla="*/ 201 h 1019"/>
                  <a:gd name="T54" fmla="*/ 403 w 497"/>
                  <a:gd name="T55" fmla="*/ 230 h 1019"/>
                  <a:gd name="T56" fmla="*/ 361 w 497"/>
                  <a:gd name="T57" fmla="*/ 265 h 1019"/>
                  <a:gd name="T58" fmla="*/ 309 w 497"/>
                  <a:gd name="T59" fmla="*/ 306 h 1019"/>
                  <a:gd name="T60" fmla="*/ 262 w 497"/>
                  <a:gd name="T61" fmla="*/ 344 h 1019"/>
                  <a:gd name="T62" fmla="*/ 225 w 497"/>
                  <a:gd name="T63" fmla="*/ 374 h 1019"/>
                  <a:gd name="T64" fmla="*/ 286 w 497"/>
                  <a:gd name="T65" fmla="*/ 368 h 1019"/>
                  <a:gd name="T66" fmla="*/ 334 w 497"/>
                  <a:gd name="T67" fmla="*/ 380 h 1019"/>
                  <a:gd name="T68" fmla="*/ 331 w 497"/>
                  <a:gd name="T69" fmla="*/ 392 h 1019"/>
                  <a:gd name="T70" fmla="*/ 297 w 497"/>
                  <a:gd name="T71" fmla="*/ 425 h 1019"/>
                  <a:gd name="T72" fmla="*/ 265 w 497"/>
                  <a:gd name="T73" fmla="*/ 468 h 1019"/>
                  <a:gd name="T74" fmla="*/ 283 w 497"/>
                  <a:gd name="T75" fmla="*/ 455 h 1019"/>
                  <a:gd name="T76" fmla="*/ 319 w 497"/>
                  <a:gd name="T77" fmla="*/ 437 h 1019"/>
                  <a:gd name="T78" fmla="*/ 373 w 497"/>
                  <a:gd name="T79" fmla="*/ 429 h 1019"/>
                  <a:gd name="T80" fmla="*/ 425 w 497"/>
                  <a:gd name="T81" fmla="*/ 444 h 1019"/>
                  <a:gd name="T82" fmla="*/ 471 w 497"/>
                  <a:gd name="T83" fmla="*/ 470 h 1019"/>
                  <a:gd name="T84" fmla="*/ 400 w 497"/>
                  <a:gd name="T85" fmla="*/ 534 h 1019"/>
                  <a:gd name="T86" fmla="*/ 242 w 497"/>
                  <a:gd name="T87" fmla="*/ 582 h 1019"/>
                  <a:gd name="T88" fmla="*/ 231 w 497"/>
                  <a:gd name="T89" fmla="*/ 608 h 1019"/>
                  <a:gd name="T90" fmla="*/ 265 w 497"/>
                  <a:gd name="T91" fmla="*/ 598 h 1019"/>
                  <a:gd name="T92" fmla="*/ 306 w 497"/>
                  <a:gd name="T93" fmla="*/ 599 h 1019"/>
                  <a:gd name="T94" fmla="*/ 356 w 497"/>
                  <a:gd name="T95" fmla="*/ 611 h 1019"/>
                  <a:gd name="T96" fmla="*/ 401 w 497"/>
                  <a:gd name="T97" fmla="*/ 625 h 1019"/>
                  <a:gd name="T98" fmla="*/ 209 w 497"/>
                  <a:gd name="T99" fmla="*/ 805 h 1019"/>
                  <a:gd name="T100" fmla="*/ 361 w 497"/>
                  <a:gd name="T101" fmla="*/ 840 h 1019"/>
                  <a:gd name="T102" fmla="*/ 398 w 497"/>
                  <a:gd name="T103" fmla="*/ 880 h 1019"/>
                  <a:gd name="T104" fmla="*/ 418 w 497"/>
                  <a:gd name="T105" fmla="*/ 929 h 1019"/>
                  <a:gd name="T106" fmla="*/ 424 w 497"/>
                  <a:gd name="T107" fmla="*/ 980 h 1019"/>
                  <a:gd name="T108" fmla="*/ 427 w 497"/>
                  <a:gd name="T109" fmla="*/ 1019 h 1019"/>
                  <a:gd name="T110" fmla="*/ 391 w 497"/>
                  <a:gd name="T111" fmla="*/ 996 h 1019"/>
                  <a:gd name="T112" fmla="*/ 345 w 497"/>
                  <a:gd name="T113" fmla="*/ 971 h 1019"/>
                  <a:gd name="T114" fmla="*/ 298 w 497"/>
                  <a:gd name="T115" fmla="*/ 948 h 1019"/>
                  <a:gd name="T116" fmla="*/ 265 w 497"/>
                  <a:gd name="T117" fmla="*/ 942 h 1019"/>
                  <a:gd name="T118" fmla="*/ 222 w 497"/>
                  <a:gd name="T119" fmla="*/ 929 h 1019"/>
                  <a:gd name="T120" fmla="*/ 189 w 497"/>
                  <a:gd name="T121" fmla="*/ 911 h 1019"/>
                  <a:gd name="T122" fmla="*/ 79 w 497"/>
                  <a:gd name="T123" fmla="*/ 322 h 1019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97"/>
                  <a:gd name="T187" fmla="*/ 0 h 1019"/>
                  <a:gd name="T188" fmla="*/ 497 w 497"/>
                  <a:gd name="T189" fmla="*/ 1019 h 1019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97" h="1019">
                    <a:moveTo>
                      <a:pt x="79" y="322"/>
                    </a:moveTo>
                    <a:lnTo>
                      <a:pt x="78" y="319"/>
                    </a:lnTo>
                    <a:lnTo>
                      <a:pt x="78" y="313"/>
                    </a:lnTo>
                    <a:lnTo>
                      <a:pt x="76" y="306"/>
                    </a:lnTo>
                    <a:lnTo>
                      <a:pt x="75" y="297"/>
                    </a:lnTo>
                    <a:lnTo>
                      <a:pt x="73" y="283"/>
                    </a:lnTo>
                    <a:lnTo>
                      <a:pt x="72" y="270"/>
                    </a:lnTo>
                    <a:lnTo>
                      <a:pt x="70" y="255"/>
                    </a:lnTo>
                    <a:lnTo>
                      <a:pt x="69" y="240"/>
                    </a:lnTo>
                    <a:lnTo>
                      <a:pt x="64" y="222"/>
                    </a:lnTo>
                    <a:lnTo>
                      <a:pt x="61" y="204"/>
                    </a:lnTo>
                    <a:lnTo>
                      <a:pt x="60" y="188"/>
                    </a:lnTo>
                    <a:lnTo>
                      <a:pt x="57" y="171"/>
                    </a:lnTo>
                    <a:lnTo>
                      <a:pt x="52" y="155"/>
                    </a:lnTo>
                    <a:lnTo>
                      <a:pt x="49" y="140"/>
                    </a:lnTo>
                    <a:lnTo>
                      <a:pt x="45" y="125"/>
                    </a:lnTo>
                    <a:lnTo>
                      <a:pt x="40" y="115"/>
                    </a:lnTo>
                    <a:lnTo>
                      <a:pt x="36" y="103"/>
                    </a:lnTo>
                    <a:lnTo>
                      <a:pt x="31" y="91"/>
                    </a:lnTo>
                    <a:lnTo>
                      <a:pt x="28" y="80"/>
                    </a:lnTo>
                    <a:lnTo>
                      <a:pt x="24" y="71"/>
                    </a:lnTo>
                    <a:lnTo>
                      <a:pt x="19" y="61"/>
                    </a:lnTo>
                    <a:lnTo>
                      <a:pt x="16" y="52"/>
                    </a:lnTo>
                    <a:lnTo>
                      <a:pt x="13" y="45"/>
                    </a:lnTo>
                    <a:lnTo>
                      <a:pt x="12" y="36"/>
                    </a:lnTo>
                    <a:lnTo>
                      <a:pt x="7" y="28"/>
                    </a:lnTo>
                    <a:lnTo>
                      <a:pt x="6" y="22"/>
                    </a:lnTo>
                    <a:lnTo>
                      <a:pt x="3" y="15"/>
                    </a:lnTo>
                    <a:lnTo>
                      <a:pt x="3" y="12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3"/>
                    </a:lnTo>
                    <a:lnTo>
                      <a:pt x="7" y="7"/>
                    </a:lnTo>
                    <a:lnTo>
                      <a:pt x="15" y="12"/>
                    </a:lnTo>
                    <a:lnTo>
                      <a:pt x="27" y="19"/>
                    </a:lnTo>
                    <a:lnTo>
                      <a:pt x="39" y="25"/>
                    </a:lnTo>
                    <a:lnTo>
                      <a:pt x="52" y="34"/>
                    </a:lnTo>
                    <a:lnTo>
                      <a:pt x="60" y="39"/>
                    </a:lnTo>
                    <a:lnTo>
                      <a:pt x="67" y="45"/>
                    </a:lnTo>
                    <a:lnTo>
                      <a:pt x="73" y="49"/>
                    </a:lnTo>
                    <a:lnTo>
                      <a:pt x="82" y="55"/>
                    </a:lnTo>
                    <a:lnTo>
                      <a:pt x="95" y="64"/>
                    </a:lnTo>
                    <a:lnTo>
                      <a:pt x="107" y="74"/>
                    </a:lnTo>
                    <a:lnTo>
                      <a:pt x="119" y="83"/>
                    </a:lnTo>
                    <a:lnTo>
                      <a:pt x="133" y="94"/>
                    </a:lnTo>
                    <a:lnTo>
                      <a:pt x="142" y="103"/>
                    </a:lnTo>
                    <a:lnTo>
                      <a:pt x="152" y="113"/>
                    </a:lnTo>
                    <a:lnTo>
                      <a:pt x="161" y="124"/>
                    </a:lnTo>
                    <a:lnTo>
                      <a:pt x="170" y="134"/>
                    </a:lnTo>
                    <a:lnTo>
                      <a:pt x="173" y="145"/>
                    </a:lnTo>
                    <a:lnTo>
                      <a:pt x="179" y="155"/>
                    </a:lnTo>
                    <a:lnTo>
                      <a:pt x="182" y="165"/>
                    </a:lnTo>
                    <a:lnTo>
                      <a:pt x="185" y="174"/>
                    </a:lnTo>
                    <a:lnTo>
                      <a:pt x="186" y="180"/>
                    </a:lnTo>
                    <a:lnTo>
                      <a:pt x="189" y="189"/>
                    </a:lnTo>
                    <a:lnTo>
                      <a:pt x="189" y="192"/>
                    </a:lnTo>
                    <a:lnTo>
                      <a:pt x="191" y="195"/>
                    </a:lnTo>
                    <a:lnTo>
                      <a:pt x="189" y="192"/>
                    </a:lnTo>
                    <a:lnTo>
                      <a:pt x="189" y="186"/>
                    </a:lnTo>
                    <a:lnTo>
                      <a:pt x="189" y="177"/>
                    </a:lnTo>
                    <a:lnTo>
                      <a:pt x="191" y="167"/>
                    </a:lnTo>
                    <a:lnTo>
                      <a:pt x="191" y="158"/>
                    </a:lnTo>
                    <a:lnTo>
                      <a:pt x="192" y="150"/>
                    </a:lnTo>
                    <a:lnTo>
                      <a:pt x="194" y="143"/>
                    </a:lnTo>
                    <a:lnTo>
                      <a:pt x="197" y="136"/>
                    </a:lnTo>
                    <a:lnTo>
                      <a:pt x="198" y="127"/>
                    </a:lnTo>
                    <a:lnTo>
                      <a:pt x="203" y="119"/>
                    </a:lnTo>
                    <a:lnTo>
                      <a:pt x="206" y="110"/>
                    </a:lnTo>
                    <a:lnTo>
                      <a:pt x="213" y="101"/>
                    </a:lnTo>
                    <a:lnTo>
                      <a:pt x="218" y="91"/>
                    </a:lnTo>
                    <a:lnTo>
                      <a:pt x="224" y="82"/>
                    </a:lnTo>
                    <a:lnTo>
                      <a:pt x="228" y="71"/>
                    </a:lnTo>
                    <a:lnTo>
                      <a:pt x="237" y="64"/>
                    </a:lnTo>
                    <a:lnTo>
                      <a:pt x="242" y="55"/>
                    </a:lnTo>
                    <a:lnTo>
                      <a:pt x="251" y="45"/>
                    </a:lnTo>
                    <a:lnTo>
                      <a:pt x="257" y="37"/>
                    </a:lnTo>
                    <a:lnTo>
                      <a:pt x="264" y="31"/>
                    </a:lnTo>
                    <a:lnTo>
                      <a:pt x="274" y="18"/>
                    </a:lnTo>
                    <a:lnTo>
                      <a:pt x="285" y="7"/>
                    </a:lnTo>
                    <a:lnTo>
                      <a:pt x="292" y="0"/>
                    </a:lnTo>
                    <a:lnTo>
                      <a:pt x="295" y="0"/>
                    </a:lnTo>
                    <a:lnTo>
                      <a:pt x="295" y="6"/>
                    </a:lnTo>
                    <a:lnTo>
                      <a:pt x="295" y="13"/>
                    </a:lnTo>
                    <a:lnTo>
                      <a:pt x="295" y="27"/>
                    </a:lnTo>
                    <a:lnTo>
                      <a:pt x="294" y="34"/>
                    </a:lnTo>
                    <a:lnTo>
                      <a:pt x="292" y="42"/>
                    </a:lnTo>
                    <a:lnTo>
                      <a:pt x="291" y="49"/>
                    </a:lnTo>
                    <a:lnTo>
                      <a:pt x="289" y="61"/>
                    </a:lnTo>
                    <a:lnTo>
                      <a:pt x="286" y="70"/>
                    </a:lnTo>
                    <a:lnTo>
                      <a:pt x="283" y="82"/>
                    </a:lnTo>
                    <a:lnTo>
                      <a:pt x="282" y="94"/>
                    </a:lnTo>
                    <a:lnTo>
                      <a:pt x="279" y="109"/>
                    </a:lnTo>
                    <a:lnTo>
                      <a:pt x="273" y="121"/>
                    </a:lnTo>
                    <a:lnTo>
                      <a:pt x="268" y="134"/>
                    </a:lnTo>
                    <a:lnTo>
                      <a:pt x="262" y="148"/>
                    </a:lnTo>
                    <a:lnTo>
                      <a:pt x="260" y="162"/>
                    </a:lnTo>
                    <a:lnTo>
                      <a:pt x="252" y="176"/>
                    </a:lnTo>
                    <a:lnTo>
                      <a:pt x="248" y="191"/>
                    </a:lnTo>
                    <a:lnTo>
                      <a:pt x="240" y="203"/>
                    </a:lnTo>
                    <a:lnTo>
                      <a:pt x="236" y="216"/>
                    </a:lnTo>
                    <a:lnTo>
                      <a:pt x="228" y="227"/>
                    </a:lnTo>
                    <a:lnTo>
                      <a:pt x="224" y="238"/>
                    </a:lnTo>
                    <a:lnTo>
                      <a:pt x="219" y="247"/>
                    </a:lnTo>
                    <a:lnTo>
                      <a:pt x="216" y="258"/>
                    </a:lnTo>
                    <a:lnTo>
                      <a:pt x="212" y="264"/>
                    </a:lnTo>
                    <a:lnTo>
                      <a:pt x="210" y="268"/>
                    </a:lnTo>
                    <a:lnTo>
                      <a:pt x="209" y="271"/>
                    </a:lnTo>
                    <a:lnTo>
                      <a:pt x="209" y="274"/>
                    </a:lnTo>
                    <a:lnTo>
                      <a:pt x="212" y="270"/>
                    </a:lnTo>
                    <a:lnTo>
                      <a:pt x="219" y="261"/>
                    </a:lnTo>
                    <a:lnTo>
                      <a:pt x="225" y="255"/>
                    </a:lnTo>
                    <a:lnTo>
                      <a:pt x="233" y="247"/>
                    </a:lnTo>
                    <a:lnTo>
                      <a:pt x="240" y="240"/>
                    </a:lnTo>
                    <a:lnTo>
                      <a:pt x="251" y="234"/>
                    </a:lnTo>
                    <a:lnTo>
                      <a:pt x="258" y="224"/>
                    </a:lnTo>
                    <a:lnTo>
                      <a:pt x="268" y="216"/>
                    </a:lnTo>
                    <a:lnTo>
                      <a:pt x="279" y="209"/>
                    </a:lnTo>
                    <a:lnTo>
                      <a:pt x="291" y="201"/>
                    </a:lnTo>
                    <a:lnTo>
                      <a:pt x="301" y="194"/>
                    </a:lnTo>
                    <a:lnTo>
                      <a:pt x="313" y="189"/>
                    </a:lnTo>
                    <a:lnTo>
                      <a:pt x="324" y="183"/>
                    </a:lnTo>
                    <a:lnTo>
                      <a:pt x="336" y="180"/>
                    </a:lnTo>
                    <a:lnTo>
                      <a:pt x="345" y="177"/>
                    </a:lnTo>
                    <a:lnTo>
                      <a:pt x="355" y="176"/>
                    </a:lnTo>
                    <a:lnTo>
                      <a:pt x="365" y="174"/>
                    </a:lnTo>
                    <a:lnTo>
                      <a:pt x="376" y="176"/>
                    </a:lnTo>
                    <a:lnTo>
                      <a:pt x="383" y="176"/>
                    </a:lnTo>
                    <a:lnTo>
                      <a:pt x="394" y="177"/>
                    </a:lnTo>
                    <a:lnTo>
                      <a:pt x="401" y="179"/>
                    </a:lnTo>
                    <a:lnTo>
                      <a:pt x="409" y="183"/>
                    </a:lnTo>
                    <a:lnTo>
                      <a:pt x="421" y="188"/>
                    </a:lnTo>
                    <a:lnTo>
                      <a:pt x="430" y="194"/>
                    </a:lnTo>
                    <a:lnTo>
                      <a:pt x="437" y="198"/>
                    </a:lnTo>
                    <a:lnTo>
                      <a:pt x="438" y="201"/>
                    </a:lnTo>
                    <a:lnTo>
                      <a:pt x="437" y="201"/>
                    </a:lnTo>
                    <a:lnTo>
                      <a:pt x="430" y="206"/>
                    </a:lnTo>
                    <a:lnTo>
                      <a:pt x="421" y="213"/>
                    </a:lnTo>
                    <a:lnTo>
                      <a:pt x="410" y="224"/>
                    </a:lnTo>
                    <a:lnTo>
                      <a:pt x="403" y="230"/>
                    </a:lnTo>
                    <a:lnTo>
                      <a:pt x="395" y="236"/>
                    </a:lnTo>
                    <a:lnTo>
                      <a:pt x="386" y="243"/>
                    </a:lnTo>
                    <a:lnTo>
                      <a:pt x="379" y="250"/>
                    </a:lnTo>
                    <a:lnTo>
                      <a:pt x="370" y="258"/>
                    </a:lnTo>
                    <a:lnTo>
                      <a:pt x="361" y="265"/>
                    </a:lnTo>
                    <a:lnTo>
                      <a:pt x="350" y="273"/>
                    </a:lnTo>
                    <a:lnTo>
                      <a:pt x="342" y="282"/>
                    </a:lnTo>
                    <a:lnTo>
                      <a:pt x="330" y="291"/>
                    </a:lnTo>
                    <a:lnTo>
                      <a:pt x="319" y="298"/>
                    </a:lnTo>
                    <a:lnTo>
                      <a:pt x="309" y="306"/>
                    </a:lnTo>
                    <a:lnTo>
                      <a:pt x="300" y="313"/>
                    </a:lnTo>
                    <a:lnTo>
                      <a:pt x="289" y="321"/>
                    </a:lnTo>
                    <a:lnTo>
                      <a:pt x="280" y="328"/>
                    </a:lnTo>
                    <a:lnTo>
                      <a:pt x="270" y="335"/>
                    </a:lnTo>
                    <a:lnTo>
                      <a:pt x="262" y="344"/>
                    </a:lnTo>
                    <a:lnTo>
                      <a:pt x="252" y="349"/>
                    </a:lnTo>
                    <a:lnTo>
                      <a:pt x="246" y="356"/>
                    </a:lnTo>
                    <a:lnTo>
                      <a:pt x="239" y="361"/>
                    </a:lnTo>
                    <a:lnTo>
                      <a:pt x="234" y="367"/>
                    </a:lnTo>
                    <a:lnTo>
                      <a:pt x="225" y="374"/>
                    </a:lnTo>
                    <a:lnTo>
                      <a:pt x="239" y="371"/>
                    </a:lnTo>
                    <a:lnTo>
                      <a:pt x="251" y="370"/>
                    </a:lnTo>
                    <a:lnTo>
                      <a:pt x="261" y="370"/>
                    </a:lnTo>
                    <a:lnTo>
                      <a:pt x="273" y="368"/>
                    </a:lnTo>
                    <a:lnTo>
                      <a:pt x="286" y="368"/>
                    </a:lnTo>
                    <a:lnTo>
                      <a:pt x="300" y="370"/>
                    </a:lnTo>
                    <a:lnTo>
                      <a:pt x="309" y="370"/>
                    </a:lnTo>
                    <a:lnTo>
                      <a:pt x="318" y="373"/>
                    </a:lnTo>
                    <a:lnTo>
                      <a:pt x="327" y="376"/>
                    </a:lnTo>
                    <a:lnTo>
                      <a:pt x="334" y="380"/>
                    </a:lnTo>
                    <a:lnTo>
                      <a:pt x="343" y="385"/>
                    </a:lnTo>
                    <a:lnTo>
                      <a:pt x="348" y="388"/>
                    </a:lnTo>
                    <a:lnTo>
                      <a:pt x="345" y="388"/>
                    </a:lnTo>
                    <a:lnTo>
                      <a:pt x="339" y="391"/>
                    </a:lnTo>
                    <a:lnTo>
                      <a:pt x="331" y="392"/>
                    </a:lnTo>
                    <a:lnTo>
                      <a:pt x="327" y="395"/>
                    </a:lnTo>
                    <a:lnTo>
                      <a:pt x="319" y="401"/>
                    </a:lnTo>
                    <a:lnTo>
                      <a:pt x="315" y="409"/>
                    </a:lnTo>
                    <a:lnTo>
                      <a:pt x="306" y="414"/>
                    </a:lnTo>
                    <a:lnTo>
                      <a:pt x="297" y="425"/>
                    </a:lnTo>
                    <a:lnTo>
                      <a:pt x="288" y="437"/>
                    </a:lnTo>
                    <a:lnTo>
                      <a:pt x="282" y="447"/>
                    </a:lnTo>
                    <a:lnTo>
                      <a:pt x="273" y="455"/>
                    </a:lnTo>
                    <a:lnTo>
                      <a:pt x="270" y="462"/>
                    </a:lnTo>
                    <a:lnTo>
                      <a:pt x="265" y="468"/>
                    </a:lnTo>
                    <a:lnTo>
                      <a:pt x="265" y="471"/>
                    </a:lnTo>
                    <a:lnTo>
                      <a:pt x="267" y="468"/>
                    </a:lnTo>
                    <a:lnTo>
                      <a:pt x="273" y="462"/>
                    </a:lnTo>
                    <a:lnTo>
                      <a:pt x="277" y="459"/>
                    </a:lnTo>
                    <a:lnTo>
                      <a:pt x="283" y="455"/>
                    </a:lnTo>
                    <a:lnTo>
                      <a:pt x="289" y="450"/>
                    </a:lnTo>
                    <a:lnTo>
                      <a:pt x="297" y="447"/>
                    </a:lnTo>
                    <a:lnTo>
                      <a:pt x="304" y="444"/>
                    </a:lnTo>
                    <a:lnTo>
                      <a:pt x="312" y="440"/>
                    </a:lnTo>
                    <a:lnTo>
                      <a:pt x="319" y="437"/>
                    </a:lnTo>
                    <a:lnTo>
                      <a:pt x="330" y="434"/>
                    </a:lnTo>
                    <a:lnTo>
                      <a:pt x="339" y="431"/>
                    </a:lnTo>
                    <a:lnTo>
                      <a:pt x="350" y="429"/>
                    </a:lnTo>
                    <a:lnTo>
                      <a:pt x="361" y="428"/>
                    </a:lnTo>
                    <a:lnTo>
                      <a:pt x="373" y="429"/>
                    </a:lnTo>
                    <a:lnTo>
                      <a:pt x="383" y="429"/>
                    </a:lnTo>
                    <a:lnTo>
                      <a:pt x="394" y="432"/>
                    </a:lnTo>
                    <a:lnTo>
                      <a:pt x="404" y="437"/>
                    </a:lnTo>
                    <a:lnTo>
                      <a:pt x="416" y="440"/>
                    </a:lnTo>
                    <a:lnTo>
                      <a:pt x="425" y="444"/>
                    </a:lnTo>
                    <a:lnTo>
                      <a:pt x="435" y="449"/>
                    </a:lnTo>
                    <a:lnTo>
                      <a:pt x="446" y="453"/>
                    </a:lnTo>
                    <a:lnTo>
                      <a:pt x="456" y="459"/>
                    </a:lnTo>
                    <a:lnTo>
                      <a:pt x="464" y="464"/>
                    </a:lnTo>
                    <a:lnTo>
                      <a:pt x="471" y="470"/>
                    </a:lnTo>
                    <a:lnTo>
                      <a:pt x="479" y="473"/>
                    </a:lnTo>
                    <a:lnTo>
                      <a:pt x="485" y="479"/>
                    </a:lnTo>
                    <a:lnTo>
                      <a:pt x="494" y="485"/>
                    </a:lnTo>
                    <a:lnTo>
                      <a:pt x="497" y="488"/>
                    </a:lnTo>
                    <a:lnTo>
                      <a:pt x="400" y="534"/>
                    </a:lnTo>
                    <a:lnTo>
                      <a:pt x="270" y="558"/>
                    </a:lnTo>
                    <a:lnTo>
                      <a:pt x="265" y="559"/>
                    </a:lnTo>
                    <a:lnTo>
                      <a:pt x="260" y="564"/>
                    </a:lnTo>
                    <a:lnTo>
                      <a:pt x="249" y="571"/>
                    </a:lnTo>
                    <a:lnTo>
                      <a:pt x="242" y="582"/>
                    </a:lnTo>
                    <a:lnTo>
                      <a:pt x="236" y="590"/>
                    </a:lnTo>
                    <a:lnTo>
                      <a:pt x="233" y="599"/>
                    </a:lnTo>
                    <a:lnTo>
                      <a:pt x="231" y="605"/>
                    </a:lnTo>
                    <a:lnTo>
                      <a:pt x="231" y="610"/>
                    </a:lnTo>
                    <a:lnTo>
                      <a:pt x="231" y="608"/>
                    </a:lnTo>
                    <a:lnTo>
                      <a:pt x="234" y="607"/>
                    </a:lnTo>
                    <a:lnTo>
                      <a:pt x="239" y="604"/>
                    </a:lnTo>
                    <a:lnTo>
                      <a:pt x="246" y="602"/>
                    </a:lnTo>
                    <a:lnTo>
                      <a:pt x="254" y="599"/>
                    </a:lnTo>
                    <a:lnTo>
                      <a:pt x="265" y="598"/>
                    </a:lnTo>
                    <a:lnTo>
                      <a:pt x="273" y="598"/>
                    </a:lnTo>
                    <a:lnTo>
                      <a:pt x="280" y="598"/>
                    </a:lnTo>
                    <a:lnTo>
                      <a:pt x="288" y="598"/>
                    </a:lnTo>
                    <a:lnTo>
                      <a:pt x="297" y="599"/>
                    </a:lnTo>
                    <a:lnTo>
                      <a:pt x="306" y="599"/>
                    </a:lnTo>
                    <a:lnTo>
                      <a:pt x="316" y="602"/>
                    </a:lnTo>
                    <a:lnTo>
                      <a:pt x="325" y="604"/>
                    </a:lnTo>
                    <a:lnTo>
                      <a:pt x="336" y="605"/>
                    </a:lnTo>
                    <a:lnTo>
                      <a:pt x="346" y="608"/>
                    </a:lnTo>
                    <a:lnTo>
                      <a:pt x="356" y="611"/>
                    </a:lnTo>
                    <a:lnTo>
                      <a:pt x="367" y="614"/>
                    </a:lnTo>
                    <a:lnTo>
                      <a:pt x="377" y="617"/>
                    </a:lnTo>
                    <a:lnTo>
                      <a:pt x="385" y="619"/>
                    </a:lnTo>
                    <a:lnTo>
                      <a:pt x="395" y="622"/>
                    </a:lnTo>
                    <a:lnTo>
                      <a:pt x="401" y="625"/>
                    </a:lnTo>
                    <a:lnTo>
                      <a:pt x="409" y="626"/>
                    </a:lnTo>
                    <a:lnTo>
                      <a:pt x="418" y="629"/>
                    </a:lnTo>
                    <a:lnTo>
                      <a:pt x="422" y="632"/>
                    </a:lnTo>
                    <a:lnTo>
                      <a:pt x="310" y="752"/>
                    </a:lnTo>
                    <a:lnTo>
                      <a:pt x="209" y="805"/>
                    </a:lnTo>
                    <a:lnTo>
                      <a:pt x="336" y="828"/>
                    </a:lnTo>
                    <a:lnTo>
                      <a:pt x="337" y="828"/>
                    </a:lnTo>
                    <a:lnTo>
                      <a:pt x="342" y="829"/>
                    </a:lnTo>
                    <a:lnTo>
                      <a:pt x="349" y="832"/>
                    </a:lnTo>
                    <a:lnTo>
                      <a:pt x="361" y="840"/>
                    </a:lnTo>
                    <a:lnTo>
                      <a:pt x="371" y="847"/>
                    </a:lnTo>
                    <a:lnTo>
                      <a:pt x="383" y="859"/>
                    </a:lnTo>
                    <a:lnTo>
                      <a:pt x="388" y="863"/>
                    </a:lnTo>
                    <a:lnTo>
                      <a:pt x="394" y="872"/>
                    </a:lnTo>
                    <a:lnTo>
                      <a:pt x="398" y="880"/>
                    </a:lnTo>
                    <a:lnTo>
                      <a:pt x="404" y="889"/>
                    </a:lnTo>
                    <a:lnTo>
                      <a:pt x="406" y="896"/>
                    </a:lnTo>
                    <a:lnTo>
                      <a:pt x="410" y="907"/>
                    </a:lnTo>
                    <a:lnTo>
                      <a:pt x="413" y="917"/>
                    </a:lnTo>
                    <a:lnTo>
                      <a:pt x="418" y="929"/>
                    </a:lnTo>
                    <a:lnTo>
                      <a:pt x="418" y="940"/>
                    </a:lnTo>
                    <a:lnTo>
                      <a:pt x="419" y="950"/>
                    </a:lnTo>
                    <a:lnTo>
                      <a:pt x="421" y="960"/>
                    </a:lnTo>
                    <a:lnTo>
                      <a:pt x="424" y="971"/>
                    </a:lnTo>
                    <a:lnTo>
                      <a:pt x="424" y="980"/>
                    </a:lnTo>
                    <a:lnTo>
                      <a:pt x="424" y="989"/>
                    </a:lnTo>
                    <a:lnTo>
                      <a:pt x="424" y="996"/>
                    </a:lnTo>
                    <a:lnTo>
                      <a:pt x="425" y="1004"/>
                    </a:lnTo>
                    <a:lnTo>
                      <a:pt x="425" y="1014"/>
                    </a:lnTo>
                    <a:lnTo>
                      <a:pt x="427" y="1019"/>
                    </a:lnTo>
                    <a:lnTo>
                      <a:pt x="422" y="1016"/>
                    </a:lnTo>
                    <a:lnTo>
                      <a:pt x="413" y="1010"/>
                    </a:lnTo>
                    <a:lnTo>
                      <a:pt x="406" y="1005"/>
                    </a:lnTo>
                    <a:lnTo>
                      <a:pt x="398" y="1001"/>
                    </a:lnTo>
                    <a:lnTo>
                      <a:pt x="391" y="996"/>
                    </a:lnTo>
                    <a:lnTo>
                      <a:pt x="383" y="992"/>
                    </a:lnTo>
                    <a:lnTo>
                      <a:pt x="373" y="984"/>
                    </a:lnTo>
                    <a:lnTo>
                      <a:pt x="362" y="981"/>
                    </a:lnTo>
                    <a:lnTo>
                      <a:pt x="353" y="974"/>
                    </a:lnTo>
                    <a:lnTo>
                      <a:pt x="345" y="971"/>
                    </a:lnTo>
                    <a:lnTo>
                      <a:pt x="336" y="965"/>
                    </a:lnTo>
                    <a:lnTo>
                      <a:pt x="327" y="962"/>
                    </a:lnTo>
                    <a:lnTo>
                      <a:pt x="318" y="957"/>
                    </a:lnTo>
                    <a:lnTo>
                      <a:pt x="312" y="954"/>
                    </a:lnTo>
                    <a:lnTo>
                      <a:pt x="298" y="948"/>
                    </a:lnTo>
                    <a:lnTo>
                      <a:pt x="289" y="944"/>
                    </a:lnTo>
                    <a:lnTo>
                      <a:pt x="282" y="942"/>
                    </a:lnTo>
                    <a:lnTo>
                      <a:pt x="276" y="942"/>
                    </a:lnTo>
                    <a:lnTo>
                      <a:pt x="271" y="942"/>
                    </a:lnTo>
                    <a:lnTo>
                      <a:pt x="265" y="942"/>
                    </a:lnTo>
                    <a:lnTo>
                      <a:pt x="261" y="942"/>
                    </a:lnTo>
                    <a:lnTo>
                      <a:pt x="254" y="942"/>
                    </a:lnTo>
                    <a:lnTo>
                      <a:pt x="243" y="938"/>
                    </a:lnTo>
                    <a:lnTo>
                      <a:pt x="233" y="934"/>
                    </a:lnTo>
                    <a:lnTo>
                      <a:pt x="222" y="929"/>
                    </a:lnTo>
                    <a:lnTo>
                      <a:pt x="213" y="923"/>
                    </a:lnTo>
                    <a:lnTo>
                      <a:pt x="203" y="919"/>
                    </a:lnTo>
                    <a:lnTo>
                      <a:pt x="195" y="914"/>
                    </a:lnTo>
                    <a:lnTo>
                      <a:pt x="191" y="911"/>
                    </a:lnTo>
                    <a:lnTo>
                      <a:pt x="189" y="911"/>
                    </a:lnTo>
                    <a:lnTo>
                      <a:pt x="157" y="983"/>
                    </a:lnTo>
                    <a:lnTo>
                      <a:pt x="115" y="981"/>
                    </a:lnTo>
                    <a:lnTo>
                      <a:pt x="12" y="977"/>
                    </a:lnTo>
                    <a:lnTo>
                      <a:pt x="7" y="298"/>
                    </a:lnTo>
                    <a:lnTo>
                      <a:pt x="79" y="322"/>
                    </a:lnTo>
                    <a:close/>
                  </a:path>
                </a:pathLst>
              </a:custGeom>
              <a:solidFill>
                <a:srgbClr val="757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46" name="Freeform 117">
                <a:extLst>
                  <a:ext uri="{FF2B5EF4-FFF2-40B4-BE49-F238E27FC236}">
                    <a16:creationId xmlns:a16="http://schemas.microsoft.com/office/drawing/2014/main" id="{7557BF19-F326-88FE-729E-1CD1CAA73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7" y="1830"/>
                <a:ext cx="519" cy="278"/>
              </a:xfrm>
              <a:custGeom>
                <a:avLst/>
                <a:gdLst>
                  <a:gd name="T0" fmla="*/ 425 w 519"/>
                  <a:gd name="T1" fmla="*/ 0 h 278"/>
                  <a:gd name="T2" fmla="*/ 426 w 519"/>
                  <a:gd name="T3" fmla="*/ 3 h 278"/>
                  <a:gd name="T4" fmla="*/ 434 w 519"/>
                  <a:gd name="T5" fmla="*/ 10 h 278"/>
                  <a:gd name="T6" fmla="*/ 438 w 519"/>
                  <a:gd name="T7" fmla="*/ 16 h 278"/>
                  <a:gd name="T8" fmla="*/ 442 w 519"/>
                  <a:gd name="T9" fmla="*/ 23 h 278"/>
                  <a:gd name="T10" fmla="*/ 448 w 519"/>
                  <a:gd name="T11" fmla="*/ 31 h 278"/>
                  <a:gd name="T12" fmla="*/ 456 w 519"/>
                  <a:gd name="T13" fmla="*/ 40 h 278"/>
                  <a:gd name="T14" fmla="*/ 463 w 519"/>
                  <a:gd name="T15" fmla="*/ 49 h 278"/>
                  <a:gd name="T16" fmla="*/ 469 w 519"/>
                  <a:gd name="T17" fmla="*/ 59 h 278"/>
                  <a:gd name="T18" fmla="*/ 475 w 519"/>
                  <a:gd name="T19" fmla="*/ 68 h 278"/>
                  <a:gd name="T20" fmla="*/ 483 w 519"/>
                  <a:gd name="T21" fmla="*/ 79 h 278"/>
                  <a:gd name="T22" fmla="*/ 487 w 519"/>
                  <a:gd name="T23" fmla="*/ 89 h 278"/>
                  <a:gd name="T24" fmla="*/ 495 w 519"/>
                  <a:gd name="T25" fmla="*/ 99 h 278"/>
                  <a:gd name="T26" fmla="*/ 499 w 519"/>
                  <a:gd name="T27" fmla="*/ 110 h 278"/>
                  <a:gd name="T28" fmla="*/ 507 w 519"/>
                  <a:gd name="T29" fmla="*/ 120 h 278"/>
                  <a:gd name="T30" fmla="*/ 508 w 519"/>
                  <a:gd name="T31" fmla="*/ 129 h 278"/>
                  <a:gd name="T32" fmla="*/ 510 w 519"/>
                  <a:gd name="T33" fmla="*/ 138 h 278"/>
                  <a:gd name="T34" fmla="*/ 511 w 519"/>
                  <a:gd name="T35" fmla="*/ 147 h 278"/>
                  <a:gd name="T36" fmla="*/ 514 w 519"/>
                  <a:gd name="T37" fmla="*/ 156 h 278"/>
                  <a:gd name="T38" fmla="*/ 514 w 519"/>
                  <a:gd name="T39" fmla="*/ 162 h 278"/>
                  <a:gd name="T40" fmla="*/ 514 w 519"/>
                  <a:gd name="T41" fmla="*/ 171 h 278"/>
                  <a:gd name="T42" fmla="*/ 514 w 519"/>
                  <a:gd name="T43" fmla="*/ 177 h 278"/>
                  <a:gd name="T44" fmla="*/ 516 w 519"/>
                  <a:gd name="T45" fmla="*/ 185 h 278"/>
                  <a:gd name="T46" fmla="*/ 513 w 519"/>
                  <a:gd name="T47" fmla="*/ 193 h 278"/>
                  <a:gd name="T48" fmla="*/ 513 w 519"/>
                  <a:gd name="T49" fmla="*/ 202 h 278"/>
                  <a:gd name="T50" fmla="*/ 511 w 519"/>
                  <a:gd name="T51" fmla="*/ 207 h 278"/>
                  <a:gd name="T52" fmla="*/ 511 w 519"/>
                  <a:gd name="T53" fmla="*/ 208 h 278"/>
                  <a:gd name="T54" fmla="*/ 519 w 519"/>
                  <a:gd name="T55" fmla="*/ 278 h 278"/>
                  <a:gd name="T56" fmla="*/ 0 w 519"/>
                  <a:gd name="T57" fmla="*/ 211 h 278"/>
                  <a:gd name="T58" fmla="*/ 46 w 519"/>
                  <a:gd name="T59" fmla="*/ 94 h 278"/>
                  <a:gd name="T60" fmla="*/ 79 w 519"/>
                  <a:gd name="T61" fmla="*/ 35 h 278"/>
                  <a:gd name="T62" fmla="*/ 425 w 519"/>
                  <a:gd name="T63" fmla="*/ 0 h 278"/>
                  <a:gd name="T64" fmla="*/ 425 w 519"/>
                  <a:gd name="T65" fmla="*/ 0 h 27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519"/>
                  <a:gd name="T100" fmla="*/ 0 h 278"/>
                  <a:gd name="T101" fmla="*/ 519 w 519"/>
                  <a:gd name="T102" fmla="*/ 278 h 27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519" h="278">
                    <a:moveTo>
                      <a:pt x="425" y="0"/>
                    </a:moveTo>
                    <a:lnTo>
                      <a:pt x="426" y="3"/>
                    </a:lnTo>
                    <a:lnTo>
                      <a:pt x="434" y="10"/>
                    </a:lnTo>
                    <a:lnTo>
                      <a:pt x="438" y="16"/>
                    </a:lnTo>
                    <a:lnTo>
                      <a:pt x="442" y="23"/>
                    </a:lnTo>
                    <a:lnTo>
                      <a:pt x="448" y="31"/>
                    </a:lnTo>
                    <a:lnTo>
                      <a:pt x="456" y="40"/>
                    </a:lnTo>
                    <a:lnTo>
                      <a:pt x="463" y="49"/>
                    </a:lnTo>
                    <a:lnTo>
                      <a:pt x="469" y="59"/>
                    </a:lnTo>
                    <a:lnTo>
                      <a:pt x="475" y="68"/>
                    </a:lnTo>
                    <a:lnTo>
                      <a:pt x="483" y="79"/>
                    </a:lnTo>
                    <a:lnTo>
                      <a:pt x="487" y="89"/>
                    </a:lnTo>
                    <a:lnTo>
                      <a:pt x="495" y="99"/>
                    </a:lnTo>
                    <a:lnTo>
                      <a:pt x="499" y="110"/>
                    </a:lnTo>
                    <a:lnTo>
                      <a:pt x="507" y="120"/>
                    </a:lnTo>
                    <a:lnTo>
                      <a:pt x="508" y="129"/>
                    </a:lnTo>
                    <a:lnTo>
                      <a:pt x="510" y="138"/>
                    </a:lnTo>
                    <a:lnTo>
                      <a:pt x="511" y="147"/>
                    </a:lnTo>
                    <a:lnTo>
                      <a:pt x="514" y="156"/>
                    </a:lnTo>
                    <a:lnTo>
                      <a:pt x="514" y="162"/>
                    </a:lnTo>
                    <a:lnTo>
                      <a:pt x="514" y="171"/>
                    </a:lnTo>
                    <a:lnTo>
                      <a:pt x="514" y="177"/>
                    </a:lnTo>
                    <a:lnTo>
                      <a:pt x="516" y="185"/>
                    </a:lnTo>
                    <a:lnTo>
                      <a:pt x="513" y="193"/>
                    </a:lnTo>
                    <a:lnTo>
                      <a:pt x="513" y="202"/>
                    </a:lnTo>
                    <a:lnTo>
                      <a:pt x="511" y="207"/>
                    </a:lnTo>
                    <a:lnTo>
                      <a:pt x="511" y="208"/>
                    </a:lnTo>
                    <a:lnTo>
                      <a:pt x="519" y="278"/>
                    </a:lnTo>
                    <a:lnTo>
                      <a:pt x="0" y="211"/>
                    </a:lnTo>
                    <a:lnTo>
                      <a:pt x="46" y="94"/>
                    </a:lnTo>
                    <a:lnTo>
                      <a:pt x="79" y="35"/>
                    </a:lnTo>
                    <a:lnTo>
                      <a:pt x="425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47" name="Freeform 118">
                <a:extLst>
                  <a:ext uri="{FF2B5EF4-FFF2-40B4-BE49-F238E27FC236}">
                    <a16:creationId xmlns:a16="http://schemas.microsoft.com/office/drawing/2014/main" id="{A4832338-B891-15F1-9B89-8F433FAC9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5" y="1819"/>
                <a:ext cx="438" cy="248"/>
              </a:xfrm>
              <a:custGeom>
                <a:avLst/>
                <a:gdLst>
                  <a:gd name="T0" fmla="*/ 400 w 438"/>
                  <a:gd name="T1" fmla="*/ 0 h 248"/>
                  <a:gd name="T2" fmla="*/ 403 w 438"/>
                  <a:gd name="T3" fmla="*/ 5 h 248"/>
                  <a:gd name="T4" fmla="*/ 409 w 438"/>
                  <a:gd name="T5" fmla="*/ 12 h 248"/>
                  <a:gd name="T6" fmla="*/ 416 w 438"/>
                  <a:gd name="T7" fmla="*/ 22 h 248"/>
                  <a:gd name="T8" fmla="*/ 423 w 438"/>
                  <a:gd name="T9" fmla="*/ 30 h 248"/>
                  <a:gd name="T10" fmla="*/ 429 w 438"/>
                  <a:gd name="T11" fmla="*/ 40 h 248"/>
                  <a:gd name="T12" fmla="*/ 435 w 438"/>
                  <a:gd name="T13" fmla="*/ 49 h 248"/>
                  <a:gd name="T14" fmla="*/ 438 w 438"/>
                  <a:gd name="T15" fmla="*/ 57 h 248"/>
                  <a:gd name="T16" fmla="*/ 438 w 438"/>
                  <a:gd name="T17" fmla="*/ 63 h 248"/>
                  <a:gd name="T18" fmla="*/ 435 w 438"/>
                  <a:gd name="T19" fmla="*/ 72 h 248"/>
                  <a:gd name="T20" fmla="*/ 429 w 438"/>
                  <a:gd name="T21" fmla="*/ 81 h 248"/>
                  <a:gd name="T22" fmla="*/ 425 w 438"/>
                  <a:gd name="T23" fmla="*/ 90 h 248"/>
                  <a:gd name="T24" fmla="*/ 416 w 438"/>
                  <a:gd name="T25" fmla="*/ 97 h 248"/>
                  <a:gd name="T26" fmla="*/ 413 w 438"/>
                  <a:gd name="T27" fmla="*/ 106 h 248"/>
                  <a:gd name="T28" fmla="*/ 410 w 438"/>
                  <a:gd name="T29" fmla="*/ 112 h 248"/>
                  <a:gd name="T30" fmla="*/ 412 w 438"/>
                  <a:gd name="T31" fmla="*/ 116 h 248"/>
                  <a:gd name="T32" fmla="*/ 410 w 438"/>
                  <a:gd name="T33" fmla="*/ 121 h 248"/>
                  <a:gd name="T34" fmla="*/ 404 w 438"/>
                  <a:gd name="T35" fmla="*/ 125 h 248"/>
                  <a:gd name="T36" fmla="*/ 395 w 438"/>
                  <a:gd name="T37" fmla="*/ 128 h 248"/>
                  <a:gd name="T38" fmla="*/ 386 w 438"/>
                  <a:gd name="T39" fmla="*/ 134 h 248"/>
                  <a:gd name="T40" fmla="*/ 374 w 438"/>
                  <a:gd name="T41" fmla="*/ 137 h 248"/>
                  <a:gd name="T42" fmla="*/ 364 w 438"/>
                  <a:gd name="T43" fmla="*/ 140 h 248"/>
                  <a:gd name="T44" fmla="*/ 358 w 438"/>
                  <a:gd name="T45" fmla="*/ 142 h 248"/>
                  <a:gd name="T46" fmla="*/ 355 w 438"/>
                  <a:gd name="T47" fmla="*/ 143 h 248"/>
                  <a:gd name="T48" fmla="*/ 358 w 438"/>
                  <a:gd name="T49" fmla="*/ 145 h 248"/>
                  <a:gd name="T50" fmla="*/ 368 w 438"/>
                  <a:gd name="T51" fmla="*/ 149 h 248"/>
                  <a:gd name="T52" fmla="*/ 379 w 438"/>
                  <a:gd name="T53" fmla="*/ 154 h 248"/>
                  <a:gd name="T54" fmla="*/ 386 w 438"/>
                  <a:gd name="T55" fmla="*/ 160 h 248"/>
                  <a:gd name="T56" fmla="*/ 386 w 438"/>
                  <a:gd name="T57" fmla="*/ 161 h 248"/>
                  <a:gd name="T58" fmla="*/ 382 w 438"/>
                  <a:gd name="T59" fmla="*/ 166 h 248"/>
                  <a:gd name="T60" fmla="*/ 379 w 438"/>
                  <a:gd name="T61" fmla="*/ 167 h 248"/>
                  <a:gd name="T62" fmla="*/ 379 w 438"/>
                  <a:gd name="T63" fmla="*/ 173 h 248"/>
                  <a:gd name="T64" fmla="*/ 385 w 438"/>
                  <a:gd name="T65" fmla="*/ 179 h 248"/>
                  <a:gd name="T66" fmla="*/ 395 w 438"/>
                  <a:gd name="T67" fmla="*/ 188 h 248"/>
                  <a:gd name="T68" fmla="*/ 404 w 438"/>
                  <a:gd name="T69" fmla="*/ 196 h 248"/>
                  <a:gd name="T70" fmla="*/ 410 w 438"/>
                  <a:gd name="T71" fmla="*/ 198 h 248"/>
                  <a:gd name="T72" fmla="*/ 423 w 438"/>
                  <a:gd name="T73" fmla="*/ 248 h 248"/>
                  <a:gd name="T74" fmla="*/ 0 w 438"/>
                  <a:gd name="T75" fmla="*/ 209 h 248"/>
                  <a:gd name="T76" fmla="*/ 1 w 438"/>
                  <a:gd name="T77" fmla="*/ 206 h 248"/>
                  <a:gd name="T78" fmla="*/ 6 w 438"/>
                  <a:gd name="T79" fmla="*/ 204 h 248"/>
                  <a:gd name="T80" fmla="*/ 13 w 438"/>
                  <a:gd name="T81" fmla="*/ 197 h 248"/>
                  <a:gd name="T82" fmla="*/ 24 w 438"/>
                  <a:gd name="T83" fmla="*/ 193 h 248"/>
                  <a:gd name="T84" fmla="*/ 33 w 438"/>
                  <a:gd name="T85" fmla="*/ 184 h 248"/>
                  <a:gd name="T86" fmla="*/ 42 w 438"/>
                  <a:gd name="T87" fmla="*/ 176 h 248"/>
                  <a:gd name="T88" fmla="*/ 48 w 438"/>
                  <a:gd name="T89" fmla="*/ 169 h 248"/>
                  <a:gd name="T90" fmla="*/ 55 w 438"/>
                  <a:gd name="T91" fmla="*/ 161 h 248"/>
                  <a:gd name="T92" fmla="*/ 57 w 438"/>
                  <a:gd name="T93" fmla="*/ 154 h 248"/>
                  <a:gd name="T94" fmla="*/ 57 w 438"/>
                  <a:gd name="T95" fmla="*/ 148 h 248"/>
                  <a:gd name="T96" fmla="*/ 54 w 438"/>
                  <a:gd name="T97" fmla="*/ 140 h 248"/>
                  <a:gd name="T98" fmla="*/ 51 w 438"/>
                  <a:gd name="T99" fmla="*/ 137 h 248"/>
                  <a:gd name="T100" fmla="*/ 43 w 438"/>
                  <a:gd name="T101" fmla="*/ 130 h 248"/>
                  <a:gd name="T102" fmla="*/ 39 w 438"/>
                  <a:gd name="T103" fmla="*/ 128 h 248"/>
                  <a:gd name="T104" fmla="*/ 42 w 438"/>
                  <a:gd name="T105" fmla="*/ 128 h 248"/>
                  <a:gd name="T106" fmla="*/ 49 w 438"/>
                  <a:gd name="T107" fmla="*/ 128 h 248"/>
                  <a:gd name="T108" fmla="*/ 57 w 438"/>
                  <a:gd name="T109" fmla="*/ 127 h 248"/>
                  <a:gd name="T110" fmla="*/ 61 w 438"/>
                  <a:gd name="T111" fmla="*/ 125 h 248"/>
                  <a:gd name="T112" fmla="*/ 58 w 438"/>
                  <a:gd name="T113" fmla="*/ 115 h 248"/>
                  <a:gd name="T114" fmla="*/ 54 w 438"/>
                  <a:gd name="T115" fmla="*/ 106 h 248"/>
                  <a:gd name="T116" fmla="*/ 48 w 438"/>
                  <a:gd name="T117" fmla="*/ 96 h 248"/>
                  <a:gd name="T118" fmla="*/ 46 w 438"/>
                  <a:gd name="T119" fmla="*/ 94 h 248"/>
                  <a:gd name="T120" fmla="*/ 60 w 438"/>
                  <a:gd name="T121" fmla="*/ 66 h 248"/>
                  <a:gd name="T122" fmla="*/ 400 w 438"/>
                  <a:gd name="T123" fmla="*/ 0 h 248"/>
                  <a:gd name="T124" fmla="*/ 400 w 438"/>
                  <a:gd name="T125" fmla="*/ 0 h 24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38"/>
                  <a:gd name="T190" fmla="*/ 0 h 248"/>
                  <a:gd name="T191" fmla="*/ 438 w 438"/>
                  <a:gd name="T192" fmla="*/ 248 h 248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38" h="248">
                    <a:moveTo>
                      <a:pt x="400" y="0"/>
                    </a:moveTo>
                    <a:lnTo>
                      <a:pt x="403" y="5"/>
                    </a:lnTo>
                    <a:lnTo>
                      <a:pt x="409" y="12"/>
                    </a:lnTo>
                    <a:lnTo>
                      <a:pt x="416" y="22"/>
                    </a:lnTo>
                    <a:lnTo>
                      <a:pt x="423" y="30"/>
                    </a:lnTo>
                    <a:lnTo>
                      <a:pt x="429" y="40"/>
                    </a:lnTo>
                    <a:lnTo>
                      <a:pt x="435" y="49"/>
                    </a:lnTo>
                    <a:lnTo>
                      <a:pt x="438" y="57"/>
                    </a:lnTo>
                    <a:lnTo>
                      <a:pt x="438" y="63"/>
                    </a:lnTo>
                    <a:lnTo>
                      <a:pt x="435" y="72"/>
                    </a:lnTo>
                    <a:lnTo>
                      <a:pt x="429" y="81"/>
                    </a:lnTo>
                    <a:lnTo>
                      <a:pt x="425" y="90"/>
                    </a:lnTo>
                    <a:lnTo>
                      <a:pt x="416" y="97"/>
                    </a:lnTo>
                    <a:lnTo>
                      <a:pt x="413" y="106"/>
                    </a:lnTo>
                    <a:lnTo>
                      <a:pt x="410" y="112"/>
                    </a:lnTo>
                    <a:lnTo>
                      <a:pt x="412" y="116"/>
                    </a:lnTo>
                    <a:lnTo>
                      <a:pt x="410" y="121"/>
                    </a:lnTo>
                    <a:lnTo>
                      <a:pt x="404" y="125"/>
                    </a:lnTo>
                    <a:lnTo>
                      <a:pt x="395" y="128"/>
                    </a:lnTo>
                    <a:lnTo>
                      <a:pt x="386" y="134"/>
                    </a:lnTo>
                    <a:lnTo>
                      <a:pt x="374" y="137"/>
                    </a:lnTo>
                    <a:lnTo>
                      <a:pt x="364" y="140"/>
                    </a:lnTo>
                    <a:lnTo>
                      <a:pt x="358" y="142"/>
                    </a:lnTo>
                    <a:lnTo>
                      <a:pt x="355" y="143"/>
                    </a:lnTo>
                    <a:lnTo>
                      <a:pt x="358" y="145"/>
                    </a:lnTo>
                    <a:lnTo>
                      <a:pt x="368" y="149"/>
                    </a:lnTo>
                    <a:lnTo>
                      <a:pt x="379" y="154"/>
                    </a:lnTo>
                    <a:lnTo>
                      <a:pt x="386" y="160"/>
                    </a:lnTo>
                    <a:lnTo>
                      <a:pt x="386" y="161"/>
                    </a:lnTo>
                    <a:lnTo>
                      <a:pt x="382" y="166"/>
                    </a:lnTo>
                    <a:lnTo>
                      <a:pt x="379" y="167"/>
                    </a:lnTo>
                    <a:lnTo>
                      <a:pt x="379" y="173"/>
                    </a:lnTo>
                    <a:lnTo>
                      <a:pt x="385" y="179"/>
                    </a:lnTo>
                    <a:lnTo>
                      <a:pt x="395" y="188"/>
                    </a:lnTo>
                    <a:lnTo>
                      <a:pt x="404" y="196"/>
                    </a:lnTo>
                    <a:lnTo>
                      <a:pt x="410" y="198"/>
                    </a:lnTo>
                    <a:lnTo>
                      <a:pt x="423" y="248"/>
                    </a:lnTo>
                    <a:lnTo>
                      <a:pt x="0" y="209"/>
                    </a:lnTo>
                    <a:lnTo>
                      <a:pt x="1" y="206"/>
                    </a:lnTo>
                    <a:lnTo>
                      <a:pt x="6" y="204"/>
                    </a:lnTo>
                    <a:lnTo>
                      <a:pt x="13" y="197"/>
                    </a:lnTo>
                    <a:lnTo>
                      <a:pt x="24" y="193"/>
                    </a:lnTo>
                    <a:lnTo>
                      <a:pt x="33" y="184"/>
                    </a:lnTo>
                    <a:lnTo>
                      <a:pt x="42" y="176"/>
                    </a:lnTo>
                    <a:lnTo>
                      <a:pt x="48" y="169"/>
                    </a:lnTo>
                    <a:lnTo>
                      <a:pt x="55" y="161"/>
                    </a:lnTo>
                    <a:lnTo>
                      <a:pt x="57" y="154"/>
                    </a:lnTo>
                    <a:lnTo>
                      <a:pt x="57" y="148"/>
                    </a:lnTo>
                    <a:lnTo>
                      <a:pt x="54" y="140"/>
                    </a:lnTo>
                    <a:lnTo>
                      <a:pt x="51" y="137"/>
                    </a:lnTo>
                    <a:lnTo>
                      <a:pt x="43" y="130"/>
                    </a:lnTo>
                    <a:lnTo>
                      <a:pt x="39" y="128"/>
                    </a:lnTo>
                    <a:lnTo>
                      <a:pt x="42" y="128"/>
                    </a:lnTo>
                    <a:lnTo>
                      <a:pt x="49" y="128"/>
                    </a:lnTo>
                    <a:lnTo>
                      <a:pt x="57" y="127"/>
                    </a:lnTo>
                    <a:lnTo>
                      <a:pt x="61" y="125"/>
                    </a:lnTo>
                    <a:lnTo>
                      <a:pt x="58" y="115"/>
                    </a:lnTo>
                    <a:lnTo>
                      <a:pt x="54" y="106"/>
                    </a:lnTo>
                    <a:lnTo>
                      <a:pt x="48" y="96"/>
                    </a:lnTo>
                    <a:lnTo>
                      <a:pt x="46" y="94"/>
                    </a:lnTo>
                    <a:lnTo>
                      <a:pt x="60" y="66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48" name="Freeform 119">
                <a:extLst>
                  <a:ext uri="{FF2B5EF4-FFF2-40B4-BE49-F238E27FC236}">
                    <a16:creationId xmlns:a16="http://schemas.microsoft.com/office/drawing/2014/main" id="{789A32FC-3261-A8D2-F899-332453AFF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2296"/>
                <a:ext cx="2606" cy="431"/>
              </a:xfrm>
              <a:custGeom>
                <a:avLst/>
                <a:gdLst>
                  <a:gd name="T0" fmla="*/ 9 w 2606"/>
                  <a:gd name="T1" fmla="*/ 21 h 431"/>
                  <a:gd name="T2" fmla="*/ 0 w 2606"/>
                  <a:gd name="T3" fmla="*/ 258 h 431"/>
                  <a:gd name="T4" fmla="*/ 623 w 2606"/>
                  <a:gd name="T5" fmla="*/ 431 h 431"/>
                  <a:gd name="T6" fmla="*/ 625 w 2606"/>
                  <a:gd name="T7" fmla="*/ 430 h 431"/>
                  <a:gd name="T8" fmla="*/ 634 w 2606"/>
                  <a:gd name="T9" fmla="*/ 430 h 431"/>
                  <a:gd name="T10" fmla="*/ 647 w 2606"/>
                  <a:gd name="T11" fmla="*/ 428 h 431"/>
                  <a:gd name="T12" fmla="*/ 668 w 2606"/>
                  <a:gd name="T13" fmla="*/ 428 h 431"/>
                  <a:gd name="T14" fmla="*/ 692 w 2606"/>
                  <a:gd name="T15" fmla="*/ 425 h 431"/>
                  <a:gd name="T16" fmla="*/ 722 w 2606"/>
                  <a:gd name="T17" fmla="*/ 424 h 431"/>
                  <a:gd name="T18" fmla="*/ 756 w 2606"/>
                  <a:gd name="T19" fmla="*/ 423 h 431"/>
                  <a:gd name="T20" fmla="*/ 796 w 2606"/>
                  <a:gd name="T21" fmla="*/ 421 h 431"/>
                  <a:gd name="T22" fmla="*/ 840 w 2606"/>
                  <a:gd name="T23" fmla="*/ 417 h 431"/>
                  <a:gd name="T24" fmla="*/ 889 w 2606"/>
                  <a:gd name="T25" fmla="*/ 412 h 431"/>
                  <a:gd name="T26" fmla="*/ 940 w 2606"/>
                  <a:gd name="T27" fmla="*/ 406 h 431"/>
                  <a:gd name="T28" fmla="*/ 998 w 2606"/>
                  <a:gd name="T29" fmla="*/ 400 h 431"/>
                  <a:gd name="T30" fmla="*/ 1057 w 2606"/>
                  <a:gd name="T31" fmla="*/ 393 h 431"/>
                  <a:gd name="T32" fmla="*/ 1123 w 2606"/>
                  <a:gd name="T33" fmla="*/ 385 h 431"/>
                  <a:gd name="T34" fmla="*/ 1192 w 2606"/>
                  <a:gd name="T35" fmla="*/ 375 h 431"/>
                  <a:gd name="T36" fmla="*/ 1263 w 2606"/>
                  <a:gd name="T37" fmla="*/ 366 h 431"/>
                  <a:gd name="T38" fmla="*/ 1335 w 2606"/>
                  <a:gd name="T39" fmla="*/ 352 h 431"/>
                  <a:gd name="T40" fmla="*/ 1412 w 2606"/>
                  <a:gd name="T41" fmla="*/ 339 h 431"/>
                  <a:gd name="T42" fmla="*/ 1490 w 2606"/>
                  <a:gd name="T43" fmla="*/ 324 h 431"/>
                  <a:gd name="T44" fmla="*/ 1567 w 2606"/>
                  <a:gd name="T45" fmla="*/ 311 h 431"/>
                  <a:gd name="T46" fmla="*/ 1645 w 2606"/>
                  <a:gd name="T47" fmla="*/ 294 h 431"/>
                  <a:gd name="T48" fmla="*/ 1721 w 2606"/>
                  <a:gd name="T49" fmla="*/ 279 h 431"/>
                  <a:gd name="T50" fmla="*/ 1794 w 2606"/>
                  <a:gd name="T51" fmla="*/ 264 h 431"/>
                  <a:gd name="T52" fmla="*/ 1866 w 2606"/>
                  <a:gd name="T53" fmla="*/ 251 h 431"/>
                  <a:gd name="T54" fmla="*/ 1930 w 2606"/>
                  <a:gd name="T55" fmla="*/ 235 h 431"/>
                  <a:gd name="T56" fmla="*/ 1988 w 2606"/>
                  <a:gd name="T57" fmla="*/ 223 h 431"/>
                  <a:gd name="T58" fmla="*/ 2043 w 2606"/>
                  <a:gd name="T59" fmla="*/ 211 h 431"/>
                  <a:gd name="T60" fmla="*/ 2088 w 2606"/>
                  <a:gd name="T61" fmla="*/ 202 h 431"/>
                  <a:gd name="T62" fmla="*/ 2125 w 2606"/>
                  <a:gd name="T63" fmla="*/ 193 h 431"/>
                  <a:gd name="T64" fmla="*/ 2154 w 2606"/>
                  <a:gd name="T65" fmla="*/ 188 h 431"/>
                  <a:gd name="T66" fmla="*/ 2172 w 2606"/>
                  <a:gd name="T67" fmla="*/ 184 h 431"/>
                  <a:gd name="T68" fmla="*/ 2178 w 2606"/>
                  <a:gd name="T69" fmla="*/ 184 h 431"/>
                  <a:gd name="T70" fmla="*/ 2606 w 2606"/>
                  <a:gd name="T71" fmla="*/ 45 h 431"/>
                  <a:gd name="T72" fmla="*/ 1915 w 2606"/>
                  <a:gd name="T73" fmla="*/ 0 h 431"/>
                  <a:gd name="T74" fmla="*/ 9 w 2606"/>
                  <a:gd name="T75" fmla="*/ 21 h 431"/>
                  <a:gd name="T76" fmla="*/ 9 w 2606"/>
                  <a:gd name="T77" fmla="*/ 21 h 43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606"/>
                  <a:gd name="T118" fmla="*/ 0 h 431"/>
                  <a:gd name="T119" fmla="*/ 2606 w 2606"/>
                  <a:gd name="T120" fmla="*/ 431 h 43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606" h="431">
                    <a:moveTo>
                      <a:pt x="9" y="21"/>
                    </a:moveTo>
                    <a:lnTo>
                      <a:pt x="0" y="258"/>
                    </a:lnTo>
                    <a:lnTo>
                      <a:pt x="623" y="431"/>
                    </a:lnTo>
                    <a:lnTo>
                      <a:pt x="625" y="430"/>
                    </a:lnTo>
                    <a:lnTo>
                      <a:pt x="634" y="430"/>
                    </a:lnTo>
                    <a:lnTo>
                      <a:pt x="647" y="428"/>
                    </a:lnTo>
                    <a:lnTo>
                      <a:pt x="668" y="428"/>
                    </a:lnTo>
                    <a:lnTo>
                      <a:pt x="692" y="425"/>
                    </a:lnTo>
                    <a:lnTo>
                      <a:pt x="722" y="424"/>
                    </a:lnTo>
                    <a:lnTo>
                      <a:pt x="756" y="423"/>
                    </a:lnTo>
                    <a:lnTo>
                      <a:pt x="796" y="421"/>
                    </a:lnTo>
                    <a:lnTo>
                      <a:pt x="840" y="417"/>
                    </a:lnTo>
                    <a:lnTo>
                      <a:pt x="889" y="412"/>
                    </a:lnTo>
                    <a:lnTo>
                      <a:pt x="940" y="406"/>
                    </a:lnTo>
                    <a:lnTo>
                      <a:pt x="998" y="400"/>
                    </a:lnTo>
                    <a:lnTo>
                      <a:pt x="1057" y="393"/>
                    </a:lnTo>
                    <a:lnTo>
                      <a:pt x="1123" y="385"/>
                    </a:lnTo>
                    <a:lnTo>
                      <a:pt x="1192" y="375"/>
                    </a:lnTo>
                    <a:lnTo>
                      <a:pt x="1263" y="366"/>
                    </a:lnTo>
                    <a:lnTo>
                      <a:pt x="1335" y="352"/>
                    </a:lnTo>
                    <a:lnTo>
                      <a:pt x="1412" y="339"/>
                    </a:lnTo>
                    <a:lnTo>
                      <a:pt x="1490" y="324"/>
                    </a:lnTo>
                    <a:lnTo>
                      <a:pt x="1567" y="311"/>
                    </a:lnTo>
                    <a:lnTo>
                      <a:pt x="1645" y="294"/>
                    </a:lnTo>
                    <a:lnTo>
                      <a:pt x="1721" y="279"/>
                    </a:lnTo>
                    <a:lnTo>
                      <a:pt x="1794" y="264"/>
                    </a:lnTo>
                    <a:lnTo>
                      <a:pt x="1866" y="251"/>
                    </a:lnTo>
                    <a:lnTo>
                      <a:pt x="1930" y="235"/>
                    </a:lnTo>
                    <a:lnTo>
                      <a:pt x="1988" y="223"/>
                    </a:lnTo>
                    <a:lnTo>
                      <a:pt x="2043" y="211"/>
                    </a:lnTo>
                    <a:lnTo>
                      <a:pt x="2088" y="202"/>
                    </a:lnTo>
                    <a:lnTo>
                      <a:pt x="2125" y="193"/>
                    </a:lnTo>
                    <a:lnTo>
                      <a:pt x="2154" y="188"/>
                    </a:lnTo>
                    <a:lnTo>
                      <a:pt x="2172" y="184"/>
                    </a:lnTo>
                    <a:lnTo>
                      <a:pt x="2178" y="184"/>
                    </a:lnTo>
                    <a:lnTo>
                      <a:pt x="2606" y="45"/>
                    </a:lnTo>
                    <a:lnTo>
                      <a:pt x="1915" y="0"/>
                    </a:lnTo>
                    <a:lnTo>
                      <a:pt x="9" y="21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49" name="Freeform 120">
                <a:extLst>
                  <a:ext uri="{FF2B5EF4-FFF2-40B4-BE49-F238E27FC236}">
                    <a16:creationId xmlns:a16="http://schemas.microsoft.com/office/drawing/2014/main" id="{A49A9374-315C-0862-6CAC-E05FA0F652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2001"/>
                <a:ext cx="2763" cy="641"/>
              </a:xfrm>
              <a:custGeom>
                <a:avLst/>
                <a:gdLst>
                  <a:gd name="T0" fmla="*/ 616 w 2763"/>
                  <a:gd name="T1" fmla="*/ 51 h 641"/>
                  <a:gd name="T2" fmla="*/ 2033 w 2763"/>
                  <a:gd name="T3" fmla="*/ 2 h 641"/>
                  <a:gd name="T4" fmla="*/ 2042 w 2763"/>
                  <a:gd name="T5" fmla="*/ 0 h 641"/>
                  <a:gd name="T6" fmla="*/ 2065 w 2763"/>
                  <a:gd name="T7" fmla="*/ 0 h 641"/>
                  <a:gd name="T8" fmla="*/ 2100 w 2763"/>
                  <a:gd name="T9" fmla="*/ 0 h 641"/>
                  <a:gd name="T10" fmla="*/ 2147 w 2763"/>
                  <a:gd name="T11" fmla="*/ 2 h 641"/>
                  <a:gd name="T12" fmla="*/ 2201 w 2763"/>
                  <a:gd name="T13" fmla="*/ 5 h 641"/>
                  <a:gd name="T14" fmla="*/ 2264 w 2763"/>
                  <a:gd name="T15" fmla="*/ 14 h 641"/>
                  <a:gd name="T16" fmla="*/ 2329 w 2763"/>
                  <a:gd name="T17" fmla="*/ 22 h 641"/>
                  <a:gd name="T18" fmla="*/ 2398 w 2763"/>
                  <a:gd name="T19" fmla="*/ 37 h 641"/>
                  <a:gd name="T20" fmla="*/ 2465 w 2763"/>
                  <a:gd name="T21" fmla="*/ 55 h 641"/>
                  <a:gd name="T22" fmla="*/ 2531 w 2763"/>
                  <a:gd name="T23" fmla="*/ 76 h 641"/>
                  <a:gd name="T24" fmla="*/ 2592 w 2763"/>
                  <a:gd name="T25" fmla="*/ 99 h 641"/>
                  <a:gd name="T26" fmla="*/ 2649 w 2763"/>
                  <a:gd name="T27" fmla="*/ 122 h 641"/>
                  <a:gd name="T28" fmla="*/ 2695 w 2763"/>
                  <a:gd name="T29" fmla="*/ 142 h 641"/>
                  <a:gd name="T30" fmla="*/ 2731 w 2763"/>
                  <a:gd name="T31" fmla="*/ 158 h 641"/>
                  <a:gd name="T32" fmla="*/ 2753 w 2763"/>
                  <a:gd name="T33" fmla="*/ 170 h 641"/>
                  <a:gd name="T34" fmla="*/ 2763 w 2763"/>
                  <a:gd name="T35" fmla="*/ 176 h 641"/>
                  <a:gd name="T36" fmla="*/ 2720 w 2763"/>
                  <a:gd name="T37" fmla="*/ 297 h 641"/>
                  <a:gd name="T38" fmla="*/ 2663 w 2763"/>
                  <a:gd name="T39" fmla="*/ 310 h 641"/>
                  <a:gd name="T40" fmla="*/ 2558 w 2763"/>
                  <a:gd name="T41" fmla="*/ 336 h 641"/>
                  <a:gd name="T42" fmla="*/ 2414 w 2763"/>
                  <a:gd name="T43" fmla="*/ 368 h 641"/>
                  <a:gd name="T44" fmla="*/ 2243 w 2763"/>
                  <a:gd name="T45" fmla="*/ 406 h 641"/>
                  <a:gd name="T46" fmla="*/ 2050 w 2763"/>
                  <a:gd name="T47" fmla="*/ 448 h 641"/>
                  <a:gd name="T48" fmla="*/ 1849 w 2763"/>
                  <a:gd name="T49" fmla="*/ 488 h 641"/>
                  <a:gd name="T50" fmla="*/ 1646 w 2763"/>
                  <a:gd name="T51" fmla="*/ 527 h 641"/>
                  <a:gd name="T52" fmla="*/ 1454 w 2763"/>
                  <a:gd name="T53" fmla="*/ 559 h 641"/>
                  <a:gd name="T54" fmla="*/ 1275 w 2763"/>
                  <a:gd name="T55" fmla="*/ 585 h 641"/>
                  <a:gd name="T56" fmla="*/ 1112 w 2763"/>
                  <a:gd name="T57" fmla="*/ 604 h 641"/>
                  <a:gd name="T58" fmla="*/ 972 w 2763"/>
                  <a:gd name="T59" fmla="*/ 618 h 641"/>
                  <a:gd name="T60" fmla="*/ 854 w 2763"/>
                  <a:gd name="T61" fmla="*/ 628 h 641"/>
                  <a:gd name="T62" fmla="*/ 760 w 2763"/>
                  <a:gd name="T63" fmla="*/ 635 h 641"/>
                  <a:gd name="T64" fmla="*/ 698 w 2763"/>
                  <a:gd name="T65" fmla="*/ 640 h 641"/>
                  <a:gd name="T66" fmla="*/ 665 w 2763"/>
                  <a:gd name="T67" fmla="*/ 640 h 641"/>
                  <a:gd name="T68" fmla="*/ 0 w 2763"/>
                  <a:gd name="T69" fmla="*/ 464 h 641"/>
                  <a:gd name="T70" fmla="*/ 25 w 2763"/>
                  <a:gd name="T71" fmla="*/ 163 h 64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763"/>
                  <a:gd name="T109" fmla="*/ 0 h 641"/>
                  <a:gd name="T110" fmla="*/ 2763 w 2763"/>
                  <a:gd name="T111" fmla="*/ 641 h 64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763" h="641">
                    <a:moveTo>
                      <a:pt x="25" y="163"/>
                    </a:moveTo>
                    <a:lnTo>
                      <a:pt x="616" y="51"/>
                    </a:lnTo>
                    <a:lnTo>
                      <a:pt x="1403" y="11"/>
                    </a:lnTo>
                    <a:lnTo>
                      <a:pt x="2033" y="2"/>
                    </a:lnTo>
                    <a:lnTo>
                      <a:pt x="2034" y="0"/>
                    </a:lnTo>
                    <a:lnTo>
                      <a:pt x="2042" y="0"/>
                    </a:lnTo>
                    <a:lnTo>
                      <a:pt x="2050" y="0"/>
                    </a:lnTo>
                    <a:lnTo>
                      <a:pt x="2065" y="0"/>
                    </a:lnTo>
                    <a:lnTo>
                      <a:pt x="2080" y="0"/>
                    </a:lnTo>
                    <a:lnTo>
                      <a:pt x="2100" y="0"/>
                    </a:lnTo>
                    <a:lnTo>
                      <a:pt x="2122" y="0"/>
                    </a:lnTo>
                    <a:lnTo>
                      <a:pt x="2147" y="2"/>
                    </a:lnTo>
                    <a:lnTo>
                      <a:pt x="2174" y="2"/>
                    </a:lnTo>
                    <a:lnTo>
                      <a:pt x="2201" y="5"/>
                    </a:lnTo>
                    <a:lnTo>
                      <a:pt x="2231" y="9"/>
                    </a:lnTo>
                    <a:lnTo>
                      <a:pt x="2264" y="14"/>
                    </a:lnTo>
                    <a:lnTo>
                      <a:pt x="2297" y="16"/>
                    </a:lnTo>
                    <a:lnTo>
                      <a:pt x="2329" y="22"/>
                    </a:lnTo>
                    <a:lnTo>
                      <a:pt x="2364" y="28"/>
                    </a:lnTo>
                    <a:lnTo>
                      <a:pt x="2398" y="37"/>
                    </a:lnTo>
                    <a:lnTo>
                      <a:pt x="2431" y="46"/>
                    </a:lnTo>
                    <a:lnTo>
                      <a:pt x="2465" y="55"/>
                    </a:lnTo>
                    <a:lnTo>
                      <a:pt x="2498" y="64"/>
                    </a:lnTo>
                    <a:lnTo>
                      <a:pt x="2531" y="76"/>
                    </a:lnTo>
                    <a:lnTo>
                      <a:pt x="2562" y="87"/>
                    </a:lnTo>
                    <a:lnTo>
                      <a:pt x="2592" y="99"/>
                    </a:lnTo>
                    <a:lnTo>
                      <a:pt x="2620" y="110"/>
                    </a:lnTo>
                    <a:lnTo>
                      <a:pt x="2649" y="122"/>
                    </a:lnTo>
                    <a:lnTo>
                      <a:pt x="2672" y="131"/>
                    </a:lnTo>
                    <a:lnTo>
                      <a:pt x="2695" y="142"/>
                    </a:lnTo>
                    <a:lnTo>
                      <a:pt x="2713" y="149"/>
                    </a:lnTo>
                    <a:lnTo>
                      <a:pt x="2731" y="158"/>
                    </a:lnTo>
                    <a:lnTo>
                      <a:pt x="2743" y="166"/>
                    </a:lnTo>
                    <a:lnTo>
                      <a:pt x="2753" y="170"/>
                    </a:lnTo>
                    <a:lnTo>
                      <a:pt x="2760" y="173"/>
                    </a:lnTo>
                    <a:lnTo>
                      <a:pt x="2763" y="176"/>
                    </a:lnTo>
                    <a:lnTo>
                      <a:pt x="2729" y="295"/>
                    </a:lnTo>
                    <a:lnTo>
                      <a:pt x="2720" y="297"/>
                    </a:lnTo>
                    <a:lnTo>
                      <a:pt x="2698" y="303"/>
                    </a:lnTo>
                    <a:lnTo>
                      <a:pt x="2663" y="310"/>
                    </a:lnTo>
                    <a:lnTo>
                      <a:pt x="2617" y="322"/>
                    </a:lnTo>
                    <a:lnTo>
                      <a:pt x="2558" y="336"/>
                    </a:lnTo>
                    <a:lnTo>
                      <a:pt x="2490" y="351"/>
                    </a:lnTo>
                    <a:lnTo>
                      <a:pt x="2414" y="368"/>
                    </a:lnTo>
                    <a:lnTo>
                      <a:pt x="2332" y="388"/>
                    </a:lnTo>
                    <a:lnTo>
                      <a:pt x="2243" y="406"/>
                    </a:lnTo>
                    <a:lnTo>
                      <a:pt x="2149" y="427"/>
                    </a:lnTo>
                    <a:lnTo>
                      <a:pt x="2050" y="448"/>
                    </a:lnTo>
                    <a:lnTo>
                      <a:pt x="1952" y="468"/>
                    </a:lnTo>
                    <a:lnTo>
                      <a:pt x="1849" y="488"/>
                    </a:lnTo>
                    <a:lnTo>
                      <a:pt x="1748" y="507"/>
                    </a:lnTo>
                    <a:lnTo>
                      <a:pt x="1646" y="527"/>
                    </a:lnTo>
                    <a:lnTo>
                      <a:pt x="1549" y="544"/>
                    </a:lnTo>
                    <a:lnTo>
                      <a:pt x="1454" y="559"/>
                    </a:lnTo>
                    <a:lnTo>
                      <a:pt x="1361" y="573"/>
                    </a:lnTo>
                    <a:lnTo>
                      <a:pt x="1275" y="585"/>
                    </a:lnTo>
                    <a:lnTo>
                      <a:pt x="1191" y="595"/>
                    </a:lnTo>
                    <a:lnTo>
                      <a:pt x="1112" y="604"/>
                    </a:lnTo>
                    <a:lnTo>
                      <a:pt x="1039" y="612"/>
                    </a:lnTo>
                    <a:lnTo>
                      <a:pt x="972" y="618"/>
                    </a:lnTo>
                    <a:lnTo>
                      <a:pt x="911" y="625"/>
                    </a:lnTo>
                    <a:lnTo>
                      <a:pt x="854" y="628"/>
                    </a:lnTo>
                    <a:lnTo>
                      <a:pt x="804" y="632"/>
                    </a:lnTo>
                    <a:lnTo>
                      <a:pt x="760" y="635"/>
                    </a:lnTo>
                    <a:lnTo>
                      <a:pt x="726" y="638"/>
                    </a:lnTo>
                    <a:lnTo>
                      <a:pt x="698" y="640"/>
                    </a:lnTo>
                    <a:lnTo>
                      <a:pt x="677" y="640"/>
                    </a:lnTo>
                    <a:lnTo>
                      <a:pt x="665" y="640"/>
                    </a:lnTo>
                    <a:lnTo>
                      <a:pt x="660" y="641"/>
                    </a:lnTo>
                    <a:lnTo>
                      <a:pt x="0" y="464"/>
                    </a:lnTo>
                    <a:lnTo>
                      <a:pt x="25" y="163"/>
                    </a:lnTo>
                    <a:close/>
                  </a:path>
                </a:pathLst>
              </a:custGeom>
              <a:solidFill>
                <a:srgbClr val="F2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0" name="Freeform 121">
                <a:extLst>
                  <a:ext uri="{FF2B5EF4-FFF2-40B4-BE49-F238E27FC236}">
                    <a16:creationId xmlns:a16="http://schemas.microsoft.com/office/drawing/2014/main" id="{9302A3D0-A63E-AB5B-22BB-6C30A237E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" y="2140"/>
                <a:ext cx="502" cy="215"/>
              </a:xfrm>
              <a:custGeom>
                <a:avLst/>
                <a:gdLst>
                  <a:gd name="T0" fmla="*/ 444 w 502"/>
                  <a:gd name="T1" fmla="*/ 0 h 215"/>
                  <a:gd name="T2" fmla="*/ 271 w 502"/>
                  <a:gd name="T3" fmla="*/ 77 h 215"/>
                  <a:gd name="T4" fmla="*/ 273 w 502"/>
                  <a:gd name="T5" fmla="*/ 80 h 215"/>
                  <a:gd name="T6" fmla="*/ 271 w 502"/>
                  <a:gd name="T7" fmla="*/ 88 h 215"/>
                  <a:gd name="T8" fmla="*/ 267 w 502"/>
                  <a:gd name="T9" fmla="*/ 92 h 215"/>
                  <a:gd name="T10" fmla="*/ 258 w 502"/>
                  <a:gd name="T11" fmla="*/ 97 h 215"/>
                  <a:gd name="T12" fmla="*/ 249 w 502"/>
                  <a:gd name="T13" fmla="*/ 100 h 215"/>
                  <a:gd name="T14" fmla="*/ 243 w 502"/>
                  <a:gd name="T15" fmla="*/ 103 h 215"/>
                  <a:gd name="T16" fmla="*/ 232 w 502"/>
                  <a:gd name="T17" fmla="*/ 106 h 215"/>
                  <a:gd name="T18" fmla="*/ 222 w 502"/>
                  <a:gd name="T19" fmla="*/ 109 h 215"/>
                  <a:gd name="T20" fmla="*/ 206 w 502"/>
                  <a:gd name="T21" fmla="*/ 109 h 215"/>
                  <a:gd name="T22" fmla="*/ 192 w 502"/>
                  <a:gd name="T23" fmla="*/ 109 h 215"/>
                  <a:gd name="T24" fmla="*/ 174 w 502"/>
                  <a:gd name="T25" fmla="*/ 109 h 215"/>
                  <a:gd name="T26" fmla="*/ 158 w 502"/>
                  <a:gd name="T27" fmla="*/ 110 h 215"/>
                  <a:gd name="T28" fmla="*/ 138 w 502"/>
                  <a:gd name="T29" fmla="*/ 110 h 215"/>
                  <a:gd name="T30" fmla="*/ 121 w 502"/>
                  <a:gd name="T31" fmla="*/ 110 h 215"/>
                  <a:gd name="T32" fmla="*/ 101 w 502"/>
                  <a:gd name="T33" fmla="*/ 110 h 215"/>
                  <a:gd name="T34" fmla="*/ 85 w 502"/>
                  <a:gd name="T35" fmla="*/ 112 h 215"/>
                  <a:gd name="T36" fmla="*/ 67 w 502"/>
                  <a:gd name="T37" fmla="*/ 112 h 215"/>
                  <a:gd name="T38" fmla="*/ 50 w 502"/>
                  <a:gd name="T39" fmla="*/ 112 h 215"/>
                  <a:gd name="T40" fmla="*/ 36 w 502"/>
                  <a:gd name="T41" fmla="*/ 112 h 215"/>
                  <a:gd name="T42" fmla="*/ 25 w 502"/>
                  <a:gd name="T43" fmla="*/ 112 h 215"/>
                  <a:gd name="T44" fmla="*/ 13 w 502"/>
                  <a:gd name="T45" fmla="*/ 112 h 215"/>
                  <a:gd name="T46" fmla="*/ 6 w 502"/>
                  <a:gd name="T47" fmla="*/ 112 h 215"/>
                  <a:gd name="T48" fmla="*/ 1 w 502"/>
                  <a:gd name="T49" fmla="*/ 112 h 215"/>
                  <a:gd name="T50" fmla="*/ 0 w 502"/>
                  <a:gd name="T51" fmla="*/ 112 h 215"/>
                  <a:gd name="T52" fmla="*/ 3 w 502"/>
                  <a:gd name="T53" fmla="*/ 215 h 215"/>
                  <a:gd name="T54" fmla="*/ 502 w 502"/>
                  <a:gd name="T55" fmla="*/ 206 h 215"/>
                  <a:gd name="T56" fmla="*/ 444 w 502"/>
                  <a:gd name="T57" fmla="*/ 0 h 215"/>
                  <a:gd name="T58" fmla="*/ 444 w 502"/>
                  <a:gd name="T59" fmla="*/ 0 h 215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502"/>
                  <a:gd name="T91" fmla="*/ 0 h 215"/>
                  <a:gd name="T92" fmla="*/ 502 w 502"/>
                  <a:gd name="T93" fmla="*/ 215 h 215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502" h="215">
                    <a:moveTo>
                      <a:pt x="444" y="0"/>
                    </a:moveTo>
                    <a:lnTo>
                      <a:pt x="271" y="77"/>
                    </a:lnTo>
                    <a:lnTo>
                      <a:pt x="273" y="80"/>
                    </a:lnTo>
                    <a:lnTo>
                      <a:pt x="271" y="88"/>
                    </a:lnTo>
                    <a:lnTo>
                      <a:pt x="267" y="92"/>
                    </a:lnTo>
                    <a:lnTo>
                      <a:pt x="258" y="97"/>
                    </a:lnTo>
                    <a:lnTo>
                      <a:pt x="249" y="100"/>
                    </a:lnTo>
                    <a:lnTo>
                      <a:pt x="243" y="103"/>
                    </a:lnTo>
                    <a:lnTo>
                      <a:pt x="232" y="106"/>
                    </a:lnTo>
                    <a:lnTo>
                      <a:pt x="222" y="109"/>
                    </a:lnTo>
                    <a:lnTo>
                      <a:pt x="206" y="109"/>
                    </a:lnTo>
                    <a:lnTo>
                      <a:pt x="192" y="109"/>
                    </a:lnTo>
                    <a:lnTo>
                      <a:pt x="174" y="109"/>
                    </a:lnTo>
                    <a:lnTo>
                      <a:pt x="158" y="110"/>
                    </a:lnTo>
                    <a:lnTo>
                      <a:pt x="138" y="110"/>
                    </a:lnTo>
                    <a:lnTo>
                      <a:pt x="121" y="110"/>
                    </a:lnTo>
                    <a:lnTo>
                      <a:pt x="101" y="110"/>
                    </a:lnTo>
                    <a:lnTo>
                      <a:pt x="85" y="112"/>
                    </a:lnTo>
                    <a:lnTo>
                      <a:pt x="67" y="112"/>
                    </a:lnTo>
                    <a:lnTo>
                      <a:pt x="50" y="112"/>
                    </a:lnTo>
                    <a:lnTo>
                      <a:pt x="36" y="112"/>
                    </a:lnTo>
                    <a:lnTo>
                      <a:pt x="25" y="112"/>
                    </a:lnTo>
                    <a:lnTo>
                      <a:pt x="13" y="112"/>
                    </a:lnTo>
                    <a:lnTo>
                      <a:pt x="6" y="112"/>
                    </a:lnTo>
                    <a:lnTo>
                      <a:pt x="1" y="112"/>
                    </a:lnTo>
                    <a:lnTo>
                      <a:pt x="0" y="112"/>
                    </a:lnTo>
                    <a:lnTo>
                      <a:pt x="3" y="215"/>
                    </a:lnTo>
                    <a:lnTo>
                      <a:pt x="502" y="206"/>
                    </a:lnTo>
                    <a:lnTo>
                      <a:pt x="444" y="0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1" name="Freeform 122">
                <a:extLst>
                  <a:ext uri="{FF2B5EF4-FFF2-40B4-BE49-F238E27FC236}">
                    <a16:creationId xmlns:a16="http://schemas.microsoft.com/office/drawing/2014/main" id="{0E84E352-7D5E-B962-2055-ABFEEB886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2" y="2025"/>
                <a:ext cx="556" cy="161"/>
              </a:xfrm>
              <a:custGeom>
                <a:avLst/>
                <a:gdLst>
                  <a:gd name="T0" fmla="*/ 0 w 556"/>
                  <a:gd name="T1" fmla="*/ 22 h 161"/>
                  <a:gd name="T2" fmla="*/ 1 w 556"/>
                  <a:gd name="T3" fmla="*/ 22 h 161"/>
                  <a:gd name="T4" fmla="*/ 7 w 556"/>
                  <a:gd name="T5" fmla="*/ 22 h 161"/>
                  <a:gd name="T6" fmla="*/ 15 w 556"/>
                  <a:gd name="T7" fmla="*/ 22 h 161"/>
                  <a:gd name="T8" fmla="*/ 27 w 556"/>
                  <a:gd name="T9" fmla="*/ 22 h 161"/>
                  <a:gd name="T10" fmla="*/ 39 w 556"/>
                  <a:gd name="T11" fmla="*/ 22 h 161"/>
                  <a:gd name="T12" fmla="*/ 54 w 556"/>
                  <a:gd name="T13" fmla="*/ 24 h 161"/>
                  <a:gd name="T14" fmla="*/ 70 w 556"/>
                  <a:gd name="T15" fmla="*/ 25 h 161"/>
                  <a:gd name="T16" fmla="*/ 86 w 556"/>
                  <a:gd name="T17" fmla="*/ 28 h 161"/>
                  <a:gd name="T18" fmla="*/ 103 w 556"/>
                  <a:gd name="T19" fmla="*/ 28 h 161"/>
                  <a:gd name="T20" fmla="*/ 119 w 556"/>
                  <a:gd name="T21" fmla="*/ 31 h 161"/>
                  <a:gd name="T22" fmla="*/ 134 w 556"/>
                  <a:gd name="T23" fmla="*/ 33 h 161"/>
                  <a:gd name="T24" fmla="*/ 149 w 556"/>
                  <a:gd name="T25" fmla="*/ 36 h 161"/>
                  <a:gd name="T26" fmla="*/ 159 w 556"/>
                  <a:gd name="T27" fmla="*/ 37 h 161"/>
                  <a:gd name="T28" fmla="*/ 170 w 556"/>
                  <a:gd name="T29" fmla="*/ 42 h 161"/>
                  <a:gd name="T30" fmla="*/ 177 w 556"/>
                  <a:gd name="T31" fmla="*/ 45 h 161"/>
                  <a:gd name="T32" fmla="*/ 182 w 556"/>
                  <a:gd name="T33" fmla="*/ 49 h 161"/>
                  <a:gd name="T34" fmla="*/ 180 w 556"/>
                  <a:gd name="T35" fmla="*/ 54 h 161"/>
                  <a:gd name="T36" fmla="*/ 176 w 556"/>
                  <a:gd name="T37" fmla="*/ 57 h 161"/>
                  <a:gd name="T38" fmla="*/ 170 w 556"/>
                  <a:gd name="T39" fmla="*/ 61 h 161"/>
                  <a:gd name="T40" fmla="*/ 162 w 556"/>
                  <a:gd name="T41" fmla="*/ 67 h 161"/>
                  <a:gd name="T42" fmla="*/ 151 w 556"/>
                  <a:gd name="T43" fmla="*/ 70 h 161"/>
                  <a:gd name="T44" fmla="*/ 139 w 556"/>
                  <a:gd name="T45" fmla="*/ 76 h 161"/>
                  <a:gd name="T46" fmla="*/ 125 w 556"/>
                  <a:gd name="T47" fmla="*/ 80 h 161"/>
                  <a:gd name="T48" fmla="*/ 112 w 556"/>
                  <a:gd name="T49" fmla="*/ 86 h 161"/>
                  <a:gd name="T50" fmla="*/ 97 w 556"/>
                  <a:gd name="T51" fmla="*/ 89 h 161"/>
                  <a:gd name="T52" fmla="*/ 83 w 556"/>
                  <a:gd name="T53" fmla="*/ 92 h 161"/>
                  <a:gd name="T54" fmla="*/ 70 w 556"/>
                  <a:gd name="T55" fmla="*/ 97 h 161"/>
                  <a:gd name="T56" fmla="*/ 60 w 556"/>
                  <a:gd name="T57" fmla="*/ 101 h 161"/>
                  <a:gd name="T58" fmla="*/ 49 w 556"/>
                  <a:gd name="T59" fmla="*/ 101 h 161"/>
                  <a:gd name="T60" fmla="*/ 40 w 556"/>
                  <a:gd name="T61" fmla="*/ 104 h 161"/>
                  <a:gd name="T62" fmla="*/ 36 w 556"/>
                  <a:gd name="T63" fmla="*/ 106 h 161"/>
                  <a:gd name="T64" fmla="*/ 36 w 556"/>
                  <a:gd name="T65" fmla="*/ 107 h 161"/>
                  <a:gd name="T66" fmla="*/ 288 w 556"/>
                  <a:gd name="T67" fmla="*/ 161 h 161"/>
                  <a:gd name="T68" fmla="*/ 556 w 556"/>
                  <a:gd name="T69" fmla="*/ 83 h 161"/>
                  <a:gd name="T70" fmla="*/ 262 w 556"/>
                  <a:gd name="T71" fmla="*/ 55 h 161"/>
                  <a:gd name="T72" fmla="*/ 373 w 556"/>
                  <a:gd name="T73" fmla="*/ 40 h 161"/>
                  <a:gd name="T74" fmla="*/ 541 w 556"/>
                  <a:gd name="T75" fmla="*/ 0 h 161"/>
                  <a:gd name="T76" fmla="*/ 373 w 556"/>
                  <a:gd name="T77" fmla="*/ 0 h 161"/>
                  <a:gd name="T78" fmla="*/ 236 w 556"/>
                  <a:gd name="T79" fmla="*/ 31 h 161"/>
                  <a:gd name="T80" fmla="*/ 227 w 556"/>
                  <a:gd name="T81" fmla="*/ 9 h 161"/>
                  <a:gd name="T82" fmla="*/ 0 w 556"/>
                  <a:gd name="T83" fmla="*/ 22 h 161"/>
                  <a:gd name="T84" fmla="*/ 0 w 556"/>
                  <a:gd name="T85" fmla="*/ 22 h 16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56"/>
                  <a:gd name="T130" fmla="*/ 0 h 161"/>
                  <a:gd name="T131" fmla="*/ 556 w 556"/>
                  <a:gd name="T132" fmla="*/ 161 h 16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56" h="161">
                    <a:moveTo>
                      <a:pt x="0" y="22"/>
                    </a:moveTo>
                    <a:lnTo>
                      <a:pt x="1" y="22"/>
                    </a:lnTo>
                    <a:lnTo>
                      <a:pt x="7" y="22"/>
                    </a:lnTo>
                    <a:lnTo>
                      <a:pt x="15" y="22"/>
                    </a:lnTo>
                    <a:lnTo>
                      <a:pt x="27" y="22"/>
                    </a:lnTo>
                    <a:lnTo>
                      <a:pt x="39" y="22"/>
                    </a:lnTo>
                    <a:lnTo>
                      <a:pt x="54" y="24"/>
                    </a:lnTo>
                    <a:lnTo>
                      <a:pt x="70" y="25"/>
                    </a:lnTo>
                    <a:lnTo>
                      <a:pt x="86" y="28"/>
                    </a:lnTo>
                    <a:lnTo>
                      <a:pt x="103" y="28"/>
                    </a:lnTo>
                    <a:lnTo>
                      <a:pt x="119" y="31"/>
                    </a:lnTo>
                    <a:lnTo>
                      <a:pt x="134" y="33"/>
                    </a:lnTo>
                    <a:lnTo>
                      <a:pt x="149" y="36"/>
                    </a:lnTo>
                    <a:lnTo>
                      <a:pt x="159" y="37"/>
                    </a:lnTo>
                    <a:lnTo>
                      <a:pt x="170" y="42"/>
                    </a:lnTo>
                    <a:lnTo>
                      <a:pt x="177" y="45"/>
                    </a:lnTo>
                    <a:lnTo>
                      <a:pt x="182" y="49"/>
                    </a:lnTo>
                    <a:lnTo>
                      <a:pt x="180" y="54"/>
                    </a:lnTo>
                    <a:lnTo>
                      <a:pt x="176" y="57"/>
                    </a:lnTo>
                    <a:lnTo>
                      <a:pt x="170" y="61"/>
                    </a:lnTo>
                    <a:lnTo>
                      <a:pt x="162" y="67"/>
                    </a:lnTo>
                    <a:lnTo>
                      <a:pt x="151" y="70"/>
                    </a:lnTo>
                    <a:lnTo>
                      <a:pt x="139" y="76"/>
                    </a:lnTo>
                    <a:lnTo>
                      <a:pt x="125" y="80"/>
                    </a:lnTo>
                    <a:lnTo>
                      <a:pt x="112" y="86"/>
                    </a:lnTo>
                    <a:lnTo>
                      <a:pt x="97" y="89"/>
                    </a:lnTo>
                    <a:lnTo>
                      <a:pt x="83" y="92"/>
                    </a:lnTo>
                    <a:lnTo>
                      <a:pt x="70" y="97"/>
                    </a:lnTo>
                    <a:lnTo>
                      <a:pt x="60" y="101"/>
                    </a:lnTo>
                    <a:lnTo>
                      <a:pt x="49" y="101"/>
                    </a:lnTo>
                    <a:lnTo>
                      <a:pt x="40" y="104"/>
                    </a:lnTo>
                    <a:lnTo>
                      <a:pt x="36" y="106"/>
                    </a:lnTo>
                    <a:lnTo>
                      <a:pt x="36" y="107"/>
                    </a:lnTo>
                    <a:lnTo>
                      <a:pt x="288" y="161"/>
                    </a:lnTo>
                    <a:lnTo>
                      <a:pt x="556" y="83"/>
                    </a:lnTo>
                    <a:lnTo>
                      <a:pt x="262" y="55"/>
                    </a:lnTo>
                    <a:lnTo>
                      <a:pt x="373" y="40"/>
                    </a:lnTo>
                    <a:lnTo>
                      <a:pt x="541" y="0"/>
                    </a:lnTo>
                    <a:lnTo>
                      <a:pt x="373" y="0"/>
                    </a:lnTo>
                    <a:lnTo>
                      <a:pt x="236" y="31"/>
                    </a:lnTo>
                    <a:lnTo>
                      <a:pt x="227" y="9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2" name="Freeform 123">
                <a:extLst>
                  <a:ext uri="{FF2B5EF4-FFF2-40B4-BE49-F238E27FC236}">
                    <a16:creationId xmlns:a16="http://schemas.microsoft.com/office/drawing/2014/main" id="{F37D5949-B9BB-39C4-AB5F-6318CE1D7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2" y="1992"/>
                <a:ext cx="1214" cy="172"/>
              </a:xfrm>
              <a:custGeom>
                <a:avLst/>
                <a:gdLst>
                  <a:gd name="T0" fmla="*/ 121 w 1214"/>
                  <a:gd name="T1" fmla="*/ 46 h 172"/>
                  <a:gd name="T2" fmla="*/ 231 w 1214"/>
                  <a:gd name="T3" fmla="*/ 116 h 172"/>
                  <a:gd name="T4" fmla="*/ 574 w 1214"/>
                  <a:gd name="T5" fmla="*/ 37 h 172"/>
                  <a:gd name="T6" fmla="*/ 562 w 1214"/>
                  <a:gd name="T7" fmla="*/ 116 h 172"/>
                  <a:gd name="T8" fmla="*/ 581 w 1214"/>
                  <a:gd name="T9" fmla="*/ 122 h 172"/>
                  <a:gd name="T10" fmla="*/ 602 w 1214"/>
                  <a:gd name="T11" fmla="*/ 130 h 172"/>
                  <a:gd name="T12" fmla="*/ 628 w 1214"/>
                  <a:gd name="T13" fmla="*/ 136 h 172"/>
                  <a:gd name="T14" fmla="*/ 656 w 1214"/>
                  <a:gd name="T15" fmla="*/ 142 h 172"/>
                  <a:gd name="T16" fmla="*/ 687 w 1214"/>
                  <a:gd name="T17" fmla="*/ 145 h 172"/>
                  <a:gd name="T18" fmla="*/ 720 w 1214"/>
                  <a:gd name="T19" fmla="*/ 148 h 172"/>
                  <a:gd name="T20" fmla="*/ 753 w 1214"/>
                  <a:gd name="T21" fmla="*/ 145 h 172"/>
                  <a:gd name="T22" fmla="*/ 787 w 1214"/>
                  <a:gd name="T23" fmla="*/ 140 h 172"/>
                  <a:gd name="T24" fmla="*/ 825 w 1214"/>
                  <a:gd name="T25" fmla="*/ 134 h 172"/>
                  <a:gd name="T26" fmla="*/ 860 w 1214"/>
                  <a:gd name="T27" fmla="*/ 125 h 172"/>
                  <a:gd name="T28" fmla="*/ 893 w 1214"/>
                  <a:gd name="T29" fmla="*/ 118 h 172"/>
                  <a:gd name="T30" fmla="*/ 920 w 1214"/>
                  <a:gd name="T31" fmla="*/ 111 h 172"/>
                  <a:gd name="T32" fmla="*/ 941 w 1214"/>
                  <a:gd name="T33" fmla="*/ 103 h 172"/>
                  <a:gd name="T34" fmla="*/ 953 w 1214"/>
                  <a:gd name="T35" fmla="*/ 100 h 172"/>
                  <a:gd name="T36" fmla="*/ 938 w 1214"/>
                  <a:gd name="T37" fmla="*/ 167 h 172"/>
                  <a:gd name="T38" fmla="*/ 1183 w 1214"/>
                  <a:gd name="T39" fmla="*/ 96 h 172"/>
                  <a:gd name="T40" fmla="*/ 1050 w 1214"/>
                  <a:gd name="T41" fmla="*/ 55 h 172"/>
                  <a:gd name="T42" fmla="*/ 1039 w 1214"/>
                  <a:gd name="T43" fmla="*/ 51 h 172"/>
                  <a:gd name="T44" fmla="*/ 1027 w 1214"/>
                  <a:gd name="T45" fmla="*/ 45 h 172"/>
                  <a:gd name="T46" fmla="*/ 1011 w 1214"/>
                  <a:gd name="T47" fmla="*/ 42 h 172"/>
                  <a:gd name="T48" fmla="*/ 987 w 1214"/>
                  <a:gd name="T49" fmla="*/ 34 h 172"/>
                  <a:gd name="T50" fmla="*/ 962 w 1214"/>
                  <a:gd name="T51" fmla="*/ 30 h 172"/>
                  <a:gd name="T52" fmla="*/ 930 w 1214"/>
                  <a:gd name="T53" fmla="*/ 23 h 172"/>
                  <a:gd name="T54" fmla="*/ 893 w 1214"/>
                  <a:gd name="T55" fmla="*/ 20 h 172"/>
                  <a:gd name="T56" fmla="*/ 850 w 1214"/>
                  <a:gd name="T57" fmla="*/ 14 h 172"/>
                  <a:gd name="T58" fmla="*/ 804 w 1214"/>
                  <a:gd name="T59" fmla="*/ 11 h 172"/>
                  <a:gd name="T60" fmla="*/ 756 w 1214"/>
                  <a:gd name="T61" fmla="*/ 8 h 172"/>
                  <a:gd name="T62" fmla="*/ 714 w 1214"/>
                  <a:gd name="T63" fmla="*/ 5 h 172"/>
                  <a:gd name="T64" fmla="*/ 675 w 1214"/>
                  <a:gd name="T65" fmla="*/ 2 h 172"/>
                  <a:gd name="T66" fmla="*/ 644 w 1214"/>
                  <a:gd name="T67" fmla="*/ 0 h 172"/>
                  <a:gd name="T68" fmla="*/ 625 w 1214"/>
                  <a:gd name="T69" fmla="*/ 0 h 172"/>
                  <a:gd name="T70" fmla="*/ 619 w 1214"/>
                  <a:gd name="T71" fmla="*/ 0 h 172"/>
                  <a:gd name="T72" fmla="*/ 62 w 1214"/>
                  <a:gd name="T73" fmla="*/ 25 h 17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214"/>
                  <a:gd name="T112" fmla="*/ 0 h 172"/>
                  <a:gd name="T113" fmla="*/ 1214 w 1214"/>
                  <a:gd name="T114" fmla="*/ 172 h 17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214" h="172">
                    <a:moveTo>
                      <a:pt x="62" y="25"/>
                    </a:moveTo>
                    <a:lnTo>
                      <a:pt x="121" y="46"/>
                    </a:lnTo>
                    <a:lnTo>
                      <a:pt x="0" y="82"/>
                    </a:lnTo>
                    <a:lnTo>
                      <a:pt x="231" y="116"/>
                    </a:lnTo>
                    <a:lnTo>
                      <a:pt x="368" y="82"/>
                    </a:lnTo>
                    <a:lnTo>
                      <a:pt x="574" y="37"/>
                    </a:lnTo>
                    <a:lnTo>
                      <a:pt x="559" y="116"/>
                    </a:lnTo>
                    <a:lnTo>
                      <a:pt x="562" y="116"/>
                    </a:lnTo>
                    <a:lnTo>
                      <a:pt x="574" y="122"/>
                    </a:lnTo>
                    <a:lnTo>
                      <a:pt x="581" y="122"/>
                    </a:lnTo>
                    <a:lnTo>
                      <a:pt x="592" y="127"/>
                    </a:lnTo>
                    <a:lnTo>
                      <a:pt x="602" y="130"/>
                    </a:lnTo>
                    <a:lnTo>
                      <a:pt x="616" y="134"/>
                    </a:lnTo>
                    <a:lnTo>
                      <a:pt x="628" y="136"/>
                    </a:lnTo>
                    <a:lnTo>
                      <a:pt x="641" y="139"/>
                    </a:lnTo>
                    <a:lnTo>
                      <a:pt x="656" y="142"/>
                    </a:lnTo>
                    <a:lnTo>
                      <a:pt x="672" y="145"/>
                    </a:lnTo>
                    <a:lnTo>
                      <a:pt x="687" y="145"/>
                    </a:lnTo>
                    <a:lnTo>
                      <a:pt x="704" y="148"/>
                    </a:lnTo>
                    <a:lnTo>
                      <a:pt x="720" y="148"/>
                    </a:lnTo>
                    <a:lnTo>
                      <a:pt x="738" y="148"/>
                    </a:lnTo>
                    <a:lnTo>
                      <a:pt x="753" y="145"/>
                    </a:lnTo>
                    <a:lnTo>
                      <a:pt x="771" y="145"/>
                    </a:lnTo>
                    <a:lnTo>
                      <a:pt x="787" y="140"/>
                    </a:lnTo>
                    <a:lnTo>
                      <a:pt x="807" y="137"/>
                    </a:lnTo>
                    <a:lnTo>
                      <a:pt x="825" y="134"/>
                    </a:lnTo>
                    <a:lnTo>
                      <a:pt x="842" y="130"/>
                    </a:lnTo>
                    <a:lnTo>
                      <a:pt x="860" y="125"/>
                    </a:lnTo>
                    <a:lnTo>
                      <a:pt x="878" y="122"/>
                    </a:lnTo>
                    <a:lnTo>
                      <a:pt x="893" y="118"/>
                    </a:lnTo>
                    <a:lnTo>
                      <a:pt x="908" y="113"/>
                    </a:lnTo>
                    <a:lnTo>
                      <a:pt x="920" y="111"/>
                    </a:lnTo>
                    <a:lnTo>
                      <a:pt x="932" y="108"/>
                    </a:lnTo>
                    <a:lnTo>
                      <a:pt x="941" y="103"/>
                    </a:lnTo>
                    <a:lnTo>
                      <a:pt x="950" y="102"/>
                    </a:lnTo>
                    <a:lnTo>
                      <a:pt x="953" y="100"/>
                    </a:lnTo>
                    <a:lnTo>
                      <a:pt x="956" y="100"/>
                    </a:lnTo>
                    <a:lnTo>
                      <a:pt x="938" y="167"/>
                    </a:lnTo>
                    <a:lnTo>
                      <a:pt x="1214" y="172"/>
                    </a:lnTo>
                    <a:lnTo>
                      <a:pt x="1183" y="96"/>
                    </a:lnTo>
                    <a:lnTo>
                      <a:pt x="1005" y="91"/>
                    </a:lnTo>
                    <a:lnTo>
                      <a:pt x="1050" y="55"/>
                    </a:lnTo>
                    <a:lnTo>
                      <a:pt x="1045" y="54"/>
                    </a:lnTo>
                    <a:lnTo>
                      <a:pt x="1039" y="51"/>
                    </a:lnTo>
                    <a:lnTo>
                      <a:pt x="1032" y="48"/>
                    </a:lnTo>
                    <a:lnTo>
                      <a:pt x="1027" y="45"/>
                    </a:lnTo>
                    <a:lnTo>
                      <a:pt x="1018" y="43"/>
                    </a:lnTo>
                    <a:lnTo>
                      <a:pt x="1011" y="42"/>
                    </a:lnTo>
                    <a:lnTo>
                      <a:pt x="999" y="37"/>
                    </a:lnTo>
                    <a:lnTo>
                      <a:pt x="987" y="34"/>
                    </a:lnTo>
                    <a:lnTo>
                      <a:pt x="975" y="33"/>
                    </a:lnTo>
                    <a:lnTo>
                      <a:pt x="962" y="30"/>
                    </a:lnTo>
                    <a:lnTo>
                      <a:pt x="945" y="25"/>
                    </a:lnTo>
                    <a:lnTo>
                      <a:pt x="930" y="23"/>
                    </a:lnTo>
                    <a:lnTo>
                      <a:pt x="911" y="21"/>
                    </a:lnTo>
                    <a:lnTo>
                      <a:pt x="893" y="20"/>
                    </a:lnTo>
                    <a:lnTo>
                      <a:pt x="871" y="15"/>
                    </a:lnTo>
                    <a:lnTo>
                      <a:pt x="850" y="14"/>
                    </a:lnTo>
                    <a:lnTo>
                      <a:pt x="826" y="11"/>
                    </a:lnTo>
                    <a:lnTo>
                      <a:pt x="804" y="11"/>
                    </a:lnTo>
                    <a:lnTo>
                      <a:pt x="780" y="8"/>
                    </a:lnTo>
                    <a:lnTo>
                      <a:pt x="756" y="8"/>
                    </a:lnTo>
                    <a:lnTo>
                      <a:pt x="734" y="5"/>
                    </a:lnTo>
                    <a:lnTo>
                      <a:pt x="714" y="5"/>
                    </a:lnTo>
                    <a:lnTo>
                      <a:pt x="693" y="3"/>
                    </a:lnTo>
                    <a:lnTo>
                      <a:pt x="675" y="2"/>
                    </a:lnTo>
                    <a:lnTo>
                      <a:pt x="658" y="0"/>
                    </a:lnTo>
                    <a:lnTo>
                      <a:pt x="644" y="0"/>
                    </a:lnTo>
                    <a:lnTo>
                      <a:pt x="632" y="0"/>
                    </a:lnTo>
                    <a:lnTo>
                      <a:pt x="625" y="0"/>
                    </a:lnTo>
                    <a:lnTo>
                      <a:pt x="619" y="0"/>
                    </a:lnTo>
                    <a:lnTo>
                      <a:pt x="225" y="11"/>
                    </a:lnTo>
                    <a:lnTo>
                      <a:pt x="62" y="25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3" name="Freeform 124">
                <a:extLst>
                  <a:ext uri="{FF2B5EF4-FFF2-40B4-BE49-F238E27FC236}">
                    <a16:creationId xmlns:a16="http://schemas.microsoft.com/office/drawing/2014/main" id="{4B335166-524A-627C-DC5F-249EBD4B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471"/>
                <a:ext cx="809" cy="115"/>
              </a:xfrm>
              <a:custGeom>
                <a:avLst/>
                <a:gdLst>
                  <a:gd name="T0" fmla="*/ 14 w 809"/>
                  <a:gd name="T1" fmla="*/ 0 h 115"/>
                  <a:gd name="T2" fmla="*/ 14 w 809"/>
                  <a:gd name="T3" fmla="*/ 0 h 115"/>
                  <a:gd name="T4" fmla="*/ 20 w 809"/>
                  <a:gd name="T5" fmla="*/ 0 h 115"/>
                  <a:gd name="T6" fmla="*/ 29 w 809"/>
                  <a:gd name="T7" fmla="*/ 1 h 115"/>
                  <a:gd name="T8" fmla="*/ 44 w 809"/>
                  <a:gd name="T9" fmla="*/ 3 h 115"/>
                  <a:gd name="T10" fmla="*/ 59 w 809"/>
                  <a:gd name="T11" fmla="*/ 4 h 115"/>
                  <a:gd name="T12" fmla="*/ 78 w 809"/>
                  <a:gd name="T13" fmla="*/ 7 h 115"/>
                  <a:gd name="T14" fmla="*/ 99 w 809"/>
                  <a:gd name="T15" fmla="*/ 9 h 115"/>
                  <a:gd name="T16" fmla="*/ 124 w 809"/>
                  <a:gd name="T17" fmla="*/ 13 h 115"/>
                  <a:gd name="T18" fmla="*/ 147 w 809"/>
                  <a:gd name="T19" fmla="*/ 15 h 115"/>
                  <a:gd name="T20" fmla="*/ 175 w 809"/>
                  <a:gd name="T21" fmla="*/ 18 h 115"/>
                  <a:gd name="T22" fmla="*/ 203 w 809"/>
                  <a:gd name="T23" fmla="*/ 21 h 115"/>
                  <a:gd name="T24" fmla="*/ 233 w 809"/>
                  <a:gd name="T25" fmla="*/ 24 h 115"/>
                  <a:gd name="T26" fmla="*/ 263 w 809"/>
                  <a:gd name="T27" fmla="*/ 24 h 115"/>
                  <a:gd name="T28" fmla="*/ 294 w 809"/>
                  <a:gd name="T29" fmla="*/ 27 h 115"/>
                  <a:gd name="T30" fmla="*/ 324 w 809"/>
                  <a:gd name="T31" fmla="*/ 28 h 115"/>
                  <a:gd name="T32" fmla="*/ 357 w 809"/>
                  <a:gd name="T33" fmla="*/ 31 h 115"/>
                  <a:gd name="T34" fmla="*/ 385 w 809"/>
                  <a:gd name="T35" fmla="*/ 31 h 115"/>
                  <a:gd name="T36" fmla="*/ 414 w 809"/>
                  <a:gd name="T37" fmla="*/ 31 h 115"/>
                  <a:gd name="T38" fmla="*/ 442 w 809"/>
                  <a:gd name="T39" fmla="*/ 31 h 115"/>
                  <a:gd name="T40" fmla="*/ 470 w 809"/>
                  <a:gd name="T41" fmla="*/ 31 h 115"/>
                  <a:gd name="T42" fmla="*/ 497 w 809"/>
                  <a:gd name="T43" fmla="*/ 30 h 115"/>
                  <a:gd name="T44" fmla="*/ 522 w 809"/>
                  <a:gd name="T45" fmla="*/ 30 h 115"/>
                  <a:gd name="T46" fmla="*/ 545 w 809"/>
                  <a:gd name="T47" fmla="*/ 28 h 115"/>
                  <a:gd name="T48" fmla="*/ 569 w 809"/>
                  <a:gd name="T49" fmla="*/ 28 h 115"/>
                  <a:gd name="T50" fmla="*/ 588 w 809"/>
                  <a:gd name="T51" fmla="*/ 25 h 115"/>
                  <a:gd name="T52" fmla="*/ 606 w 809"/>
                  <a:gd name="T53" fmla="*/ 24 h 115"/>
                  <a:gd name="T54" fmla="*/ 622 w 809"/>
                  <a:gd name="T55" fmla="*/ 24 h 115"/>
                  <a:gd name="T56" fmla="*/ 636 w 809"/>
                  <a:gd name="T57" fmla="*/ 24 h 115"/>
                  <a:gd name="T58" fmla="*/ 646 w 809"/>
                  <a:gd name="T59" fmla="*/ 22 h 115"/>
                  <a:gd name="T60" fmla="*/ 655 w 809"/>
                  <a:gd name="T61" fmla="*/ 22 h 115"/>
                  <a:gd name="T62" fmla="*/ 660 w 809"/>
                  <a:gd name="T63" fmla="*/ 22 h 115"/>
                  <a:gd name="T64" fmla="*/ 663 w 809"/>
                  <a:gd name="T65" fmla="*/ 22 h 115"/>
                  <a:gd name="T66" fmla="*/ 609 w 809"/>
                  <a:gd name="T67" fmla="*/ 45 h 115"/>
                  <a:gd name="T68" fmla="*/ 663 w 809"/>
                  <a:gd name="T69" fmla="*/ 74 h 115"/>
                  <a:gd name="T70" fmla="*/ 809 w 809"/>
                  <a:gd name="T71" fmla="*/ 80 h 115"/>
                  <a:gd name="T72" fmla="*/ 760 w 809"/>
                  <a:gd name="T73" fmla="*/ 106 h 115"/>
                  <a:gd name="T74" fmla="*/ 590 w 809"/>
                  <a:gd name="T75" fmla="*/ 115 h 115"/>
                  <a:gd name="T76" fmla="*/ 445 w 809"/>
                  <a:gd name="T77" fmla="*/ 70 h 115"/>
                  <a:gd name="T78" fmla="*/ 369 w 809"/>
                  <a:gd name="T79" fmla="*/ 74 h 115"/>
                  <a:gd name="T80" fmla="*/ 267 w 809"/>
                  <a:gd name="T81" fmla="*/ 97 h 115"/>
                  <a:gd name="T82" fmla="*/ 0 w 809"/>
                  <a:gd name="T83" fmla="*/ 36 h 115"/>
                  <a:gd name="T84" fmla="*/ 14 w 809"/>
                  <a:gd name="T85" fmla="*/ 0 h 115"/>
                  <a:gd name="T86" fmla="*/ 14 w 809"/>
                  <a:gd name="T87" fmla="*/ 0 h 115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809"/>
                  <a:gd name="T133" fmla="*/ 0 h 115"/>
                  <a:gd name="T134" fmla="*/ 809 w 809"/>
                  <a:gd name="T135" fmla="*/ 115 h 115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809" h="115">
                    <a:moveTo>
                      <a:pt x="14" y="0"/>
                    </a:moveTo>
                    <a:lnTo>
                      <a:pt x="14" y="0"/>
                    </a:lnTo>
                    <a:lnTo>
                      <a:pt x="20" y="0"/>
                    </a:lnTo>
                    <a:lnTo>
                      <a:pt x="29" y="1"/>
                    </a:lnTo>
                    <a:lnTo>
                      <a:pt x="44" y="3"/>
                    </a:lnTo>
                    <a:lnTo>
                      <a:pt x="59" y="4"/>
                    </a:lnTo>
                    <a:lnTo>
                      <a:pt x="78" y="7"/>
                    </a:lnTo>
                    <a:lnTo>
                      <a:pt x="99" y="9"/>
                    </a:lnTo>
                    <a:lnTo>
                      <a:pt x="124" y="13"/>
                    </a:lnTo>
                    <a:lnTo>
                      <a:pt x="147" y="15"/>
                    </a:lnTo>
                    <a:lnTo>
                      <a:pt x="175" y="18"/>
                    </a:lnTo>
                    <a:lnTo>
                      <a:pt x="203" y="21"/>
                    </a:lnTo>
                    <a:lnTo>
                      <a:pt x="233" y="24"/>
                    </a:lnTo>
                    <a:lnTo>
                      <a:pt x="263" y="24"/>
                    </a:lnTo>
                    <a:lnTo>
                      <a:pt x="294" y="27"/>
                    </a:lnTo>
                    <a:lnTo>
                      <a:pt x="324" y="28"/>
                    </a:lnTo>
                    <a:lnTo>
                      <a:pt x="357" y="31"/>
                    </a:lnTo>
                    <a:lnTo>
                      <a:pt x="385" y="31"/>
                    </a:lnTo>
                    <a:lnTo>
                      <a:pt x="414" y="31"/>
                    </a:lnTo>
                    <a:lnTo>
                      <a:pt x="442" y="31"/>
                    </a:lnTo>
                    <a:lnTo>
                      <a:pt x="470" y="31"/>
                    </a:lnTo>
                    <a:lnTo>
                      <a:pt x="497" y="30"/>
                    </a:lnTo>
                    <a:lnTo>
                      <a:pt x="522" y="30"/>
                    </a:lnTo>
                    <a:lnTo>
                      <a:pt x="545" y="28"/>
                    </a:lnTo>
                    <a:lnTo>
                      <a:pt x="569" y="28"/>
                    </a:lnTo>
                    <a:lnTo>
                      <a:pt x="588" y="25"/>
                    </a:lnTo>
                    <a:lnTo>
                      <a:pt x="606" y="24"/>
                    </a:lnTo>
                    <a:lnTo>
                      <a:pt x="622" y="24"/>
                    </a:lnTo>
                    <a:lnTo>
                      <a:pt x="636" y="24"/>
                    </a:lnTo>
                    <a:lnTo>
                      <a:pt x="646" y="22"/>
                    </a:lnTo>
                    <a:lnTo>
                      <a:pt x="655" y="22"/>
                    </a:lnTo>
                    <a:lnTo>
                      <a:pt x="660" y="22"/>
                    </a:lnTo>
                    <a:lnTo>
                      <a:pt x="663" y="22"/>
                    </a:lnTo>
                    <a:lnTo>
                      <a:pt x="609" y="45"/>
                    </a:lnTo>
                    <a:lnTo>
                      <a:pt x="663" y="74"/>
                    </a:lnTo>
                    <a:lnTo>
                      <a:pt x="809" y="80"/>
                    </a:lnTo>
                    <a:lnTo>
                      <a:pt x="760" y="106"/>
                    </a:lnTo>
                    <a:lnTo>
                      <a:pt x="590" y="115"/>
                    </a:lnTo>
                    <a:lnTo>
                      <a:pt x="445" y="70"/>
                    </a:lnTo>
                    <a:lnTo>
                      <a:pt x="369" y="74"/>
                    </a:lnTo>
                    <a:lnTo>
                      <a:pt x="267" y="97"/>
                    </a:lnTo>
                    <a:lnTo>
                      <a:pt x="0" y="36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4" name="Freeform 125">
                <a:extLst>
                  <a:ext uri="{FF2B5EF4-FFF2-40B4-BE49-F238E27FC236}">
                    <a16:creationId xmlns:a16="http://schemas.microsoft.com/office/drawing/2014/main" id="{D0ECA518-684D-B7CD-1A18-81441600D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" y="1846"/>
                <a:ext cx="147" cy="76"/>
              </a:xfrm>
              <a:custGeom>
                <a:avLst/>
                <a:gdLst>
                  <a:gd name="T0" fmla="*/ 0 w 147"/>
                  <a:gd name="T1" fmla="*/ 28 h 76"/>
                  <a:gd name="T2" fmla="*/ 26 w 147"/>
                  <a:gd name="T3" fmla="*/ 0 h 76"/>
                  <a:gd name="T4" fmla="*/ 32 w 147"/>
                  <a:gd name="T5" fmla="*/ 1 h 76"/>
                  <a:gd name="T6" fmla="*/ 37 w 147"/>
                  <a:gd name="T7" fmla="*/ 4 h 76"/>
                  <a:gd name="T8" fmla="*/ 46 w 147"/>
                  <a:gd name="T9" fmla="*/ 9 h 76"/>
                  <a:gd name="T10" fmla="*/ 53 w 147"/>
                  <a:gd name="T11" fmla="*/ 12 h 76"/>
                  <a:gd name="T12" fmla="*/ 65 w 147"/>
                  <a:gd name="T13" fmla="*/ 19 h 76"/>
                  <a:gd name="T14" fmla="*/ 76 w 147"/>
                  <a:gd name="T15" fmla="*/ 24 h 76"/>
                  <a:gd name="T16" fmla="*/ 88 w 147"/>
                  <a:gd name="T17" fmla="*/ 33 h 76"/>
                  <a:gd name="T18" fmla="*/ 98 w 147"/>
                  <a:gd name="T19" fmla="*/ 39 h 76"/>
                  <a:gd name="T20" fmla="*/ 108 w 147"/>
                  <a:gd name="T21" fmla="*/ 46 h 76"/>
                  <a:gd name="T22" fmla="*/ 117 w 147"/>
                  <a:gd name="T23" fmla="*/ 54 h 76"/>
                  <a:gd name="T24" fmla="*/ 128 w 147"/>
                  <a:gd name="T25" fmla="*/ 61 h 76"/>
                  <a:gd name="T26" fmla="*/ 135 w 147"/>
                  <a:gd name="T27" fmla="*/ 66 h 76"/>
                  <a:gd name="T28" fmla="*/ 141 w 147"/>
                  <a:gd name="T29" fmla="*/ 70 h 76"/>
                  <a:gd name="T30" fmla="*/ 144 w 147"/>
                  <a:gd name="T31" fmla="*/ 73 h 76"/>
                  <a:gd name="T32" fmla="*/ 147 w 147"/>
                  <a:gd name="T33" fmla="*/ 76 h 76"/>
                  <a:gd name="T34" fmla="*/ 143 w 147"/>
                  <a:gd name="T35" fmla="*/ 75 h 76"/>
                  <a:gd name="T36" fmla="*/ 137 w 147"/>
                  <a:gd name="T37" fmla="*/ 72 h 76"/>
                  <a:gd name="T38" fmla="*/ 126 w 147"/>
                  <a:gd name="T39" fmla="*/ 67 h 76"/>
                  <a:gd name="T40" fmla="*/ 114 w 147"/>
                  <a:gd name="T41" fmla="*/ 64 h 76"/>
                  <a:gd name="T42" fmla="*/ 105 w 147"/>
                  <a:gd name="T43" fmla="*/ 60 h 76"/>
                  <a:gd name="T44" fmla="*/ 98 w 147"/>
                  <a:gd name="T45" fmla="*/ 57 h 76"/>
                  <a:gd name="T46" fmla="*/ 91 w 147"/>
                  <a:gd name="T47" fmla="*/ 55 h 76"/>
                  <a:gd name="T48" fmla="*/ 82 w 147"/>
                  <a:gd name="T49" fmla="*/ 54 h 76"/>
                  <a:gd name="T50" fmla="*/ 73 w 147"/>
                  <a:gd name="T51" fmla="*/ 49 h 76"/>
                  <a:gd name="T52" fmla="*/ 65 w 147"/>
                  <a:gd name="T53" fmla="*/ 48 h 76"/>
                  <a:gd name="T54" fmla="*/ 58 w 147"/>
                  <a:gd name="T55" fmla="*/ 45 h 76"/>
                  <a:gd name="T56" fmla="*/ 50 w 147"/>
                  <a:gd name="T57" fmla="*/ 45 h 76"/>
                  <a:gd name="T58" fmla="*/ 43 w 147"/>
                  <a:gd name="T59" fmla="*/ 40 h 76"/>
                  <a:gd name="T60" fmla="*/ 37 w 147"/>
                  <a:gd name="T61" fmla="*/ 39 h 76"/>
                  <a:gd name="T62" fmla="*/ 29 w 147"/>
                  <a:gd name="T63" fmla="*/ 36 h 76"/>
                  <a:gd name="T64" fmla="*/ 25 w 147"/>
                  <a:gd name="T65" fmla="*/ 34 h 76"/>
                  <a:gd name="T66" fmla="*/ 16 w 147"/>
                  <a:gd name="T67" fmla="*/ 33 h 76"/>
                  <a:gd name="T68" fmla="*/ 10 w 147"/>
                  <a:gd name="T69" fmla="*/ 31 h 76"/>
                  <a:gd name="T70" fmla="*/ 1 w 147"/>
                  <a:gd name="T71" fmla="*/ 28 h 76"/>
                  <a:gd name="T72" fmla="*/ 0 w 147"/>
                  <a:gd name="T73" fmla="*/ 28 h 76"/>
                  <a:gd name="T74" fmla="*/ 0 w 147"/>
                  <a:gd name="T75" fmla="*/ 28 h 7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147"/>
                  <a:gd name="T115" fmla="*/ 0 h 76"/>
                  <a:gd name="T116" fmla="*/ 147 w 147"/>
                  <a:gd name="T117" fmla="*/ 76 h 7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147" h="76">
                    <a:moveTo>
                      <a:pt x="0" y="28"/>
                    </a:moveTo>
                    <a:lnTo>
                      <a:pt x="26" y="0"/>
                    </a:lnTo>
                    <a:lnTo>
                      <a:pt x="32" y="1"/>
                    </a:lnTo>
                    <a:lnTo>
                      <a:pt x="37" y="4"/>
                    </a:lnTo>
                    <a:lnTo>
                      <a:pt x="46" y="9"/>
                    </a:lnTo>
                    <a:lnTo>
                      <a:pt x="53" y="12"/>
                    </a:lnTo>
                    <a:lnTo>
                      <a:pt x="65" y="19"/>
                    </a:lnTo>
                    <a:lnTo>
                      <a:pt x="76" y="24"/>
                    </a:lnTo>
                    <a:lnTo>
                      <a:pt x="88" y="33"/>
                    </a:lnTo>
                    <a:lnTo>
                      <a:pt x="98" y="39"/>
                    </a:lnTo>
                    <a:lnTo>
                      <a:pt x="108" y="46"/>
                    </a:lnTo>
                    <a:lnTo>
                      <a:pt x="117" y="54"/>
                    </a:lnTo>
                    <a:lnTo>
                      <a:pt x="128" y="61"/>
                    </a:lnTo>
                    <a:lnTo>
                      <a:pt x="135" y="66"/>
                    </a:lnTo>
                    <a:lnTo>
                      <a:pt x="141" y="70"/>
                    </a:lnTo>
                    <a:lnTo>
                      <a:pt x="144" y="73"/>
                    </a:lnTo>
                    <a:lnTo>
                      <a:pt x="147" y="76"/>
                    </a:lnTo>
                    <a:lnTo>
                      <a:pt x="143" y="75"/>
                    </a:lnTo>
                    <a:lnTo>
                      <a:pt x="137" y="72"/>
                    </a:lnTo>
                    <a:lnTo>
                      <a:pt x="126" y="67"/>
                    </a:lnTo>
                    <a:lnTo>
                      <a:pt x="114" y="64"/>
                    </a:lnTo>
                    <a:lnTo>
                      <a:pt x="105" y="60"/>
                    </a:lnTo>
                    <a:lnTo>
                      <a:pt x="98" y="57"/>
                    </a:lnTo>
                    <a:lnTo>
                      <a:pt x="91" y="55"/>
                    </a:lnTo>
                    <a:lnTo>
                      <a:pt x="82" y="54"/>
                    </a:lnTo>
                    <a:lnTo>
                      <a:pt x="73" y="49"/>
                    </a:lnTo>
                    <a:lnTo>
                      <a:pt x="65" y="48"/>
                    </a:lnTo>
                    <a:lnTo>
                      <a:pt x="58" y="45"/>
                    </a:lnTo>
                    <a:lnTo>
                      <a:pt x="50" y="45"/>
                    </a:lnTo>
                    <a:lnTo>
                      <a:pt x="43" y="40"/>
                    </a:lnTo>
                    <a:lnTo>
                      <a:pt x="37" y="39"/>
                    </a:lnTo>
                    <a:lnTo>
                      <a:pt x="29" y="36"/>
                    </a:lnTo>
                    <a:lnTo>
                      <a:pt x="25" y="34"/>
                    </a:lnTo>
                    <a:lnTo>
                      <a:pt x="16" y="33"/>
                    </a:lnTo>
                    <a:lnTo>
                      <a:pt x="10" y="31"/>
                    </a:lnTo>
                    <a:lnTo>
                      <a:pt x="1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5" name="Freeform 126">
                <a:extLst>
                  <a:ext uri="{FF2B5EF4-FFF2-40B4-BE49-F238E27FC236}">
                    <a16:creationId xmlns:a16="http://schemas.microsoft.com/office/drawing/2014/main" id="{C6A32404-BAC4-7D3A-C671-DEC74AA11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1488"/>
                <a:ext cx="335" cy="462"/>
              </a:xfrm>
              <a:custGeom>
                <a:avLst/>
                <a:gdLst>
                  <a:gd name="T0" fmla="*/ 213 w 335"/>
                  <a:gd name="T1" fmla="*/ 0 h 462"/>
                  <a:gd name="T2" fmla="*/ 215 w 335"/>
                  <a:gd name="T3" fmla="*/ 0 h 462"/>
                  <a:gd name="T4" fmla="*/ 220 w 335"/>
                  <a:gd name="T5" fmla="*/ 3 h 462"/>
                  <a:gd name="T6" fmla="*/ 226 w 335"/>
                  <a:gd name="T7" fmla="*/ 7 h 462"/>
                  <a:gd name="T8" fmla="*/ 238 w 335"/>
                  <a:gd name="T9" fmla="*/ 15 h 462"/>
                  <a:gd name="T10" fmla="*/ 250 w 335"/>
                  <a:gd name="T11" fmla="*/ 22 h 462"/>
                  <a:gd name="T12" fmla="*/ 262 w 335"/>
                  <a:gd name="T13" fmla="*/ 33 h 462"/>
                  <a:gd name="T14" fmla="*/ 273 w 335"/>
                  <a:gd name="T15" fmla="*/ 45 h 462"/>
                  <a:gd name="T16" fmla="*/ 285 w 335"/>
                  <a:gd name="T17" fmla="*/ 57 h 462"/>
                  <a:gd name="T18" fmla="*/ 292 w 335"/>
                  <a:gd name="T19" fmla="*/ 69 h 462"/>
                  <a:gd name="T20" fmla="*/ 300 w 335"/>
                  <a:gd name="T21" fmla="*/ 82 h 462"/>
                  <a:gd name="T22" fmla="*/ 304 w 335"/>
                  <a:gd name="T23" fmla="*/ 94 h 462"/>
                  <a:gd name="T24" fmla="*/ 310 w 335"/>
                  <a:gd name="T25" fmla="*/ 107 h 462"/>
                  <a:gd name="T26" fmla="*/ 310 w 335"/>
                  <a:gd name="T27" fmla="*/ 118 h 462"/>
                  <a:gd name="T28" fmla="*/ 313 w 335"/>
                  <a:gd name="T29" fmla="*/ 127 h 462"/>
                  <a:gd name="T30" fmla="*/ 313 w 335"/>
                  <a:gd name="T31" fmla="*/ 133 h 462"/>
                  <a:gd name="T32" fmla="*/ 314 w 335"/>
                  <a:gd name="T33" fmla="*/ 134 h 462"/>
                  <a:gd name="T34" fmla="*/ 305 w 335"/>
                  <a:gd name="T35" fmla="*/ 166 h 462"/>
                  <a:gd name="T36" fmla="*/ 335 w 335"/>
                  <a:gd name="T37" fmla="*/ 234 h 462"/>
                  <a:gd name="T38" fmla="*/ 332 w 335"/>
                  <a:gd name="T39" fmla="*/ 248 h 462"/>
                  <a:gd name="T40" fmla="*/ 307 w 335"/>
                  <a:gd name="T41" fmla="*/ 258 h 462"/>
                  <a:gd name="T42" fmla="*/ 305 w 335"/>
                  <a:gd name="T43" fmla="*/ 276 h 462"/>
                  <a:gd name="T44" fmla="*/ 300 w 335"/>
                  <a:gd name="T45" fmla="*/ 291 h 462"/>
                  <a:gd name="T46" fmla="*/ 259 w 335"/>
                  <a:gd name="T47" fmla="*/ 291 h 462"/>
                  <a:gd name="T48" fmla="*/ 261 w 335"/>
                  <a:gd name="T49" fmla="*/ 295 h 462"/>
                  <a:gd name="T50" fmla="*/ 270 w 335"/>
                  <a:gd name="T51" fmla="*/ 307 h 462"/>
                  <a:gd name="T52" fmla="*/ 277 w 335"/>
                  <a:gd name="T53" fmla="*/ 312 h 462"/>
                  <a:gd name="T54" fmla="*/ 285 w 335"/>
                  <a:gd name="T55" fmla="*/ 315 h 462"/>
                  <a:gd name="T56" fmla="*/ 289 w 335"/>
                  <a:gd name="T57" fmla="*/ 318 h 462"/>
                  <a:gd name="T58" fmla="*/ 292 w 335"/>
                  <a:gd name="T59" fmla="*/ 321 h 462"/>
                  <a:gd name="T60" fmla="*/ 289 w 335"/>
                  <a:gd name="T61" fmla="*/ 331 h 462"/>
                  <a:gd name="T62" fmla="*/ 276 w 335"/>
                  <a:gd name="T63" fmla="*/ 345 h 462"/>
                  <a:gd name="T64" fmla="*/ 268 w 335"/>
                  <a:gd name="T65" fmla="*/ 374 h 462"/>
                  <a:gd name="T66" fmla="*/ 267 w 335"/>
                  <a:gd name="T67" fmla="*/ 374 h 462"/>
                  <a:gd name="T68" fmla="*/ 261 w 335"/>
                  <a:gd name="T69" fmla="*/ 376 h 462"/>
                  <a:gd name="T70" fmla="*/ 252 w 335"/>
                  <a:gd name="T71" fmla="*/ 379 h 462"/>
                  <a:gd name="T72" fmla="*/ 241 w 335"/>
                  <a:gd name="T73" fmla="*/ 382 h 462"/>
                  <a:gd name="T74" fmla="*/ 234 w 335"/>
                  <a:gd name="T75" fmla="*/ 383 h 462"/>
                  <a:gd name="T76" fmla="*/ 226 w 335"/>
                  <a:gd name="T77" fmla="*/ 385 h 462"/>
                  <a:gd name="T78" fmla="*/ 219 w 335"/>
                  <a:gd name="T79" fmla="*/ 386 h 462"/>
                  <a:gd name="T80" fmla="*/ 213 w 335"/>
                  <a:gd name="T81" fmla="*/ 389 h 462"/>
                  <a:gd name="T82" fmla="*/ 203 w 335"/>
                  <a:gd name="T83" fmla="*/ 391 h 462"/>
                  <a:gd name="T84" fmla="*/ 200 w 335"/>
                  <a:gd name="T85" fmla="*/ 392 h 462"/>
                  <a:gd name="T86" fmla="*/ 182 w 335"/>
                  <a:gd name="T87" fmla="*/ 462 h 462"/>
                  <a:gd name="T88" fmla="*/ 18 w 335"/>
                  <a:gd name="T89" fmla="*/ 355 h 462"/>
                  <a:gd name="T90" fmla="*/ 41 w 335"/>
                  <a:gd name="T91" fmla="*/ 298 h 462"/>
                  <a:gd name="T92" fmla="*/ 0 w 335"/>
                  <a:gd name="T93" fmla="*/ 148 h 462"/>
                  <a:gd name="T94" fmla="*/ 158 w 335"/>
                  <a:gd name="T95" fmla="*/ 15 h 462"/>
                  <a:gd name="T96" fmla="*/ 213 w 335"/>
                  <a:gd name="T97" fmla="*/ 0 h 462"/>
                  <a:gd name="T98" fmla="*/ 213 w 335"/>
                  <a:gd name="T99" fmla="*/ 0 h 46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35"/>
                  <a:gd name="T151" fmla="*/ 0 h 462"/>
                  <a:gd name="T152" fmla="*/ 335 w 335"/>
                  <a:gd name="T153" fmla="*/ 462 h 462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35" h="462">
                    <a:moveTo>
                      <a:pt x="213" y="0"/>
                    </a:moveTo>
                    <a:lnTo>
                      <a:pt x="215" y="0"/>
                    </a:lnTo>
                    <a:lnTo>
                      <a:pt x="220" y="3"/>
                    </a:lnTo>
                    <a:lnTo>
                      <a:pt x="226" y="7"/>
                    </a:lnTo>
                    <a:lnTo>
                      <a:pt x="238" y="15"/>
                    </a:lnTo>
                    <a:lnTo>
                      <a:pt x="250" y="22"/>
                    </a:lnTo>
                    <a:lnTo>
                      <a:pt x="262" y="33"/>
                    </a:lnTo>
                    <a:lnTo>
                      <a:pt x="273" y="45"/>
                    </a:lnTo>
                    <a:lnTo>
                      <a:pt x="285" y="57"/>
                    </a:lnTo>
                    <a:lnTo>
                      <a:pt x="292" y="69"/>
                    </a:lnTo>
                    <a:lnTo>
                      <a:pt x="300" y="82"/>
                    </a:lnTo>
                    <a:lnTo>
                      <a:pt x="304" y="94"/>
                    </a:lnTo>
                    <a:lnTo>
                      <a:pt x="310" y="107"/>
                    </a:lnTo>
                    <a:lnTo>
                      <a:pt x="310" y="118"/>
                    </a:lnTo>
                    <a:lnTo>
                      <a:pt x="313" y="127"/>
                    </a:lnTo>
                    <a:lnTo>
                      <a:pt x="313" y="133"/>
                    </a:lnTo>
                    <a:lnTo>
                      <a:pt x="314" y="134"/>
                    </a:lnTo>
                    <a:lnTo>
                      <a:pt x="305" y="166"/>
                    </a:lnTo>
                    <a:lnTo>
                      <a:pt x="335" y="234"/>
                    </a:lnTo>
                    <a:lnTo>
                      <a:pt x="332" y="248"/>
                    </a:lnTo>
                    <a:lnTo>
                      <a:pt x="307" y="258"/>
                    </a:lnTo>
                    <a:lnTo>
                      <a:pt x="305" y="276"/>
                    </a:lnTo>
                    <a:lnTo>
                      <a:pt x="300" y="291"/>
                    </a:lnTo>
                    <a:lnTo>
                      <a:pt x="259" y="291"/>
                    </a:lnTo>
                    <a:lnTo>
                      <a:pt x="261" y="295"/>
                    </a:lnTo>
                    <a:lnTo>
                      <a:pt x="270" y="307"/>
                    </a:lnTo>
                    <a:lnTo>
                      <a:pt x="277" y="312"/>
                    </a:lnTo>
                    <a:lnTo>
                      <a:pt x="285" y="315"/>
                    </a:lnTo>
                    <a:lnTo>
                      <a:pt x="289" y="318"/>
                    </a:lnTo>
                    <a:lnTo>
                      <a:pt x="292" y="321"/>
                    </a:lnTo>
                    <a:lnTo>
                      <a:pt x="289" y="331"/>
                    </a:lnTo>
                    <a:lnTo>
                      <a:pt x="276" y="345"/>
                    </a:lnTo>
                    <a:lnTo>
                      <a:pt x="268" y="374"/>
                    </a:lnTo>
                    <a:lnTo>
                      <a:pt x="267" y="374"/>
                    </a:lnTo>
                    <a:lnTo>
                      <a:pt x="261" y="376"/>
                    </a:lnTo>
                    <a:lnTo>
                      <a:pt x="252" y="379"/>
                    </a:lnTo>
                    <a:lnTo>
                      <a:pt x="241" y="382"/>
                    </a:lnTo>
                    <a:lnTo>
                      <a:pt x="234" y="383"/>
                    </a:lnTo>
                    <a:lnTo>
                      <a:pt x="226" y="385"/>
                    </a:lnTo>
                    <a:lnTo>
                      <a:pt x="219" y="386"/>
                    </a:lnTo>
                    <a:lnTo>
                      <a:pt x="213" y="389"/>
                    </a:lnTo>
                    <a:lnTo>
                      <a:pt x="203" y="391"/>
                    </a:lnTo>
                    <a:lnTo>
                      <a:pt x="200" y="392"/>
                    </a:lnTo>
                    <a:lnTo>
                      <a:pt x="182" y="462"/>
                    </a:lnTo>
                    <a:lnTo>
                      <a:pt x="18" y="355"/>
                    </a:lnTo>
                    <a:lnTo>
                      <a:pt x="41" y="298"/>
                    </a:lnTo>
                    <a:lnTo>
                      <a:pt x="0" y="148"/>
                    </a:lnTo>
                    <a:lnTo>
                      <a:pt x="158" y="15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6" name="Freeform 127">
                <a:extLst>
                  <a:ext uri="{FF2B5EF4-FFF2-40B4-BE49-F238E27FC236}">
                    <a16:creationId xmlns:a16="http://schemas.microsoft.com/office/drawing/2014/main" id="{5F86BA23-E3E8-0205-7B59-6DA1E3086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9" y="1454"/>
                <a:ext cx="358" cy="347"/>
              </a:xfrm>
              <a:custGeom>
                <a:avLst/>
                <a:gdLst>
                  <a:gd name="T0" fmla="*/ 321 w 358"/>
                  <a:gd name="T1" fmla="*/ 95 h 347"/>
                  <a:gd name="T2" fmla="*/ 348 w 358"/>
                  <a:gd name="T3" fmla="*/ 79 h 347"/>
                  <a:gd name="T4" fmla="*/ 358 w 358"/>
                  <a:gd name="T5" fmla="*/ 68 h 347"/>
                  <a:gd name="T6" fmla="*/ 346 w 358"/>
                  <a:gd name="T7" fmla="*/ 56 h 347"/>
                  <a:gd name="T8" fmla="*/ 318 w 358"/>
                  <a:gd name="T9" fmla="*/ 35 h 347"/>
                  <a:gd name="T10" fmla="*/ 281 w 358"/>
                  <a:gd name="T11" fmla="*/ 13 h 347"/>
                  <a:gd name="T12" fmla="*/ 253 w 358"/>
                  <a:gd name="T13" fmla="*/ 3 h 347"/>
                  <a:gd name="T14" fmla="*/ 229 w 358"/>
                  <a:gd name="T15" fmla="*/ 0 h 347"/>
                  <a:gd name="T16" fmla="*/ 205 w 358"/>
                  <a:gd name="T17" fmla="*/ 0 h 347"/>
                  <a:gd name="T18" fmla="*/ 181 w 358"/>
                  <a:gd name="T19" fmla="*/ 1 h 347"/>
                  <a:gd name="T20" fmla="*/ 153 w 358"/>
                  <a:gd name="T21" fmla="*/ 10 h 347"/>
                  <a:gd name="T22" fmla="*/ 124 w 358"/>
                  <a:gd name="T23" fmla="*/ 19 h 347"/>
                  <a:gd name="T24" fmla="*/ 100 w 358"/>
                  <a:gd name="T25" fmla="*/ 31 h 347"/>
                  <a:gd name="T26" fmla="*/ 79 w 358"/>
                  <a:gd name="T27" fmla="*/ 38 h 347"/>
                  <a:gd name="T28" fmla="*/ 66 w 358"/>
                  <a:gd name="T29" fmla="*/ 49 h 347"/>
                  <a:gd name="T30" fmla="*/ 50 w 358"/>
                  <a:gd name="T31" fmla="*/ 61 h 347"/>
                  <a:gd name="T32" fmla="*/ 20 w 358"/>
                  <a:gd name="T33" fmla="*/ 97 h 347"/>
                  <a:gd name="T34" fmla="*/ 6 w 358"/>
                  <a:gd name="T35" fmla="*/ 119 h 347"/>
                  <a:gd name="T36" fmla="*/ 2 w 358"/>
                  <a:gd name="T37" fmla="*/ 144 h 347"/>
                  <a:gd name="T38" fmla="*/ 2 w 358"/>
                  <a:gd name="T39" fmla="*/ 170 h 347"/>
                  <a:gd name="T40" fmla="*/ 8 w 358"/>
                  <a:gd name="T41" fmla="*/ 198 h 347"/>
                  <a:gd name="T42" fmla="*/ 17 w 358"/>
                  <a:gd name="T43" fmla="*/ 223 h 347"/>
                  <a:gd name="T44" fmla="*/ 29 w 358"/>
                  <a:gd name="T45" fmla="*/ 249 h 347"/>
                  <a:gd name="T46" fmla="*/ 41 w 358"/>
                  <a:gd name="T47" fmla="*/ 274 h 347"/>
                  <a:gd name="T48" fmla="*/ 53 w 358"/>
                  <a:gd name="T49" fmla="*/ 297 h 347"/>
                  <a:gd name="T50" fmla="*/ 68 w 358"/>
                  <a:gd name="T51" fmla="*/ 325 h 347"/>
                  <a:gd name="T52" fmla="*/ 75 w 358"/>
                  <a:gd name="T53" fmla="*/ 337 h 347"/>
                  <a:gd name="T54" fmla="*/ 106 w 358"/>
                  <a:gd name="T55" fmla="*/ 343 h 347"/>
                  <a:gd name="T56" fmla="*/ 111 w 358"/>
                  <a:gd name="T57" fmla="*/ 322 h 347"/>
                  <a:gd name="T58" fmla="*/ 123 w 358"/>
                  <a:gd name="T59" fmla="*/ 295 h 347"/>
                  <a:gd name="T60" fmla="*/ 136 w 358"/>
                  <a:gd name="T61" fmla="*/ 265 h 347"/>
                  <a:gd name="T62" fmla="*/ 151 w 358"/>
                  <a:gd name="T63" fmla="*/ 246 h 347"/>
                  <a:gd name="T64" fmla="*/ 151 w 358"/>
                  <a:gd name="T65" fmla="*/ 240 h 347"/>
                  <a:gd name="T66" fmla="*/ 135 w 358"/>
                  <a:gd name="T67" fmla="*/ 213 h 347"/>
                  <a:gd name="T68" fmla="*/ 141 w 358"/>
                  <a:gd name="T69" fmla="*/ 188 h 347"/>
                  <a:gd name="T70" fmla="*/ 172 w 358"/>
                  <a:gd name="T71" fmla="*/ 167 h 347"/>
                  <a:gd name="T72" fmla="*/ 194 w 358"/>
                  <a:gd name="T73" fmla="*/ 185 h 347"/>
                  <a:gd name="T74" fmla="*/ 233 w 358"/>
                  <a:gd name="T75" fmla="*/ 240 h 347"/>
                  <a:gd name="T76" fmla="*/ 247 w 358"/>
                  <a:gd name="T77" fmla="*/ 179 h 347"/>
                  <a:gd name="T78" fmla="*/ 263 w 358"/>
                  <a:gd name="T79" fmla="*/ 158 h 347"/>
                  <a:gd name="T80" fmla="*/ 272 w 358"/>
                  <a:gd name="T81" fmla="*/ 132 h 347"/>
                  <a:gd name="T82" fmla="*/ 272 w 358"/>
                  <a:gd name="T83" fmla="*/ 106 h 347"/>
                  <a:gd name="T84" fmla="*/ 309 w 358"/>
                  <a:gd name="T85" fmla="*/ 100 h 34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58"/>
                  <a:gd name="T130" fmla="*/ 0 h 347"/>
                  <a:gd name="T131" fmla="*/ 358 w 358"/>
                  <a:gd name="T132" fmla="*/ 347 h 34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58" h="347">
                    <a:moveTo>
                      <a:pt x="309" y="100"/>
                    </a:moveTo>
                    <a:lnTo>
                      <a:pt x="312" y="98"/>
                    </a:lnTo>
                    <a:lnTo>
                      <a:pt x="321" y="95"/>
                    </a:lnTo>
                    <a:lnTo>
                      <a:pt x="332" y="91"/>
                    </a:lnTo>
                    <a:lnTo>
                      <a:pt x="343" y="86"/>
                    </a:lnTo>
                    <a:lnTo>
                      <a:pt x="348" y="79"/>
                    </a:lnTo>
                    <a:lnTo>
                      <a:pt x="354" y="74"/>
                    </a:lnTo>
                    <a:lnTo>
                      <a:pt x="357" y="68"/>
                    </a:lnTo>
                    <a:lnTo>
                      <a:pt x="358" y="68"/>
                    </a:lnTo>
                    <a:lnTo>
                      <a:pt x="355" y="67"/>
                    </a:lnTo>
                    <a:lnTo>
                      <a:pt x="352" y="64"/>
                    </a:lnTo>
                    <a:lnTo>
                      <a:pt x="346" y="56"/>
                    </a:lnTo>
                    <a:lnTo>
                      <a:pt x="339" y="52"/>
                    </a:lnTo>
                    <a:lnTo>
                      <a:pt x="329" y="44"/>
                    </a:lnTo>
                    <a:lnTo>
                      <a:pt x="318" y="35"/>
                    </a:lnTo>
                    <a:lnTo>
                      <a:pt x="306" y="28"/>
                    </a:lnTo>
                    <a:lnTo>
                      <a:pt x="294" y="22"/>
                    </a:lnTo>
                    <a:lnTo>
                      <a:pt x="281" y="13"/>
                    </a:lnTo>
                    <a:lnTo>
                      <a:pt x="267" y="9"/>
                    </a:lnTo>
                    <a:lnTo>
                      <a:pt x="260" y="4"/>
                    </a:lnTo>
                    <a:lnTo>
                      <a:pt x="253" y="3"/>
                    </a:lnTo>
                    <a:lnTo>
                      <a:pt x="245" y="1"/>
                    </a:lnTo>
                    <a:lnTo>
                      <a:pt x="238" y="1"/>
                    </a:lnTo>
                    <a:lnTo>
                      <a:pt x="229" y="0"/>
                    </a:lnTo>
                    <a:lnTo>
                      <a:pt x="221" y="0"/>
                    </a:lnTo>
                    <a:lnTo>
                      <a:pt x="214" y="0"/>
                    </a:lnTo>
                    <a:lnTo>
                      <a:pt x="205" y="0"/>
                    </a:lnTo>
                    <a:lnTo>
                      <a:pt x="196" y="0"/>
                    </a:lnTo>
                    <a:lnTo>
                      <a:pt x="188" y="0"/>
                    </a:lnTo>
                    <a:lnTo>
                      <a:pt x="181" y="1"/>
                    </a:lnTo>
                    <a:lnTo>
                      <a:pt x="172" y="6"/>
                    </a:lnTo>
                    <a:lnTo>
                      <a:pt x="162" y="7"/>
                    </a:lnTo>
                    <a:lnTo>
                      <a:pt x="153" y="10"/>
                    </a:lnTo>
                    <a:lnTo>
                      <a:pt x="142" y="12"/>
                    </a:lnTo>
                    <a:lnTo>
                      <a:pt x="135" y="16"/>
                    </a:lnTo>
                    <a:lnTo>
                      <a:pt x="124" y="19"/>
                    </a:lnTo>
                    <a:lnTo>
                      <a:pt x="115" y="22"/>
                    </a:lnTo>
                    <a:lnTo>
                      <a:pt x="106" y="27"/>
                    </a:lnTo>
                    <a:lnTo>
                      <a:pt x="100" y="31"/>
                    </a:lnTo>
                    <a:lnTo>
                      <a:pt x="93" y="34"/>
                    </a:lnTo>
                    <a:lnTo>
                      <a:pt x="85" y="35"/>
                    </a:lnTo>
                    <a:lnTo>
                      <a:pt x="79" y="38"/>
                    </a:lnTo>
                    <a:lnTo>
                      <a:pt x="75" y="43"/>
                    </a:lnTo>
                    <a:lnTo>
                      <a:pt x="68" y="46"/>
                    </a:lnTo>
                    <a:lnTo>
                      <a:pt x="66" y="49"/>
                    </a:lnTo>
                    <a:lnTo>
                      <a:pt x="63" y="49"/>
                    </a:lnTo>
                    <a:lnTo>
                      <a:pt x="59" y="55"/>
                    </a:lnTo>
                    <a:lnTo>
                      <a:pt x="50" y="61"/>
                    </a:lnTo>
                    <a:lnTo>
                      <a:pt x="39" y="71"/>
                    </a:lnTo>
                    <a:lnTo>
                      <a:pt x="29" y="82"/>
                    </a:lnTo>
                    <a:lnTo>
                      <a:pt x="20" y="97"/>
                    </a:lnTo>
                    <a:lnTo>
                      <a:pt x="15" y="103"/>
                    </a:lnTo>
                    <a:lnTo>
                      <a:pt x="11" y="112"/>
                    </a:lnTo>
                    <a:lnTo>
                      <a:pt x="6" y="119"/>
                    </a:lnTo>
                    <a:lnTo>
                      <a:pt x="5" y="128"/>
                    </a:lnTo>
                    <a:lnTo>
                      <a:pt x="2" y="135"/>
                    </a:lnTo>
                    <a:lnTo>
                      <a:pt x="2" y="144"/>
                    </a:lnTo>
                    <a:lnTo>
                      <a:pt x="0" y="153"/>
                    </a:lnTo>
                    <a:lnTo>
                      <a:pt x="2" y="162"/>
                    </a:lnTo>
                    <a:lnTo>
                      <a:pt x="2" y="170"/>
                    </a:lnTo>
                    <a:lnTo>
                      <a:pt x="3" y="180"/>
                    </a:lnTo>
                    <a:lnTo>
                      <a:pt x="5" y="189"/>
                    </a:lnTo>
                    <a:lnTo>
                      <a:pt x="8" y="198"/>
                    </a:lnTo>
                    <a:lnTo>
                      <a:pt x="9" y="206"/>
                    </a:lnTo>
                    <a:lnTo>
                      <a:pt x="14" y="214"/>
                    </a:lnTo>
                    <a:lnTo>
                      <a:pt x="17" y="223"/>
                    </a:lnTo>
                    <a:lnTo>
                      <a:pt x="21" y="232"/>
                    </a:lnTo>
                    <a:lnTo>
                      <a:pt x="26" y="240"/>
                    </a:lnTo>
                    <a:lnTo>
                      <a:pt x="29" y="249"/>
                    </a:lnTo>
                    <a:lnTo>
                      <a:pt x="33" y="258"/>
                    </a:lnTo>
                    <a:lnTo>
                      <a:pt x="39" y="268"/>
                    </a:lnTo>
                    <a:lnTo>
                      <a:pt x="41" y="274"/>
                    </a:lnTo>
                    <a:lnTo>
                      <a:pt x="45" y="282"/>
                    </a:lnTo>
                    <a:lnTo>
                      <a:pt x="50" y="289"/>
                    </a:lnTo>
                    <a:lnTo>
                      <a:pt x="53" y="297"/>
                    </a:lnTo>
                    <a:lnTo>
                      <a:pt x="59" y="308"/>
                    </a:lnTo>
                    <a:lnTo>
                      <a:pt x="65" y="319"/>
                    </a:lnTo>
                    <a:lnTo>
                      <a:pt x="68" y="325"/>
                    </a:lnTo>
                    <a:lnTo>
                      <a:pt x="72" y="332"/>
                    </a:lnTo>
                    <a:lnTo>
                      <a:pt x="74" y="335"/>
                    </a:lnTo>
                    <a:lnTo>
                      <a:pt x="75" y="337"/>
                    </a:lnTo>
                    <a:lnTo>
                      <a:pt x="106" y="347"/>
                    </a:lnTo>
                    <a:lnTo>
                      <a:pt x="106" y="346"/>
                    </a:lnTo>
                    <a:lnTo>
                      <a:pt x="106" y="343"/>
                    </a:lnTo>
                    <a:lnTo>
                      <a:pt x="106" y="337"/>
                    </a:lnTo>
                    <a:lnTo>
                      <a:pt x="109" y="331"/>
                    </a:lnTo>
                    <a:lnTo>
                      <a:pt x="111" y="322"/>
                    </a:lnTo>
                    <a:lnTo>
                      <a:pt x="114" y="313"/>
                    </a:lnTo>
                    <a:lnTo>
                      <a:pt x="117" y="304"/>
                    </a:lnTo>
                    <a:lnTo>
                      <a:pt x="123" y="295"/>
                    </a:lnTo>
                    <a:lnTo>
                      <a:pt x="127" y="283"/>
                    </a:lnTo>
                    <a:lnTo>
                      <a:pt x="132" y="274"/>
                    </a:lnTo>
                    <a:lnTo>
                      <a:pt x="136" y="265"/>
                    </a:lnTo>
                    <a:lnTo>
                      <a:pt x="142" y="258"/>
                    </a:lnTo>
                    <a:lnTo>
                      <a:pt x="147" y="250"/>
                    </a:lnTo>
                    <a:lnTo>
                      <a:pt x="151" y="246"/>
                    </a:lnTo>
                    <a:lnTo>
                      <a:pt x="154" y="243"/>
                    </a:lnTo>
                    <a:lnTo>
                      <a:pt x="156" y="243"/>
                    </a:lnTo>
                    <a:lnTo>
                      <a:pt x="151" y="240"/>
                    </a:lnTo>
                    <a:lnTo>
                      <a:pt x="145" y="234"/>
                    </a:lnTo>
                    <a:lnTo>
                      <a:pt x="138" y="223"/>
                    </a:lnTo>
                    <a:lnTo>
                      <a:pt x="135" y="213"/>
                    </a:lnTo>
                    <a:lnTo>
                      <a:pt x="135" y="203"/>
                    </a:lnTo>
                    <a:lnTo>
                      <a:pt x="138" y="195"/>
                    </a:lnTo>
                    <a:lnTo>
                      <a:pt x="141" y="188"/>
                    </a:lnTo>
                    <a:lnTo>
                      <a:pt x="147" y="180"/>
                    </a:lnTo>
                    <a:lnTo>
                      <a:pt x="159" y="170"/>
                    </a:lnTo>
                    <a:lnTo>
                      <a:pt x="172" y="167"/>
                    </a:lnTo>
                    <a:lnTo>
                      <a:pt x="182" y="168"/>
                    </a:lnTo>
                    <a:lnTo>
                      <a:pt x="190" y="177"/>
                    </a:lnTo>
                    <a:lnTo>
                      <a:pt x="194" y="185"/>
                    </a:lnTo>
                    <a:lnTo>
                      <a:pt x="197" y="189"/>
                    </a:lnTo>
                    <a:lnTo>
                      <a:pt x="200" y="234"/>
                    </a:lnTo>
                    <a:lnTo>
                      <a:pt x="233" y="240"/>
                    </a:lnTo>
                    <a:lnTo>
                      <a:pt x="233" y="189"/>
                    </a:lnTo>
                    <a:lnTo>
                      <a:pt x="236" y="185"/>
                    </a:lnTo>
                    <a:lnTo>
                      <a:pt x="247" y="179"/>
                    </a:lnTo>
                    <a:lnTo>
                      <a:pt x="251" y="173"/>
                    </a:lnTo>
                    <a:lnTo>
                      <a:pt x="258" y="167"/>
                    </a:lnTo>
                    <a:lnTo>
                      <a:pt x="263" y="158"/>
                    </a:lnTo>
                    <a:lnTo>
                      <a:pt x="270" y="152"/>
                    </a:lnTo>
                    <a:lnTo>
                      <a:pt x="272" y="141"/>
                    </a:lnTo>
                    <a:lnTo>
                      <a:pt x="272" y="132"/>
                    </a:lnTo>
                    <a:lnTo>
                      <a:pt x="272" y="122"/>
                    </a:lnTo>
                    <a:lnTo>
                      <a:pt x="273" y="113"/>
                    </a:lnTo>
                    <a:lnTo>
                      <a:pt x="272" y="106"/>
                    </a:lnTo>
                    <a:lnTo>
                      <a:pt x="272" y="101"/>
                    </a:lnTo>
                    <a:lnTo>
                      <a:pt x="272" y="95"/>
                    </a:lnTo>
                    <a:lnTo>
                      <a:pt x="309" y="10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7" name="Freeform 128">
                <a:extLst>
                  <a:ext uri="{FF2B5EF4-FFF2-40B4-BE49-F238E27FC236}">
                    <a16:creationId xmlns:a16="http://schemas.microsoft.com/office/drawing/2014/main" id="{DE9D0FEE-8480-5E7B-5555-760E4377A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9" y="1627"/>
                <a:ext cx="52" cy="34"/>
              </a:xfrm>
              <a:custGeom>
                <a:avLst/>
                <a:gdLst>
                  <a:gd name="T0" fmla="*/ 0 w 52"/>
                  <a:gd name="T1" fmla="*/ 25 h 34"/>
                  <a:gd name="T2" fmla="*/ 27 w 52"/>
                  <a:gd name="T3" fmla="*/ 7 h 34"/>
                  <a:gd name="T4" fmla="*/ 52 w 52"/>
                  <a:gd name="T5" fmla="*/ 0 h 34"/>
                  <a:gd name="T6" fmla="*/ 36 w 52"/>
                  <a:gd name="T7" fmla="*/ 18 h 34"/>
                  <a:gd name="T8" fmla="*/ 32 w 52"/>
                  <a:gd name="T9" fmla="*/ 34 h 34"/>
                  <a:gd name="T10" fmla="*/ 0 w 52"/>
                  <a:gd name="T11" fmla="*/ 25 h 34"/>
                  <a:gd name="T12" fmla="*/ 0 w 52"/>
                  <a:gd name="T13" fmla="*/ 25 h 3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34"/>
                  <a:gd name="T23" fmla="*/ 52 w 52"/>
                  <a:gd name="T24" fmla="*/ 34 h 3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34">
                    <a:moveTo>
                      <a:pt x="0" y="25"/>
                    </a:moveTo>
                    <a:lnTo>
                      <a:pt x="27" y="7"/>
                    </a:lnTo>
                    <a:lnTo>
                      <a:pt x="52" y="0"/>
                    </a:lnTo>
                    <a:lnTo>
                      <a:pt x="36" y="18"/>
                    </a:lnTo>
                    <a:lnTo>
                      <a:pt x="32" y="34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8" name="Freeform 129">
                <a:extLst>
                  <a:ext uri="{FF2B5EF4-FFF2-40B4-BE49-F238E27FC236}">
                    <a16:creationId xmlns:a16="http://schemas.microsoft.com/office/drawing/2014/main" id="{EDA5933C-6A1A-F22E-C69A-DA5E42EEC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3" y="1800"/>
                <a:ext cx="155" cy="147"/>
              </a:xfrm>
              <a:custGeom>
                <a:avLst/>
                <a:gdLst>
                  <a:gd name="T0" fmla="*/ 62 w 155"/>
                  <a:gd name="T1" fmla="*/ 147 h 147"/>
                  <a:gd name="T2" fmla="*/ 82 w 155"/>
                  <a:gd name="T3" fmla="*/ 80 h 147"/>
                  <a:gd name="T4" fmla="*/ 155 w 155"/>
                  <a:gd name="T5" fmla="*/ 53 h 147"/>
                  <a:gd name="T6" fmla="*/ 117 w 155"/>
                  <a:gd name="T7" fmla="*/ 52 h 147"/>
                  <a:gd name="T8" fmla="*/ 83 w 155"/>
                  <a:gd name="T9" fmla="*/ 46 h 147"/>
                  <a:gd name="T10" fmla="*/ 19 w 155"/>
                  <a:gd name="T11" fmla="*/ 0 h 147"/>
                  <a:gd name="T12" fmla="*/ 21 w 155"/>
                  <a:gd name="T13" fmla="*/ 1 h 147"/>
                  <a:gd name="T14" fmla="*/ 26 w 155"/>
                  <a:gd name="T15" fmla="*/ 9 h 147"/>
                  <a:gd name="T16" fmla="*/ 28 w 155"/>
                  <a:gd name="T17" fmla="*/ 13 h 147"/>
                  <a:gd name="T18" fmla="*/ 31 w 155"/>
                  <a:gd name="T19" fmla="*/ 22 h 147"/>
                  <a:gd name="T20" fmla="*/ 31 w 155"/>
                  <a:gd name="T21" fmla="*/ 28 h 147"/>
                  <a:gd name="T22" fmla="*/ 32 w 155"/>
                  <a:gd name="T23" fmla="*/ 39 h 147"/>
                  <a:gd name="T24" fmla="*/ 28 w 155"/>
                  <a:gd name="T25" fmla="*/ 46 h 147"/>
                  <a:gd name="T26" fmla="*/ 23 w 155"/>
                  <a:gd name="T27" fmla="*/ 56 h 147"/>
                  <a:gd name="T28" fmla="*/ 18 w 155"/>
                  <a:gd name="T29" fmla="*/ 67 h 147"/>
                  <a:gd name="T30" fmla="*/ 13 w 155"/>
                  <a:gd name="T31" fmla="*/ 77 h 147"/>
                  <a:gd name="T32" fmla="*/ 7 w 155"/>
                  <a:gd name="T33" fmla="*/ 85 h 147"/>
                  <a:gd name="T34" fmla="*/ 4 w 155"/>
                  <a:gd name="T35" fmla="*/ 92 h 147"/>
                  <a:gd name="T36" fmla="*/ 0 w 155"/>
                  <a:gd name="T37" fmla="*/ 97 h 147"/>
                  <a:gd name="T38" fmla="*/ 0 w 155"/>
                  <a:gd name="T39" fmla="*/ 100 h 147"/>
                  <a:gd name="T40" fmla="*/ 62 w 155"/>
                  <a:gd name="T41" fmla="*/ 147 h 147"/>
                  <a:gd name="T42" fmla="*/ 62 w 155"/>
                  <a:gd name="T43" fmla="*/ 147 h 14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55"/>
                  <a:gd name="T67" fmla="*/ 0 h 147"/>
                  <a:gd name="T68" fmla="*/ 155 w 155"/>
                  <a:gd name="T69" fmla="*/ 147 h 147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55" h="147">
                    <a:moveTo>
                      <a:pt x="62" y="147"/>
                    </a:moveTo>
                    <a:lnTo>
                      <a:pt x="82" y="80"/>
                    </a:lnTo>
                    <a:lnTo>
                      <a:pt x="155" y="53"/>
                    </a:lnTo>
                    <a:lnTo>
                      <a:pt x="117" y="52"/>
                    </a:lnTo>
                    <a:lnTo>
                      <a:pt x="83" y="46"/>
                    </a:lnTo>
                    <a:lnTo>
                      <a:pt x="19" y="0"/>
                    </a:lnTo>
                    <a:lnTo>
                      <a:pt x="21" y="1"/>
                    </a:lnTo>
                    <a:lnTo>
                      <a:pt x="26" y="9"/>
                    </a:lnTo>
                    <a:lnTo>
                      <a:pt x="28" y="13"/>
                    </a:lnTo>
                    <a:lnTo>
                      <a:pt x="31" y="22"/>
                    </a:lnTo>
                    <a:lnTo>
                      <a:pt x="31" y="28"/>
                    </a:lnTo>
                    <a:lnTo>
                      <a:pt x="32" y="39"/>
                    </a:lnTo>
                    <a:lnTo>
                      <a:pt x="28" y="46"/>
                    </a:lnTo>
                    <a:lnTo>
                      <a:pt x="23" y="56"/>
                    </a:lnTo>
                    <a:lnTo>
                      <a:pt x="18" y="67"/>
                    </a:lnTo>
                    <a:lnTo>
                      <a:pt x="13" y="77"/>
                    </a:lnTo>
                    <a:lnTo>
                      <a:pt x="7" y="85"/>
                    </a:lnTo>
                    <a:lnTo>
                      <a:pt x="4" y="92"/>
                    </a:lnTo>
                    <a:lnTo>
                      <a:pt x="0" y="97"/>
                    </a:lnTo>
                    <a:lnTo>
                      <a:pt x="0" y="100"/>
                    </a:lnTo>
                    <a:lnTo>
                      <a:pt x="62" y="147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59" name="Freeform 130">
                <a:extLst>
                  <a:ext uri="{FF2B5EF4-FFF2-40B4-BE49-F238E27FC236}">
                    <a16:creationId xmlns:a16="http://schemas.microsoft.com/office/drawing/2014/main" id="{9138BD10-DA88-A88F-7C48-FA8D61D3E7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" y="1636"/>
                <a:ext cx="32" cy="49"/>
              </a:xfrm>
              <a:custGeom>
                <a:avLst/>
                <a:gdLst>
                  <a:gd name="T0" fmla="*/ 32 w 32"/>
                  <a:gd name="T1" fmla="*/ 15 h 49"/>
                  <a:gd name="T2" fmla="*/ 29 w 32"/>
                  <a:gd name="T3" fmla="*/ 9 h 49"/>
                  <a:gd name="T4" fmla="*/ 23 w 32"/>
                  <a:gd name="T5" fmla="*/ 4 h 49"/>
                  <a:gd name="T6" fmla="*/ 19 w 32"/>
                  <a:gd name="T7" fmla="*/ 0 h 49"/>
                  <a:gd name="T8" fmla="*/ 17 w 32"/>
                  <a:gd name="T9" fmla="*/ 0 h 49"/>
                  <a:gd name="T10" fmla="*/ 0 w 32"/>
                  <a:gd name="T11" fmla="*/ 24 h 49"/>
                  <a:gd name="T12" fmla="*/ 13 w 32"/>
                  <a:gd name="T13" fmla="*/ 49 h 49"/>
                  <a:gd name="T14" fmla="*/ 15 w 32"/>
                  <a:gd name="T15" fmla="*/ 24 h 49"/>
                  <a:gd name="T16" fmla="*/ 29 w 32"/>
                  <a:gd name="T17" fmla="*/ 27 h 49"/>
                  <a:gd name="T18" fmla="*/ 32 w 32"/>
                  <a:gd name="T19" fmla="*/ 15 h 49"/>
                  <a:gd name="T20" fmla="*/ 32 w 32"/>
                  <a:gd name="T21" fmla="*/ 15 h 4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2"/>
                  <a:gd name="T34" fmla="*/ 0 h 49"/>
                  <a:gd name="T35" fmla="*/ 32 w 32"/>
                  <a:gd name="T36" fmla="*/ 49 h 4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2" h="49">
                    <a:moveTo>
                      <a:pt x="32" y="15"/>
                    </a:moveTo>
                    <a:lnTo>
                      <a:pt x="29" y="9"/>
                    </a:lnTo>
                    <a:lnTo>
                      <a:pt x="23" y="4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0" y="24"/>
                    </a:lnTo>
                    <a:lnTo>
                      <a:pt x="13" y="49"/>
                    </a:lnTo>
                    <a:lnTo>
                      <a:pt x="15" y="24"/>
                    </a:lnTo>
                    <a:lnTo>
                      <a:pt x="29" y="27"/>
                    </a:lnTo>
                    <a:lnTo>
                      <a:pt x="32" y="15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0" name="Freeform 131">
                <a:extLst>
                  <a:ext uri="{FF2B5EF4-FFF2-40B4-BE49-F238E27FC236}">
                    <a16:creationId xmlns:a16="http://schemas.microsoft.com/office/drawing/2014/main" id="{8DBE7F76-B06D-DC88-253B-29CB8396A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5" y="1536"/>
                <a:ext cx="55" cy="97"/>
              </a:xfrm>
              <a:custGeom>
                <a:avLst/>
                <a:gdLst>
                  <a:gd name="T0" fmla="*/ 0 w 55"/>
                  <a:gd name="T1" fmla="*/ 0 h 97"/>
                  <a:gd name="T2" fmla="*/ 6 w 55"/>
                  <a:gd name="T3" fmla="*/ 0 h 97"/>
                  <a:gd name="T4" fmla="*/ 11 w 55"/>
                  <a:gd name="T5" fmla="*/ 0 h 97"/>
                  <a:gd name="T6" fmla="*/ 20 w 55"/>
                  <a:gd name="T7" fmla="*/ 3 h 97"/>
                  <a:gd name="T8" fmla="*/ 27 w 55"/>
                  <a:gd name="T9" fmla="*/ 4 h 97"/>
                  <a:gd name="T10" fmla="*/ 35 w 55"/>
                  <a:gd name="T11" fmla="*/ 9 h 97"/>
                  <a:gd name="T12" fmla="*/ 42 w 55"/>
                  <a:gd name="T13" fmla="*/ 12 h 97"/>
                  <a:gd name="T14" fmla="*/ 49 w 55"/>
                  <a:gd name="T15" fmla="*/ 18 h 97"/>
                  <a:gd name="T16" fmla="*/ 54 w 55"/>
                  <a:gd name="T17" fmla="*/ 28 h 97"/>
                  <a:gd name="T18" fmla="*/ 55 w 55"/>
                  <a:gd name="T19" fmla="*/ 39 h 97"/>
                  <a:gd name="T20" fmla="*/ 54 w 55"/>
                  <a:gd name="T21" fmla="*/ 46 h 97"/>
                  <a:gd name="T22" fmla="*/ 54 w 55"/>
                  <a:gd name="T23" fmla="*/ 50 h 97"/>
                  <a:gd name="T24" fmla="*/ 42 w 55"/>
                  <a:gd name="T25" fmla="*/ 79 h 97"/>
                  <a:gd name="T26" fmla="*/ 24 w 55"/>
                  <a:gd name="T27" fmla="*/ 97 h 97"/>
                  <a:gd name="T28" fmla="*/ 3 w 55"/>
                  <a:gd name="T29" fmla="*/ 77 h 97"/>
                  <a:gd name="T30" fmla="*/ 23 w 55"/>
                  <a:gd name="T31" fmla="*/ 77 h 97"/>
                  <a:gd name="T32" fmla="*/ 9 w 55"/>
                  <a:gd name="T33" fmla="*/ 61 h 97"/>
                  <a:gd name="T34" fmla="*/ 32 w 55"/>
                  <a:gd name="T35" fmla="*/ 61 h 97"/>
                  <a:gd name="T36" fmla="*/ 9 w 55"/>
                  <a:gd name="T37" fmla="*/ 37 h 97"/>
                  <a:gd name="T38" fmla="*/ 32 w 55"/>
                  <a:gd name="T39" fmla="*/ 37 h 97"/>
                  <a:gd name="T40" fmla="*/ 33 w 55"/>
                  <a:gd name="T41" fmla="*/ 31 h 97"/>
                  <a:gd name="T42" fmla="*/ 29 w 55"/>
                  <a:gd name="T43" fmla="*/ 21 h 97"/>
                  <a:gd name="T44" fmla="*/ 21 w 55"/>
                  <a:gd name="T45" fmla="*/ 13 h 97"/>
                  <a:gd name="T46" fmla="*/ 11 w 55"/>
                  <a:gd name="T47" fmla="*/ 7 h 97"/>
                  <a:gd name="T48" fmla="*/ 3 w 55"/>
                  <a:gd name="T49" fmla="*/ 1 h 97"/>
                  <a:gd name="T50" fmla="*/ 0 w 55"/>
                  <a:gd name="T51" fmla="*/ 0 h 97"/>
                  <a:gd name="T52" fmla="*/ 0 w 55"/>
                  <a:gd name="T53" fmla="*/ 0 h 9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5"/>
                  <a:gd name="T82" fmla="*/ 0 h 97"/>
                  <a:gd name="T83" fmla="*/ 55 w 55"/>
                  <a:gd name="T84" fmla="*/ 97 h 97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5" h="97">
                    <a:moveTo>
                      <a:pt x="0" y="0"/>
                    </a:moveTo>
                    <a:lnTo>
                      <a:pt x="6" y="0"/>
                    </a:lnTo>
                    <a:lnTo>
                      <a:pt x="11" y="0"/>
                    </a:lnTo>
                    <a:lnTo>
                      <a:pt x="20" y="3"/>
                    </a:lnTo>
                    <a:lnTo>
                      <a:pt x="27" y="4"/>
                    </a:lnTo>
                    <a:lnTo>
                      <a:pt x="35" y="9"/>
                    </a:lnTo>
                    <a:lnTo>
                      <a:pt x="42" y="12"/>
                    </a:lnTo>
                    <a:lnTo>
                      <a:pt x="49" y="18"/>
                    </a:lnTo>
                    <a:lnTo>
                      <a:pt x="54" y="28"/>
                    </a:lnTo>
                    <a:lnTo>
                      <a:pt x="55" y="39"/>
                    </a:lnTo>
                    <a:lnTo>
                      <a:pt x="54" y="46"/>
                    </a:lnTo>
                    <a:lnTo>
                      <a:pt x="54" y="50"/>
                    </a:lnTo>
                    <a:lnTo>
                      <a:pt x="42" y="79"/>
                    </a:lnTo>
                    <a:lnTo>
                      <a:pt x="24" y="97"/>
                    </a:lnTo>
                    <a:lnTo>
                      <a:pt x="3" y="77"/>
                    </a:lnTo>
                    <a:lnTo>
                      <a:pt x="23" y="77"/>
                    </a:lnTo>
                    <a:lnTo>
                      <a:pt x="9" y="61"/>
                    </a:lnTo>
                    <a:lnTo>
                      <a:pt x="32" y="61"/>
                    </a:lnTo>
                    <a:lnTo>
                      <a:pt x="9" y="37"/>
                    </a:lnTo>
                    <a:lnTo>
                      <a:pt x="32" y="37"/>
                    </a:lnTo>
                    <a:lnTo>
                      <a:pt x="33" y="31"/>
                    </a:lnTo>
                    <a:lnTo>
                      <a:pt x="29" y="21"/>
                    </a:lnTo>
                    <a:lnTo>
                      <a:pt x="21" y="13"/>
                    </a:lnTo>
                    <a:lnTo>
                      <a:pt x="11" y="7"/>
                    </a:lnTo>
                    <a:lnTo>
                      <a:pt x="3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1" name="Freeform 132">
                <a:extLst>
                  <a:ext uri="{FF2B5EF4-FFF2-40B4-BE49-F238E27FC236}">
                    <a16:creationId xmlns:a16="http://schemas.microsoft.com/office/drawing/2014/main" id="{7ED9F36E-CAA1-EFD6-A03D-C971EB0DC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1652"/>
                <a:ext cx="861" cy="492"/>
              </a:xfrm>
              <a:custGeom>
                <a:avLst/>
                <a:gdLst>
                  <a:gd name="T0" fmla="*/ 346 w 861"/>
                  <a:gd name="T1" fmla="*/ 5 h 492"/>
                  <a:gd name="T2" fmla="*/ 303 w 861"/>
                  <a:gd name="T3" fmla="*/ 57 h 492"/>
                  <a:gd name="T4" fmla="*/ 288 w 861"/>
                  <a:gd name="T5" fmla="*/ 70 h 492"/>
                  <a:gd name="T6" fmla="*/ 269 w 861"/>
                  <a:gd name="T7" fmla="*/ 82 h 492"/>
                  <a:gd name="T8" fmla="*/ 249 w 861"/>
                  <a:gd name="T9" fmla="*/ 91 h 492"/>
                  <a:gd name="T10" fmla="*/ 235 w 861"/>
                  <a:gd name="T11" fmla="*/ 96 h 492"/>
                  <a:gd name="T12" fmla="*/ 220 w 861"/>
                  <a:gd name="T13" fmla="*/ 100 h 492"/>
                  <a:gd name="T14" fmla="*/ 203 w 861"/>
                  <a:gd name="T15" fmla="*/ 104 h 492"/>
                  <a:gd name="T16" fmla="*/ 185 w 861"/>
                  <a:gd name="T17" fmla="*/ 110 h 492"/>
                  <a:gd name="T18" fmla="*/ 169 w 861"/>
                  <a:gd name="T19" fmla="*/ 115 h 492"/>
                  <a:gd name="T20" fmla="*/ 164 w 861"/>
                  <a:gd name="T21" fmla="*/ 116 h 492"/>
                  <a:gd name="T22" fmla="*/ 157 w 861"/>
                  <a:gd name="T23" fmla="*/ 127 h 492"/>
                  <a:gd name="T24" fmla="*/ 141 w 861"/>
                  <a:gd name="T25" fmla="*/ 148 h 492"/>
                  <a:gd name="T26" fmla="*/ 121 w 861"/>
                  <a:gd name="T27" fmla="*/ 173 h 492"/>
                  <a:gd name="T28" fmla="*/ 99 w 861"/>
                  <a:gd name="T29" fmla="*/ 204 h 492"/>
                  <a:gd name="T30" fmla="*/ 75 w 861"/>
                  <a:gd name="T31" fmla="*/ 240 h 492"/>
                  <a:gd name="T32" fmla="*/ 51 w 861"/>
                  <a:gd name="T33" fmla="*/ 277 h 492"/>
                  <a:gd name="T34" fmla="*/ 32 w 861"/>
                  <a:gd name="T35" fmla="*/ 315 h 492"/>
                  <a:gd name="T36" fmla="*/ 17 w 861"/>
                  <a:gd name="T37" fmla="*/ 351 h 492"/>
                  <a:gd name="T38" fmla="*/ 6 w 861"/>
                  <a:gd name="T39" fmla="*/ 382 h 492"/>
                  <a:gd name="T40" fmla="*/ 0 w 861"/>
                  <a:gd name="T41" fmla="*/ 410 h 492"/>
                  <a:gd name="T42" fmla="*/ 0 w 861"/>
                  <a:gd name="T43" fmla="*/ 436 h 492"/>
                  <a:gd name="T44" fmla="*/ 0 w 861"/>
                  <a:gd name="T45" fmla="*/ 455 h 492"/>
                  <a:gd name="T46" fmla="*/ 2 w 861"/>
                  <a:gd name="T47" fmla="*/ 473 h 492"/>
                  <a:gd name="T48" fmla="*/ 3 w 861"/>
                  <a:gd name="T49" fmla="*/ 488 h 492"/>
                  <a:gd name="T50" fmla="*/ 369 w 861"/>
                  <a:gd name="T51" fmla="*/ 427 h 492"/>
                  <a:gd name="T52" fmla="*/ 861 w 861"/>
                  <a:gd name="T53" fmla="*/ 340 h 492"/>
                  <a:gd name="T54" fmla="*/ 809 w 861"/>
                  <a:gd name="T55" fmla="*/ 260 h 492"/>
                  <a:gd name="T56" fmla="*/ 733 w 861"/>
                  <a:gd name="T57" fmla="*/ 246 h 492"/>
                  <a:gd name="T58" fmla="*/ 725 w 861"/>
                  <a:gd name="T59" fmla="*/ 239 h 492"/>
                  <a:gd name="T60" fmla="*/ 712 w 861"/>
                  <a:gd name="T61" fmla="*/ 218 h 492"/>
                  <a:gd name="T62" fmla="*/ 689 w 861"/>
                  <a:gd name="T63" fmla="*/ 192 h 492"/>
                  <a:gd name="T64" fmla="*/ 669 w 861"/>
                  <a:gd name="T65" fmla="*/ 167 h 492"/>
                  <a:gd name="T66" fmla="*/ 646 w 861"/>
                  <a:gd name="T67" fmla="*/ 145 h 492"/>
                  <a:gd name="T68" fmla="*/ 628 w 861"/>
                  <a:gd name="T69" fmla="*/ 130 h 492"/>
                  <a:gd name="T70" fmla="*/ 615 w 861"/>
                  <a:gd name="T71" fmla="*/ 119 h 492"/>
                  <a:gd name="T72" fmla="*/ 584 w 861"/>
                  <a:gd name="T73" fmla="*/ 70 h 492"/>
                  <a:gd name="T74" fmla="*/ 378 w 861"/>
                  <a:gd name="T75" fmla="*/ 0 h 49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861"/>
                  <a:gd name="T115" fmla="*/ 0 h 492"/>
                  <a:gd name="T116" fmla="*/ 861 w 861"/>
                  <a:gd name="T117" fmla="*/ 492 h 49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861" h="492">
                    <a:moveTo>
                      <a:pt x="378" y="0"/>
                    </a:moveTo>
                    <a:lnTo>
                      <a:pt x="346" y="5"/>
                    </a:lnTo>
                    <a:lnTo>
                      <a:pt x="308" y="54"/>
                    </a:lnTo>
                    <a:lnTo>
                      <a:pt x="303" y="57"/>
                    </a:lnTo>
                    <a:lnTo>
                      <a:pt x="296" y="64"/>
                    </a:lnTo>
                    <a:lnTo>
                      <a:pt x="288" y="70"/>
                    </a:lnTo>
                    <a:lnTo>
                      <a:pt x="279" y="76"/>
                    </a:lnTo>
                    <a:lnTo>
                      <a:pt x="269" y="82"/>
                    </a:lnTo>
                    <a:lnTo>
                      <a:pt x="258" y="88"/>
                    </a:lnTo>
                    <a:lnTo>
                      <a:pt x="249" y="91"/>
                    </a:lnTo>
                    <a:lnTo>
                      <a:pt x="242" y="94"/>
                    </a:lnTo>
                    <a:lnTo>
                      <a:pt x="235" y="96"/>
                    </a:lnTo>
                    <a:lnTo>
                      <a:pt x="227" y="99"/>
                    </a:lnTo>
                    <a:lnTo>
                      <a:pt x="220" y="100"/>
                    </a:lnTo>
                    <a:lnTo>
                      <a:pt x="212" y="103"/>
                    </a:lnTo>
                    <a:lnTo>
                      <a:pt x="203" y="104"/>
                    </a:lnTo>
                    <a:lnTo>
                      <a:pt x="199" y="107"/>
                    </a:lnTo>
                    <a:lnTo>
                      <a:pt x="185" y="110"/>
                    </a:lnTo>
                    <a:lnTo>
                      <a:pt x="175" y="115"/>
                    </a:lnTo>
                    <a:lnTo>
                      <a:pt x="169" y="115"/>
                    </a:lnTo>
                    <a:lnTo>
                      <a:pt x="167" y="116"/>
                    </a:lnTo>
                    <a:lnTo>
                      <a:pt x="164" y="116"/>
                    </a:lnTo>
                    <a:lnTo>
                      <a:pt x="161" y="121"/>
                    </a:lnTo>
                    <a:lnTo>
                      <a:pt x="157" y="127"/>
                    </a:lnTo>
                    <a:lnTo>
                      <a:pt x="150" y="137"/>
                    </a:lnTo>
                    <a:lnTo>
                      <a:pt x="141" y="148"/>
                    </a:lnTo>
                    <a:lnTo>
                      <a:pt x="132" y="160"/>
                    </a:lnTo>
                    <a:lnTo>
                      <a:pt x="121" y="173"/>
                    </a:lnTo>
                    <a:lnTo>
                      <a:pt x="111" y="189"/>
                    </a:lnTo>
                    <a:lnTo>
                      <a:pt x="99" y="204"/>
                    </a:lnTo>
                    <a:lnTo>
                      <a:pt x="87" y="222"/>
                    </a:lnTo>
                    <a:lnTo>
                      <a:pt x="75" y="240"/>
                    </a:lnTo>
                    <a:lnTo>
                      <a:pt x="63" y="260"/>
                    </a:lnTo>
                    <a:lnTo>
                      <a:pt x="51" y="277"/>
                    </a:lnTo>
                    <a:lnTo>
                      <a:pt x="42" y="295"/>
                    </a:lnTo>
                    <a:lnTo>
                      <a:pt x="32" y="315"/>
                    </a:lnTo>
                    <a:lnTo>
                      <a:pt x="24" y="334"/>
                    </a:lnTo>
                    <a:lnTo>
                      <a:pt x="17" y="351"/>
                    </a:lnTo>
                    <a:lnTo>
                      <a:pt x="12" y="365"/>
                    </a:lnTo>
                    <a:lnTo>
                      <a:pt x="6" y="382"/>
                    </a:lnTo>
                    <a:lnTo>
                      <a:pt x="3" y="397"/>
                    </a:lnTo>
                    <a:lnTo>
                      <a:pt x="0" y="410"/>
                    </a:lnTo>
                    <a:lnTo>
                      <a:pt x="0" y="424"/>
                    </a:lnTo>
                    <a:lnTo>
                      <a:pt x="0" y="436"/>
                    </a:lnTo>
                    <a:lnTo>
                      <a:pt x="0" y="448"/>
                    </a:lnTo>
                    <a:lnTo>
                      <a:pt x="0" y="455"/>
                    </a:lnTo>
                    <a:lnTo>
                      <a:pt x="0" y="464"/>
                    </a:lnTo>
                    <a:lnTo>
                      <a:pt x="2" y="473"/>
                    </a:lnTo>
                    <a:lnTo>
                      <a:pt x="3" y="479"/>
                    </a:lnTo>
                    <a:lnTo>
                      <a:pt x="3" y="488"/>
                    </a:lnTo>
                    <a:lnTo>
                      <a:pt x="6" y="492"/>
                    </a:lnTo>
                    <a:lnTo>
                      <a:pt x="369" y="427"/>
                    </a:lnTo>
                    <a:lnTo>
                      <a:pt x="782" y="365"/>
                    </a:lnTo>
                    <a:lnTo>
                      <a:pt x="861" y="340"/>
                    </a:lnTo>
                    <a:lnTo>
                      <a:pt x="843" y="260"/>
                    </a:lnTo>
                    <a:lnTo>
                      <a:pt x="809" y="260"/>
                    </a:lnTo>
                    <a:lnTo>
                      <a:pt x="773" y="246"/>
                    </a:lnTo>
                    <a:lnTo>
                      <a:pt x="733" y="246"/>
                    </a:lnTo>
                    <a:lnTo>
                      <a:pt x="730" y="243"/>
                    </a:lnTo>
                    <a:lnTo>
                      <a:pt x="725" y="239"/>
                    </a:lnTo>
                    <a:lnTo>
                      <a:pt x="718" y="228"/>
                    </a:lnTo>
                    <a:lnTo>
                      <a:pt x="712" y="218"/>
                    </a:lnTo>
                    <a:lnTo>
                      <a:pt x="700" y="204"/>
                    </a:lnTo>
                    <a:lnTo>
                      <a:pt x="689" y="192"/>
                    </a:lnTo>
                    <a:lnTo>
                      <a:pt x="679" y="179"/>
                    </a:lnTo>
                    <a:lnTo>
                      <a:pt x="669" y="167"/>
                    </a:lnTo>
                    <a:lnTo>
                      <a:pt x="657" y="155"/>
                    </a:lnTo>
                    <a:lnTo>
                      <a:pt x="646" y="145"/>
                    </a:lnTo>
                    <a:lnTo>
                      <a:pt x="636" y="137"/>
                    </a:lnTo>
                    <a:lnTo>
                      <a:pt x="628" y="130"/>
                    </a:lnTo>
                    <a:lnTo>
                      <a:pt x="621" y="124"/>
                    </a:lnTo>
                    <a:lnTo>
                      <a:pt x="615" y="119"/>
                    </a:lnTo>
                    <a:lnTo>
                      <a:pt x="612" y="116"/>
                    </a:lnTo>
                    <a:lnTo>
                      <a:pt x="584" y="70"/>
                    </a:lnTo>
                    <a:lnTo>
                      <a:pt x="378" y="0"/>
                    </a:lnTo>
                    <a:close/>
                  </a:path>
                </a:pathLst>
              </a:custGeom>
              <a:solidFill>
                <a:srgbClr val="D9E0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2" name="Freeform 133">
                <a:extLst>
                  <a:ext uri="{FF2B5EF4-FFF2-40B4-BE49-F238E27FC236}">
                    <a16:creationId xmlns:a16="http://schemas.microsoft.com/office/drawing/2014/main" id="{6BD8E9C8-8A39-A320-B640-7976D7494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5" y="1683"/>
                <a:ext cx="757" cy="406"/>
              </a:xfrm>
              <a:custGeom>
                <a:avLst/>
                <a:gdLst>
                  <a:gd name="T0" fmla="*/ 163 w 757"/>
                  <a:gd name="T1" fmla="*/ 153 h 406"/>
                  <a:gd name="T2" fmla="*/ 161 w 757"/>
                  <a:gd name="T3" fmla="*/ 176 h 406"/>
                  <a:gd name="T4" fmla="*/ 160 w 757"/>
                  <a:gd name="T5" fmla="*/ 200 h 406"/>
                  <a:gd name="T6" fmla="*/ 155 w 757"/>
                  <a:gd name="T7" fmla="*/ 224 h 406"/>
                  <a:gd name="T8" fmla="*/ 147 w 757"/>
                  <a:gd name="T9" fmla="*/ 249 h 406"/>
                  <a:gd name="T10" fmla="*/ 136 w 757"/>
                  <a:gd name="T11" fmla="*/ 273 h 406"/>
                  <a:gd name="T12" fmla="*/ 127 w 757"/>
                  <a:gd name="T13" fmla="*/ 297 h 406"/>
                  <a:gd name="T14" fmla="*/ 111 w 757"/>
                  <a:gd name="T15" fmla="*/ 323 h 406"/>
                  <a:gd name="T16" fmla="*/ 102 w 757"/>
                  <a:gd name="T17" fmla="*/ 320 h 406"/>
                  <a:gd name="T18" fmla="*/ 84 w 757"/>
                  <a:gd name="T19" fmla="*/ 315 h 406"/>
                  <a:gd name="T20" fmla="*/ 51 w 757"/>
                  <a:gd name="T21" fmla="*/ 326 h 406"/>
                  <a:gd name="T22" fmla="*/ 15 w 757"/>
                  <a:gd name="T23" fmla="*/ 340 h 406"/>
                  <a:gd name="T24" fmla="*/ 0 w 757"/>
                  <a:gd name="T25" fmla="*/ 351 h 406"/>
                  <a:gd name="T26" fmla="*/ 12 w 757"/>
                  <a:gd name="T27" fmla="*/ 349 h 406"/>
                  <a:gd name="T28" fmla="*/ 33 w 757"/>
                  <a:gd name="T29" fmla="*/ 349 h 406"/>
                  <a:gd name="T30" fmla="*/ 57 w 757"/>
                  <a:gd name="T31" fmla="*/ 349 h 406"/>
                  <a:gd name="T32" fmla="*/ 87 w 757"/>
                  <a:gd name="T33" fmla="*/ 354 h 406"/>
                  <a:gd name="T34" fmla="*/ 115 w 757"/>
                  <a:gd name="T35" fmla="*/ 361 h 406"/>
                  <a:gd name="T36" fmla="*/ 145 w 757"/>
                  <a:gd name="T37" fmla="*/ 372 h 406"/>
                  <a:gd name="T38" fmla="*/ 169 w 757"/>
                  <a:gd name="T39" fmla="*/ 384 h 406"/>
                  <a:gd name="T40" fmla="*/ 202 w 757"/>
                  <a:gd name="T41" fmla="*/ 399 h 406"/>
                  <a:gd name="T42" fmla="*/ 546 w 757"/>
                  <a:gd name="T43" fmla="*/ 363 h 406"/>
                  <a:gd name="T44" fmla="*/ 742 w 757"/>
                  <a:gd name="T45" fmla="*/ 233 h 406"/>
                  <a:gd name="T46" fmla="*/ 616 w 757"/>
                  <a:gd name="T47" fmla="*/ 326 h 406"/>
                  <a:gd name="T48" fmla="*/ 576 w 757"/>
                  <a:gd name="T49" fmla="*/ 284 h 406"/>
                  <a:gd name="T50" fmla="*/ 579 w 757"/>
                  <a:gd name="T51" fmla="*/ 263 h 406"/>
                  <a:gd name="T52" fmla="*/ 581 w 757"/>
                  <a:gd name="T53" fmla="*/ 238 h 406"/>
                  <a:gd name="T54" fmla="*/ 563 w 757"/>
                  <a:gd name="T55" fmla="*/ 221 h 406"/>
                  <a:gd name="T56" fmla="*/ 539 w 757"/>
                  <a:gd name="T57" fmla="*/ 214 h 406"/>
                  <a:gd name="T58" fmla="*/ 533 w 757"/>
                  <a:gd name="T59" fmla="*/ 187 h 406"/>
                  <a:gd name="T60" fmla="*/ 516 w 757"/>
                  <a:gd name="T61" fmla="*/ 160 h 406"/>
                  <a:gd name="T62" fmla="*/ 491 w 757"/>
                  <a:gd name="T63" fmla="*/ 133 h 406"/>
                  <a:gd name="T64" fmla="*/ 472 w 757"/>
                  <a:gd name="T65" fmla="*/ 118 h 406"/>
                  <a:gd name="T66" fmla="*/ 482 w 757"/>
                  <a:gd name="T67" fmla="*/ 109 h 406"/>
                  <a:gd name="T68" fmla="*/ 512 w 757"/>
                  <a:gd name="T69" fmla="*/ 103 h 406"/>
                  <a:gd name="T70" fmla="*/ 534 w 757"/>
                  <a:gd name="T71" fmla="*/ 106 h 406"/>
                  <a:gd name="T72" fmla="*/ 540 w 757"/>
                  <a:gd name="T73" fmla="*/ 102 h 406"/>
                  <a:gd name="T74" fmla="*/ 513 w 757"/>
                  <a:gd name="T75" fmla="*/ 73 h 406"/>
                  <a:gd name="T76" fmla="*/ 481 w 757"/>
                  <a:gd name="T77" fmla="*/ 42 h 406"/>
                  <a:gd name="T78" fmla="*/ 445 w 757"/>
                  <a:gd name="T79" fmla="*/ 17 h 406"/>
                  <a:gd name="T80" fmla="*/ 413 w 757"/>
                  <a:gd name="T81" fmla="*/ 3 h 406"/>
                  <a:gd name="T82" fmla="*/ 324 w 757"/>
                  <a:gd name="T83" fmla="*/ 0 h 406"/>
                  <a:gd name="T84" fmla="*/ 296 w 757"/>
                  <a:gd name="T85" fmla="*/ 141 h 406"/>
                  <a:gd name="T86" fmla="*/ 346 w 757"/>
                  <a:gd name="T87" fmla="*/ 206 h 406"/>
                  <a:gd name="T88" fmla="*/ 193 w 757"/>
                  <a:gd name="T89" fmla="*/ 263 h 406"/>
                  <a:gd name="T90" fmla="*/ 193 w 757"/>
                  <a:gd name="T91" fmla="*/ 246 h 406"/>
                  <a:gd name="T92" fmla="*/ 191 w 757"/>
                  <a:gd name="T93" fmla="*/ 217 h 406"/>
                  <a:gd name="T94" fmla="*/ 181 w 757"/>
                  <a:gd name="T95" fmla="*/ 182 h 406"/>
                  <a:gd name="T96" fmla="*/ 169 w 757"/>
                  <a:gd name="T97" fmla="*/ 154 h 406"/>
                  <a:gd name="T98" fmla="*/ 163 w 757"/>
                  <a:gd name="T99" fmla="*/ 145 h 40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57"/>
                  <a:gd name="T151" fmla="*/ 0 h 406"/>
                  <a:gd name="T152" fmla="*/ 757 w 757"/>
                  <a:gd name="T153" fmla="*/ 406 h 40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57" h="406">
                    <a:moveTo>
                      <a:pt x="163" y="145"/>
                    </a:moveTo>
                    <a:lnTo>
                      <a:pt x="163" y="147"/>
                    </a:lnTo>
                    <a:lnTo>
                      <a:pt x="163" y="153"/>
                    </a:lnTo>
                    <a:lnTo>
                      <a:pt x="163" y="160"/>
                    </a:lnTo>
                    <a:lnTo>
                      <a:pt x="163" y="172"/>
                    </a:lnTo>
                    <a:lnTo>
                      <a:pt x="161" y="176"/>
                    </a:lnTo>
                    <a:lnTo>
                      <a:pt x="161" y="185"/>
                    </a:lnTo>
                    <a:lnTo>
                      <a:pt x="160" y="193"/>
                    </a:lnTo>
                    <a:lnTo>
                      <a:pt x="160" y="200"/>
                    </a:lnTo>
                    <a:lnTo>
                      <a:pt x="158" y="208"/>
                    </a:lnTo>
                    <a:lnTo>
                      <a:pt x="157" y="217"/>
                    </a:lnTo>
                    <a:lnTo>
                      <a:pt x="155" y="224"/>
                    </a:lnTo>
                    <a:lnTo>
                      <a:pt x="154" y="233"/>
                    </a:lnTo>
                    <a:lnTo>
                      <a:pt x="149" y="242"/>
                    </a:lnTo>
                    <a:lnTo>
                      <a:pt x="147" y="249"/>
                    </a:lnTo>
                    <a:lnTo>
                      <a:pt x="144" y="257"/>
                    </a:lnTo>
                    <a:lnTo>
                      <a:pt x="141" y="266"/>
                    </a:lnTo>
                    <a:lnTo>
                      <a:pt x="136" y="273"/>
                    </a:lnTo>
                    <a:lnTo>
                      <a:pt x="135" y="281"/>
                    </a:lnTo>
                    <a:lnTo>
                      <a:pt x="130" y="288"/>
                    </a:lnTo>
                    <a:lnTo>
                      <a:pt x="127" y="297"/>
                    </a:lnTo>
                    <a:lnTo>
                      <a:pt x="120" y="308"/>
                    </a:lnTo>
                    <a:lnTo>
                      <a:pt x="114" y="317"/>
                    </a:lnTo>
                    <a:lnTo>
                      <a:pt x="111" y="323"/>
                    </a:lnTo>
                    <a:lnTo>
                      <a:pt x="111" y="326"/>
                    </a:lnTo>
                    <a:lnTo>
                      <a:pt x="108" y="323"/>
                    </a:lnTo>
                    <a:lnTo>
                      <a:pt x="102" y="320"/>
                    </a:lnTo>
                    <a:lnTo>
                      <a:pt x="97" y="317"/>
                    </a:lnTo>
                    <a:lnTo>
                      <a:pt x="91" y="317"/>
                    </a:lnTo>
                    <a:lnTo>
                      <a:pt x="84" y="315"/>
                    </a:lnTo>
                    <a:lnTo>
                      <a:pt x="76" y="318"/>
                    </a:lnTo>
                    <a:lnTo>
                      <a:pt x="63" y="320"/>
                    </a:lnTo>
                    <a:lnTo>
                      <a:pt x="51" y="326"/>
                    </a:lnTo>
                    <a:lnTo>
                      <a:pt x="39" y="330"/>
                    </a:lnTo>
                    <a:lnTo>
                      <a:pt x="27" y="336"/>
                    </a:lnTo>
                    <a:lnTo>
                      <a:pt x="15" y="340"/>
                    </a:lnTo>
                    <a:lnTo>
                      <a:pt x="8" y="345"/>
                    </a:lnTo>
                    <a:lnTo>
                      <a:pt x="2" y="348"/>
                    </a:lnTo>
                    <a:lnTo>
                      <a:pt x="0" y="351"/>
                    </a:lnTo>
                    <a:lnTo>
                      <a:pt x="2" y="349"/>
                    </a:lnTo>
                    <a:lnTo>
                      <a:pt x="8" y="349"/>
                    </a:lnTo>
                    <a:lnTo>
                      <a:pt x="12" y="349"/>
                    </a:lnTo>
                    <a:lnTo>
                      <a:pt x="18" y="349"/>
                    </a:lnTo>
                    <a:lnTo>
                      <a:pt x="26" y="349"/>
                    </a:lnTo>
                    <a:lnTo>
                      <a:pt x="33" y="349"/>
                    </a:lnTo>
                    <a:lnTo>
                      <a:pt x="41" y="349"/>
                    </a:lnTo>
                    <a:lnTo>
                      <a:pt x="48" y="349"/>
                    </a:lnTo>
                    <a:lnTo>
                      <a:pt x="57" y="349"/>
                    </a:lnTo>
                    <a:lnTo>
                      <a:pt x="67" y="351"/>
                    </a:lnTo>
                    <a:lnTo>
                      <a:pt x="76" y="352"/>
                    </a:lnTo>
                    <a:lnTo>
                      <a:pt x="87" y="354"/>
                    </a:lnTo>
                    <a:lnTo>
                      <a:pt x="96" y="355"/>
                    </a:lnTo>
                    <a:lnTo>
                      <a:pt x="106" y="360"/>
                    </a:lnTo>
                    <a:lnTo>
                      <a:pt x="115" y="361"/>
                    </a:lnTo>
                    <a:lnTo>
                      <a:pt x="124" y="364"/>
                    </a:lnTo>
                    <a:lnTo>
                      <a:pt x="135" y="367"/>
                    </a:lnTo>
                    <a:lnTo>
                      <a:pt x="145" y="372"/>
                    </a:lnTo>
                    <a:lnTo>
                      <a:pt x="152" y="375"/>
                    </a:lnTo>
                    <a:lnTo>
                      <a:pt x="161" y="379"/>
                    </a:lnTo>
                    <a:lnTo>
                      <a:pt x="169" y="384"/>
                    </a:lnTo>
                    <a:lnTo>
                      <a:pt x="179" y="387"/>
                    </a:lnTo>
                    <a:lnTo>
                      <a:pt x="191" y="393"/>
                    </a:lnTo>
                    <a:lnTo>
                      <a:pt x="202" y="399"/>
                    </a:lnTo>
                    <a:lnTo>
                      <a:pt x="209" y="403"/>
                    </a:lnTo>
                    <a:lnTo>
                      <a:pt x="212" y="406"/>
                    </a:lnTo>
                    <a:lnTo>
                      <a:pt x="546" y="363"/>
                    </a:lnTo>
                    <a:lnTo>
                      <a:pt x="700" y="346"/>
                    </a:lnTo>
                    <a:lnTo>
                      <a:pt x="757" y="309"/>
                    </a:lnTo>
                    <a:lnTo>
                      <a:pt x="742" y="233"/>
                    </a:lnTo>
                    <a:lnTo>
                      <a:pt x="704" y="248"/>
                    </a:lnTo>
                    <a:lnTo>
                      <a:pt x="695" y="312"/>
                    </a:lnTo>
                    <a:lnTo>
                      <a:pt x="616" y="326"/>
                    </a:lnTo>
                    <a:lnTo>
                      <a:pt x="622" y="264"/>
                    </a:lnTo>
                    <a:lnTo>
                      <a:pt x="576" y="285"/>
                    </a:lnTo>
                    <a:lnTo>
                      <a:pt x="576" y="284"/>
                    </a:lnTo>
                    <a:lnTo>
                      <a:pt x="578" y="278"/>
                    </a:lnTo>
                    <a:lnTo>
                      <a:pt x="578" y="270"/>
                    </a:lnTo>
                    <a:lnTo>
                      <a:pt x="579" y="263"/>
                    </a:lnTo>
                    <a:lnTo>
                      <a:pt x="581" y="252"/>
                    </a:lnTo>
                    <a:lnTo>
                      <a:pt x="582" y="245"/>
                    </a:lnTo>
                    <a:lnTo>
                      <a:pt x="581" y="238"/>
                    </a:lnTo>
                    <a:lnTo>
                      <a:pt x="581" y="232"/>
                    </a:lnTo>
                    <a:lnTo>
                      <a:pt x="573" y="223"/>
                    </a:lnTo>
                    <a:lnTo>
                      <a:pt x="563" y="221"/>
                    </a:lnTo>
                    <a:lnTo>
                      <a:pt x="552" y="221"/>
                    </a:lnTo>
                    <a:lnTo>
                      <a:pt x="546" y="220"/>
                    </a:lnTo>
                    <a:lnTo>
                      <a:pt x="539" y="214"/>
                    </a:lnTo>
                    <a:lnTo>
                      <a:pt x="537" y="203"/>
                    </a:lnTo>
                    <a:lnTo>
                      <a:pt x="534" y="196"/>
                    </a:lnTo>
                    <a:lnTo>
                      <a:pt x="533" y="187"/>
                    </a:lnTo>
                    <a:lnTo>
                      <a:pt x="528" y="178"/>
                    </a:lnTo>
                    <a:lnTo>
                      <a:pt x="524" y="170"/>
                    </a:lnTo>
                    <a:lnTo>
                      <a:pt x="516" y="160"/>
                    </a:lnTo>
                    <a:lnTo>
                      <a:pt x="509" y="151"/>
                    </a:lnTo>
                    <a:lnTo>
                      <a:pt x="500" y="141"/>
                    </a:lnTo>
                    <a:lnTo>
                      <a:pt x="491" y="133"/>
                    </a:lnTo>
                    <a:lnTo>
                      <a:pt x="484" y="126"/>
                    </a:lnTo>
                    <a:lnTo>
                      <a:pt x="478" y="121"/>
                    </a:lnTo>
                    <a:lnTo>
                      <a:pt x="472" y="118"/>
                    </a:lnTo>
                    <a:lnTo>
                      <a:pt x="472" y="115"/>
                    </a:lnTo>
                    <a:lnTo>
                      <a:pt x="476" y="114"/>
                    </a:lnTo>
                    <a:lnTo>
                      <a:pt x="482" y="109"/>
                    </a:lnTo>
                    <a:lnTo>
                      <a:pt x="491" y="106"/>
                    </a:lnTo>
                    <a:lnTo>
                      <a:pt x="501" y="103"/>
                    </a:lnTo>
                    <a:lnTo>
                      <a:pt x="512" y="103"/>
                    </a:lnTo>
                    <a:lnTo>
                      <a:pt x="519" y="103"/>
                    </a:lnTo>
                    <a:lnTo>
                      <a:pt x="525" y="105"/>
                    </a:lnTo>
                    <a:lnTo>
                      <a:pt x="534" y="106"/>
                    </a:lnTo>
                    <a:lnTo>
                      <a:pt x="542" y="109"/>
                    </a:lnTo>
                    <a:lnTo>
                      <a:pt x="543" y="106"/>
                    </a:lnTo>
                    <a:lnTo>
                      <a:pt x="540" y="102"/>
                    </a:lnTo>
                    <a:lnTo>
                      <a:pt x="534" y="93"/>
                    </a:lnTo>
                    <a:lnTo>
                      <a:pt x="525" y="84"/>
                    </a:lnTo>
                    <a:lnTo>
                      <a:pt x="513" y="73"/>
                    </a:lnTo>
                    <a:lnTo>
                      <a:pt x="503" y="63"/>
                    </a:lnTo>
                    <a:lnTo>
                      <a:pt x="491" y="51"/>
                    </a:lnTo>
                    <a:lnTo>
                      <a:pt x="481" y="42"/>
                    </a:lnTo>
                    <a:lnTo>
                      <a:pt x="469" y="33"/>
                    </a:lnTo>
                    <a:lnTo>
                      <a:pt x="457" y="26"/>
                    </a:lnTo>
                    <a:lnTo>
                      <a:pt x="445" y="17"/>
                    </a:lnTo>
                    <a:lnTo>
                      <a:pt x="434" y="12"/>
                    </a:lnTo>
                    <a:lnTo>
                      <a:pt x="422" y="6"/>
                    </a:lnTo>
                    <a:lnTo>
                      <a:pt x="413" y="3"/>
                    </a:lnTo>
                    <a:lnTo>
                      <a:pt x="408" y="0"/>
                    </a:lnTo>
                    <a:lnTo>
                      <a:pt x="406" y="0"/>
                    </a:lnTo>
                    <a:lnTo>
                      <a:pt x="324" y="0"/>
                    </a:lnTo>
                    <a:lnTo>
                      <a:pt x="336" y="65"/>
                    </a:lnTo>
                    <a:lnTo>
                      <a:pt x="339" y="100"/>
                    </a:lnTo>
                    <a:lnTo>
                      <a:pt x="296" y="141"/>
                    </a:lnTo>
                    <a:lnTo>
                      <a:pt x="248" y="88"/>
                    </a:lnTo>
                    <a:lnTo>
                      <a:pt x="278" y="170"/>
                    </a:lnTo>
                    <a:lnTo>
                      <a:pt x="346" y="206"/>
                    </a:lnTo>
                    <a:lnTo>
                      <a:pt x="318" y="246"/>
                    </a:lnTo>
                    <a:lnTo>
                      <a:pt x="193" y="264"/>
                    </a:lnTo>
                    <a:lnTo>
                      <a:pt x="193" y="263"/>
                    </a:lnTo>
                    <a:lnTo>
                      <a:pt x="193" y="260"/>
                    </a:lnTo>
                    <a:lnTo>
                      <a:pt x="193" y="252"/>
                    </a:lnTo>
                    <a:lnTo>
                      <a:pt x="193" y="246"/>
                    </a:lnTo>
                    <a:lnTo>
                      <a:pt x="191" y="238"/>
                    </a:lnTo>
                    <a:lnTo>
                      <a:pt x="191" y="229"/>
                    </a:lnTo>
                    <a:lnTo>
                      <a:pt x="191" y="217"/>
                    </a:lnTo>
                    <a:lnTo>
                      <a:pt x="190" y="206"/>
                    </a:lnTo>
                    <a:lnTo>
                      <a:pt x="185" y="194"/>
                    </a:lnTo>
                    <a:lnTo>
                      <a:pt x="181" y="182"/>
                    </a:lnTo>
                    <a:lnTo>
                      <a:pt x="176" y="172"/>
                    </a:lnTo>
                    <a:lnTo>
                      <a:pt x="172" y="163"/>
                    </a:lnTo>
                    <a:lnTo>
                      <a:pt x="169" y="154"/>
                    </a:lnTo>
                    <a:lnTo>
                      <a:pt x="166" y="150"/>
                    </a:lnTo>
                    <a:lnTo>
                      <a:pt x="163" y="145"/>
                    </a:lnTo>
                    <a:close/>
                  </a:path>
                </a:pathLst>
              </a:custGeom>
              <a:solidFill>
                <a:srgbClr val="8A8A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3" name="Freeform 134">
                <a:extLst>
                  <a:ext uri="{FF2B5EF4-FFF2-40B4-BE49-F238E27FC236}">
                    <a16:creationId xmlns:a16="http://schemas.microsoft.com/office/drawing/2014/main" id="{631D38F4-FC8F-3378-BE22-F290DBF35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" y="1645"/>
                <a:ext cx="558" cy="332"/>
              </a:xfrm>
              <a:custGeom>
                <a:avLst/>
                <a:gdLst>
                  <a:gd name="T0" fmla="*/ 221 w 558"/>
                  <a:gd name="T1" fmla="*/ 0 h 332"/>
                  <a:gd name="T2" fmla="*/ 206 w 558"/>
                  <a:gd name="T3" fmla="*/ 6 h 332"/>
                  <a:gd name="T4" fmla="*/ 188 w 558"/>
                  <a:gd name="T5" fmla="*/ 12 h 332"/>
                  <a:gd name="T6" fmla="*/ 173 w 558"/>
                  <a:gd name="T7" fmla="*/ 16 h 332"/>
                  <a:gd name="T8" fmla="*/ 152 w 558"/>
                  <a:gd name="T9" fmla="*/ 26 h 332"/>
                  <a:gd name="T10" fmla="*/ 131 w 558"/>
                  <a:gd name="T11" fmla="*/ 34 h 332"/>
                  <a:gd name="T12" fmla="*/ 118 w 558"/>
                  <a:gd name="T13" fmla="*/ 40 h 332"/>
                  <a:gd name="T14" fmla="*/ 97 w 558"/>
                  <a:gd name="T15" fmla="*/ 50 h 332"/>
                  <a:gd name="T16" fmla="*/ 73 w 558"/>
                  <a:gd name="T17" fmla="*/ 61 h 332"/>
                  <a:gd name="T18" fmla="*/ 61 w 558"/>
                  <a:gd name="T19" fmla="*/ 68 h 332"/>
                  <a:gd name="T20" fmla="*/ 59 w 558"/>
                  <a:gd name="T21" fmla="*/ 71 h 332"/>
                  <a:gd name="T22" fmla="*/ 54 w 558"/>
                  <a:gd name="T23" fmla="*/ 83 h 332"/>
                  <a:gd name="T24" fmla="*/ 49 w 558"/>
                  <a:gd name="T25" fmla="*/ 100 h 332"/>
                  <a:gd name="T26" fmla="*/ 43 w 558"/>
                  <a:gd name="T27" fmla="*/ 113 h 332"/>
                  <a:gd name="T28" fmla="*/ 39 w 558"/>
                  <a:gd name="T29" fmla="*/ 129 h 332"/>
                  <a:gd name="T30" fmla="*/ 33 w 558"/>
                  <a:gd name="T31" fmla="*/ 149 h 332"/>
                  <a:gd name="T32" fmla="*/ 28 w 558"/>
                  <a:gd name="T33" fmla="*/ 170 h 332"/>
                  <a:gd name="T34" fmla="*/ 22 w 558"/>
                  <a:gd name="T35" fmla="*/ 192 h 332"/>
                  <a:gd name="T36" fmla="*/ 16 w 558"/>
                  <a:gd name="T37" fmla="*/ 214 h 332"/>
                  <a:gd name="T38" fmla="*/ 10 w 558"/>
                  <a:gd name="T39" fmla="*/ 237 h 332"/>
                  <a:gd name="T40" fmla="*/ 6 w 558"/>
                  <a:gd name="T41" fmla="*/ 258 h 332"/>
                  <a:gd name="T42" fmla="*/ 3 w 558"/>
                  <a:gd name="T43" fmla="*/ 274 h 332"/>
                  <a:gd name="T44" fmla="*/ 0 w 558"/>
                  <a:gd name="T45" fmla="*/ 292 h 332"/>
                  <a:gd name="T46" fmla="*/ 216 w 558"/>
                  <a:gd name="T47" fmla="*/ 326 h 332"/>
                  <a:gd name="T48" fmla="*/ 558 w 558"/>
                  <a:gd name="T49" fmla="*/ 290 h 332"/>
                  <a:gd name="T50" fmla="*/ 550 w 558"/>
                  <a:gd name="T51" fmla="*/ 277 h 332"/>
                  <a:gd name="T52" fmla="*/ 540 w 558"/>
                  <a:gd name="T53" fmla="*/ 261 h 332"/>
                  <a:gd name="T54" fmla="*/ 529 w 558"/>
                  <a:gd name="T55" fmla="*/ 241 h 332"/>
                  <a:gd name="T56" fmla="*/ 516 w 558"/>
                  <a:gd name="T57" fmla="*/ 217 h 332"/>
                  <a:gd name="T58" fmla="*/ 504 w 558"/>
                  <a:gd name="T59" fmla="*/ 194 h 332"/>
                  <a:gd name="T60" fmla="*/ 492 w 558"/>
                  <a:gd name="T61" fmla="*/ 170 h 332"/>
                  <a:gd name="T62" fmla="*/ 482 w 558"/>
                  <a:gd name="T63" fmla="*/ 147 h 332"/>
                  <a:gd name="T64" fmla="*/ 470 w 558"/>
                  <a:gd name="T65" fmla="*/ 125 h 332"/>
                  <a:gd name="T66" fmla="*/ 461 w 558"/>
                  <a:gd name="T67" fmla="*/ 106 h 332"/>
                  <a:gd name="T68" fmla="*/ 452 w 558"/>
                  <a:gd name="T69" fmla="*/ 89 h 332"/>
                  <a:gd name="T70" fmla="*/ 447 w 558"/>
                  <a:gd name="T71" fmla="*/ 77 h 332"/>
                  <a:gd name="T72" fmla="*/ 438 w 558"/>
                  <a:gd name="T73" fmla="*/ 56 h 332"/>
                  <a:gd name="T74" fmla="*/ 224 w 558"/>
                  <a:gd name="T75" fmla="*/ 0 h 33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58"/>
                  <a:gd name="T115" fmla="*/ 0 h 332"/>
                  <a:gd name="T116" fmla="*/ 558 w 558"/>
                  <a:gd name="T117" fmla="*/ 332 h 33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58" h="332">
                    <a:moveTo>
                      <a:pt x="224" y="0"/>
                    </a:moveTo>
                    <a:lnTo>
                      <a:pt x="221" y="0"/>
                    </a:lnTo>
                    <a:lnTo>
                      <a:pt x="215" y="3"/>
                    </a:lnTo>
                    <a:lnTo>
                      <a:pt x="206" y="6"/>
                    </a:lnTo>
                    <a:lnTo>
                      <a:pt x="195" y="12"/>
                    </a:lnTo>
                    <a:lnTo>
                      <a:pt x="188" y="12"/>
                    </a:lnTo>
                    <a:lnTo>
                      <a:pt x="182" y="15"/>
                    </a:lnTo>
                    <a:lnTo>
                      <a:pt x="173" y="16"/>
                    </a:lnTo>
                    <a:lnTo>
                      <a:pt x="167" y="20"/>
                    </a:lnTo>
                    <a:lnTo>
                      <a:pt x="152" y="26"/>
                    </a:lnTo>
                    <a:lnTo>
                      <a:pt x="140" y="32"/>
                    </a:lnTo>
                    <a:lnTo>
                      <a:pt x="131" y="34"/>
                    </a:lnTo>
                    <a:lnTo>
                      <a:pt x="125" y="37"/>
                    </a:lnTo>
                    <a:lnTo>
                      <a:pt x="118" y="40"/>
                    </a:lnTo>
                    <a:lnTo>
                      <a:pt x="110" y="44"/>
                    </a:lnTo>
                    <a:lnTo>
                      <a:pt x="97" y="50"/>
                    </a:lnTo>
                    <a:lnTo>
                      <a:pt x="85" y="56"/>
                    </a:lnTo>
                    <a:lnTo>
                      <a:pt x="73" y="61"/>
                    </a:lnTo>
                    <a:lnTo>
                      <a:pt x="67" y="67"/>
                    </a:lnTo>
                    <a:lnTo>
                      <a:pt x="61" y="68"/>
                    </a:lnTo>
                    <a:lnTo>
                      <a:pt x="61" y="71"/>
                    </a:lnTo>
                    <a:lnTo>
                      <a:pt x="59" y="71"/>
                    </a:lnTo>
                    <a:lnTo>
                      <a:pt x="58" y="77"/>
                    </a:lnTo>
                    <a:lnTo>
                      <a:pt x="54" y="83"/>
                    </a:lnTo>
                    <a:lnTo>
                      <a:pt x="51" y="94"/>
                    </a:lnTo>
                    <a:lnTo>
                      <a:pt x="49" y="100"/>
                    </a:lnTo>
                    <a:lnTo>
                      <a:pt x="46" y="106"/>
                    </a:lnTo>
                    <a:lnTo>
                      <a:pt x="43" y="113"/>
                    </a:lnTo>
                    <a:lnTo>
                      <a:pt x="42" y="122"/>
                    </a:lnTo>
                    <a:lnTo>
                      <a:pt x="39" y="129"/>
                    </a:lnTo>
                    <a:lnTo>
                      <a:pt x="37" y="140"/>
                    </a:lnTo>
                    <a:lnTo>
                      <a:pt x="33" y="149"/>
                    </a:lnTo>
                    <a:lnTo>
                      <a:pt x="31" y="161"/>
                    </a:lnTo>
                    <a:lnTo>
                      <a:pt x="28" y="170"/>
                    </a:lnTo>
                    <a:lnTo>
                      <a:pt x="25" y="182"/>
                    </a:lnTo>
                    <a:lnTo>
                      <a:pt x="22" y="192"/>
                    </a:lnTo>
                    <a:lnTo>
                      <a:pt x="19" y="204"/>
                    </a:lnTo>
                    <a:lnTo>
                      <a:pt x="16" y="214"/>
                    </a:lnTo>
                    <a:lnTo>
                      <a:pt x="13" y="226"/>
                    </a:lnTo>
                    <a:lnTo>
                      <a:pt x="10" y="237"/>
                    </a:lnTo>
                    <a:lnTo>
                      <a:pt x="9" y="249"/>
                    </a:lnTo>
                    <a:lnTo>
                      <a:pt x="6" y="258"/>
                    </a:lnTo>
                    <a:lnTo>
                      <a:pt x="6" y="268"/>
                    </a:lnTo>
                    <a:lnTo>
                      <a:pt x="3" y="274"/>
                    </a:lnTo>
                    <a:lnTo>
                      <a:pt x="3" y="282"/>
                    </a:lnTo>
                    <a:lnTo>
                      <a:pt x="0" y="292"/>
                    </a:lnTo>
                    <a:lnTo>
                      <a:pt x="0" y="296"/>
                    </a:lnTo>
                    <a:lnTo>
                      <a:pt x="216" y="326"/>
                    </a:lnTo>
                    <a:lnTo>
                      <a:pt x="453" y="332"/>
                    </a:lnTo>
                    <a:lnTo>
                      <a:pt x="558" y="290"/>
                    </a:lnTo>
                    <a:lnTo>
                      <a:pt x="555" y="287"/>
                    </a:lnTo>
                    <a:lnTo>
                      <a:pt x="550" y="277"/>
                    </a:lnTo>
                    <a:lnTo>
                      <a:pt x="544" y="268"/>
                    </a:lnTo>
                    <a:lnTo>
                      <a:pt x="540" y="261"/>
                    </a:lnTo>
                    <a:lnTo>
                      <a:pt x="535" y="250"/>
                    </a:lnTo>
                    <a:lnTo>
                      <a:pt x="529" y="241"/>
                    </a:lnTo>
                    <a:lnTo>
                      <a:pt x="523" y="229"/>
                    </a:lnTo>
                    <a:lnTo>
                      <a:pt x="516" y="217"/>
                    </a:lnTo>
                    <a:lnTo>
                      <a:pt x="510" y="205"/>
                    </a:lnTo>
                    <a:lnTo>
                      <a:pt x="504" y="194"/>
                    </a:lnTo>
                    <a:lnTo>
                      <a:pt x="498" y="182"/>
                    </a:lnTo>
                    <a:lnTo>
                      <a:pt x="492" y="170"/>
                    </a:lnTo>
                    <a:lnTo>
                      <a:pt x="485" y="158"/>
                    </a:lnTo>
                    <a:lnTo>
                      <a:pt x="482" y="147"/>
                    </a:lnTo>
                    <a:lnTo>
                      <a:pt x="474" y="135"/>
                    </a:lnTo>
                    <a:lnTo>
                      <a:pt x="470" y="125"/>
                    </a:lnTo>
                    <a:lnTo>
                      <a:pt x="464" y="114"/>
                    </a:lnTo>
                    <a:lnTo>
                      <a:pt x="461" y="106"/>
                    </a:lnTo>
                    <a:lnTo>
                      <a:pt x="456" y="97"/>
                    </a:lnTo>
                    <a:lnTo>
                      <a:pt x="452" y="89"/>
                    </a:lnTo>
                    <a:lnTo>
                      <a:pt x="450" y="82"/>
                    </a:lnTo>
                    <a:lnTo>
                      <a:pt x="447" y="77"/>
                    </a:lnTo>
                    <a:lnTo>
                      <a:pt x="441" y="65"/>
                    </a:lnTo>
                    <a:lnTo>
                      <a:pt x="438" y="56"/>
                    </a:lnTo>
                    <a:lnTo>
                      <a:pt x="437" y="52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7A94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4" name="Freeform 135">
                <a:extLst>
                  <a:ext uri="{FF2B5EF4-FFF2-40B4-BE49-F238E27FC236}">
                    <a16:creationId xmlns:a16="http://schemas.microsoft.com/office/drawing/2014/main" id="{BE4827BC-AABA-69C8-2FBE-80D4D744F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9" y="1759"/>
                <a:ext cx="608" cy="275"/>
              </a:xfrm>
              <a:custGeom>
                <a:avLst/>
                <a:gdLst>
                  <a:gd name="T0" fmla="*/ 83 w 608"/>
                  <a:gd name="T1" fmla="*/ 20 h 275"/>
                  <a:gd name="T2" fmla="*/ 89 w 608"/>
                  <a:gd name="T3" fmla="*/ 33 h 275"/>
                  <a:gd name="T4" fmla="*/ 98 w 608"/>
                  <a:gd name="T5" fmla="*/ 51 h 275"/>
                  <a:gd name="T6" fmla="*/ 109 w 608"/>
                  <a:gd name="T7" fmla="*/ 69 h 275"/>
                  <a:gd name="T8" fmla="*/ 122 w 608"/>
                  <a:gd name="T9" fmla="*/ 91 h 275"/>
                  <a:gd name="T10" fmla="*/ 136 w 608"/>
                  <a:gd name="T11" fmla="*/ 112 h 275"/>
                  <a:gd name="T12" fmla="*/ 149 w 608"/>
                  <a:gd name="T13" fmla="*/ 133 h 275"/>
                  <a:gd name="T14" fmla="*/ 159 w 608"/>
                  <a:gd name="T15" fmla="*/ 153 h 275"/>
                  <a:gd name="T16" fmla="*/ 170 w 608"/>
                  <a:gd name="T17" fmla="*/ 166 h 275"/>
                  <a:gd name="T18" fmla="*/ 180 w 608"/>
                  <a:gd name="T19" fmla="*/ 181 h 275"/>
                  <a:gd name="T20" fmla="*/ 288 w 608"/>
                  <a:gd name="T21" fmla="*/ 172 h 275"/>
                  <a:gd name="T22" fmla="*/ 306 w 608"/>
                  <a:gd name="T23" fmla="*/ 176 h 275"/>
                  <a:gd name="T24" fmla="*/ 332 w 608"/>
                  <a:gd name="T25" fmla="*/ 170 h 275"/>
                  <a:gd name="T26" fmla="*/ 358 w 608"/>
                  <a:gd name="T27" fmla="*/ 154 h 275"/>
                  <a:gd name="T28" fmla="*/ 374 w 608"/>
                  <a:gd name="T29" fmla="*/ 136 h 275"/>
                  <a:gd name="T30" fmla="*/ 380 w 608"/>
                  <a:gd name="T31" fmla="*/ 115 h 275"/>
                  <a:gd name="T32" fmla="*/ 380 w 608"/>
                  <a:gd name="T33" fmla="*/ 96 h 275"/>
                  <a:gd name="T34" fmla="*/ 377 w 608"/>
                  <a:gd name="T35" fmla="*/ 81 h 275"/>
                  <a:gd name="T36" fmla="*/ 379 w 608"/>
                  <a:gd name="T37" fmla="*/ 77 h 275"/>
                  <a:gd name="T38" fmla="*/ 391 w 608"/>
                  <a:gd name="T39" fmla="*/ 63 h 275"/>
                  <a:gd name="T40" fmla="*/ 404 w 608"/>
                  <a:gd name="T41" fmla="*/ 41 h 275"/>
                  <a:gd name="T42" fmla="*/ 413 w 608"/>
                  <a:gd name="T43" fmla="*/ 20 h 275"/>
                  <a:gd name="T44" fmla="*/ 413 w 608"/>
                  <a:gd name="T45" fmla="*/ 39 h 275"/>
                  <a:gd name="T46" fmla="*/ 413 w 608"/>
                  <a:gd name="T47" fmla="*/ 60 h 275"/>
                  <a:gd name="T48" fmla="*/ 417 w 608"/>
                  <a:gd name="T49" fmla="*/ 87 h 275"/>
                  <a:gd name="T50" fmla="*/ 426 w 608"/>
                  <a:gd name="T51" fmla="*/ 111 h 275"/>
                  <a:gd name="T52" fmla="*/ 437 w 608"/>
                  <a:gd name="T53" fmla="*/ 133 h 275"/>
                  <a:gd name="T54" fmla="*/ 444 w 608"/>
                  <a:gd name="T55" fmla="*/ 151 h 275"/>
                  <a:gd name="T56" fmla="*/ 450 w 608"/>
                  <a:gd name="T57" fmla="*/ 157 h 275"/>
                  <a:gd name="T58" fmla="*/ 586 w 608"/>
                  <a:gd name="T59" fmla="*/ 251 h 275"/>
                  <a:gd name="T60" fmla="*/ 27 w 608"/>
                  <a:gd name="T61" fmla="*/ 275 h 275"/>
                  <a:gd name="T62" fmla="*/ 65 w 608"/>
                  <a:gd name="T63" fmla="*/ 148 h 275"/>
                  <a:gd name="T64" fmla="*/ 65 w 608"/>
                  <a:gd name="T65" fmla="*/ 136 h 275"/>
                  <a:gd name="T66" fmla="*/ 67 w 608"/>
                  <a:gd name="T67" fmla="*/ 124 h 275"/>
                  <a:gd name="T68" fmla="*/ 70 w 608"/>
                  <a:gd name="T69" fmla="*/ 109 h 275"/>
                  <a:gd name="T70" fmla="*/ 71 w 608"/>
                  <a:gd name="T71" fmla="*/ 93 h 275"/>
                  <a:gd name="T72" fmla="*/ 73 w 608"/>
                  <a:gd name="T73" fmla="*/ 77 h 275"/>
                  <a:gd name="T74" fmla="*/ 74 w 608"/>
                  <a:gd name="T75" fmla="*/ 57 h 275"/>
                  <a:gd name="T76" fmla="*/ 77 w 608"/>
                  <a:gd name="T77" fmla="*/ 42 h 275"/>
                  <a:gd name="T78" fmla="*/ 76 w 608"/>
                  <a:gd name="T79" fmla="*/ 29 h 275"/>
                  <a:gd name="T80" fmla="*/ 76 w 608"/>
                  <a:gd name="T81" fmla="*/ 17 h 275"/>
                  <a:gd name="T82" fmla="*/ 74 w 608"/>
                  <a:gd name="T83" fmla="*/ 0 h 27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8"/>
                  <a:gd name="T127" fmla="*/ 0 h 275"/>
                  <a:gd name="T128" fmla="*/ 608 w 608"/>
                  <a:gd name="T129" fmla="*/ 275 h 27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8" h="275">
                    <a:moveTo>
                      <a:pt x="74" y="0"/>
                    </a:moveTo>
                    <a:lnTo>
                      <a:pt x="83" y="20"/>
                    </a:lnTo>
                    <a:lnTo>
                      <a:pt x="85" y="26"/>
                    </a:lnTo>
                    <a:lnTo>
                      <a:pt x="89" y="33"/>
                    </a:lnTo>
                    <a:lnTo>
                      <a:pt x="94" y="42"/>
                    </a:lnTo>
                    <a:lnTo>
                      <a:pt x="98" y="51"/>
                    </a:lnTo>
                    <a:lnTo>
                      <a:pt x="103" y="59"/>
                    </a:lnTo>
                    <a:lnTo>
                      <a:pt x="109" y="69"/>
                    </a:lnTo>
                    <a:lnTo>
                      <a:pt x="115" y="80"/>
                    </a:lnTo>
                    <a:lnTo>
                      <a:pt x="122" y="91"/>
                    </a:lnTo>
                    <a:lnTo>
                      <a:pt x="128" y="102"/>
                    </a:lnTo>
                    <a:lnTo>
                      <a:pt x="136" y="112"/>
                    </a:lnTo>
                    <a:lnTo>
                      <a:pt x="142" y="123"/>
                    </a:lnTo>
                    <a:lnTo>
                      <a:pt x="149" y="133"/>
                    </a:lnTo>
                    <a:lnTo>
                      <a:pt x="153" y="144"/>
                    </a:lnTo>
                    <a:lnTo>
                      <a:pt x="159" y="153"/>
                    </a:lnTo>
                    <a:lnTo>
                      <a:pt x="164" y="159"/>
                    </a:lnTo>
                    <a:lnTo>
                      <a:pt x="170" y="166"/>
                    </a:lnTo>
                    <a:lnTo>
                      <a:pt x="176" y="176"/>
                    </a:lnTo>
                    <a:lnTo>
                      <a:pt x="180" y="181"/>
                    </a:lnTo>
                    <a:lnTo>
                      <a:pt x="286" y="172"/>
                    </a:lnTo>
                    <a:lnTo>
                      <a:pt x="288" y="172"/>
                    </a:lnTo>
                    <a:lnTo>
                      <a:pt x="295" y="175"/>
                    </a:lnTo>
                    <a:lnTo>
                      <a:pt x="306" y="176"/>
                    </a:lnTo>
                    <a:lnTo>
                      <a:pt x="319" y="176"/>
                    </a:lnTo>
                    <a:lnTo>
                      <a:pt x="332" y="170"/>
                    </a:lnTo>
                    <a:lnTo>
                      <a:pt x="346" y="165"/>
                    </a:lnTo>
                    <a:lnTo>
                      <a:pt x="358" y="154"/>
                    </a:lnTo>
                    <a:lnTo>
                      <a:pt x="368" y="147"/>
                    </a:lnTo>
                    <a:lnTo>
                      <a:pt x="374" y="136"/>
                    </a:lnTo>
                    <a:lnTo>
                      <a:pt x="379" y="126"/>
                    </a:lnTo>
                    <a:lnTo>
                      <a:pt x="380" y="115"/>
                    </a:lnTo>
                    <a:lnTo>
                      <a:pt x="382" y="106"/>
                    </a:lnTo>
                    <a:lnTo>
                      <a:pt x="380" y="96"/>
                    </a:lnTo>
                    <a:lnTo>
                      <a:pt x="379" y="87"/>
                    </a:lnTo>
                    <a:lnTo>
                      <a:pt x="377" y="81"/>
                    </a:lnTo>
                    <a:lnTo>
                      <a:pt x="377" y="80"/>
                    </a:lnTo>
                    <a:lnTo>
                      <a:pt x="379" y="77"/>
                    </a:lnTo>
                    <a:lnTo>
                      <a:pt x="383" y="72"/>
                    </a:lnTo>
                    <a:lnTo>
                      <a:pt x="391" y="63"/>
                    </a:lnTo>
                    <a:lnTo>
                      <a:pt x="398" y="53"/>
                    </a:lnTo>
                    <a:lnTo>
                      <a:pt x="404" y="41"/>
                    </a:lnTo>
                    <a:lnTo>
                      <a:pt x="408" y="30"/>
                    </a:lnTo>
                    <a:lnTo>
                      <a:pt x="413" y="20"/>
                    </a:lnTo>
                    <a:lnTo>
                      <a:pt x="413" y="30"/>
                    </a:lnTo>
                    <a:lnTo>
                      <a:pt x="413" y="39"/>
                    </a:lnTo>
                    <a:lnTo>
                      <a:pt x="413" y="48"/>
                    </a:lnTo>
                    <a:lnTo>
                      <a:pt x="413" y="60"/>
                    </a:lnTo>
                    <a:lnTo>
                      <a:pt x="414" y="74"/>
                    </a:lnTo>
                    <a:lnTo>
                      <a:pt x="417" y="87"/>
                    </a:lnTo>
                    <a:lnTo>
                      <a:pt x="420" y="97"/>
                    </a:lnTo>
                    <a:lnTo>
                      <a:pt x="426" y="111"/>
                    </a:lnTo>
                    <a:lnTo>
                      <a:pt x="429" y="121"/>
                    </a:lnTo>
                    <a:lnTo>
                      <a:pt x="437" y="133"/>
                    </a:lnTo>
                    <a:lnTo>
                      <a:pt x="440" y="144"/>
                    </a:lnTo>
                    <a:lnTo>
                      <a:pt x="444" y="151"/>
                    </a:lnTo>
                    <a:lnTo>
                      <a:pt x="447" y="154"/>
                    </a:lnTo>
                    <a:lnTo>
                      <a:pt x="450" y="157"/>
                    </a:lnTo>
                    <a:lnTo>
                      <a:pt x="608" y="196"/>
                    </a:lnTo>
                    <a:lnTo>
                      <a:pt x="586" y="251"/>
                    </a:lnTo>
                    <a:lnTo>
                      <a:pt x="191" y="264"/>
                    </a:lnTo>
                    <a:lnTo>
                      <a:pt x="27" y="275"/>
                    </a:lnTo>
                    <a:lnTo>
                      <a:pt x="0" y="220"/>
                    </a:lnTo>
                    <a:lnTo>
                      <a:pt x="65" y="148"/>
                    </a:lnTo>
                    <a:lnTo>
                      <a:pt x="65" y="144"/>
                    </a:lnTo>
                    <a:lnTo>
                      <a:pt x="65" y="136"/>
                    </a:lnTo>
                    <a:lnTo>
                      <a:pt x="65" y="130"/>
                    </a:lnTo>
                    <a:lnTo>
                      <a:pt x="67" y="124"/>
                    </a:lnTo>
                    <a:lnTo>
                      <a:pt x="68" y="117"/>
                    </a:lnTo>
                    <a:lnTo>
                      <a:pt x="70" y="109"/>
                    </a:lnTo>
                    <a:lnTo>
                      <a:pt x="70" y="100"/>
                    </a:lnTo>
                    <a:lnTo>
                      <a:pt x="71" y="93"/>
                    </a:lnTo>
                    <a:lnTo>
                      <a:pt x="73" y="84"/>
                    </a:lnTo>
                    <a:lnTo>
                      <a:pt x="73" y="77"/>
                    </a:lnTo>
                    <a:lnTo>
                      <a:pt x="73" y="66"/>
                    </a:lnTo>
                    <a:lnTo>
                      <a:pt x="74" y="57"/>
                    </a:lnTo>
                    <a:lnTo>
                      <a:pt x="76" y="50"/>
                    </a:lnTo>
                    <a:lnTo>
                      <a:pt x="77" y="42"/>
                    </a:lnTo>
                    <a:lnTo>
                      <a:pt x="76" y="35"/>
                    </a:lnTo>
                    <a:lnTo>
                      <a:pt x="76" y="29"/>
                    </a:lnTo>
                    <a:lnTo>
                      <a:pt x="76" y="21"/>
                    </a:lnTo>
                    <a:lnTo>
                      <a:pt x="76" y="1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5" name="Freeform 136">
                <a:extLst>
                  <a:ext uri="{FF2B5EF4-FFF2-40B4-BE49-F238E27FC236}">
                    <a16:creationId xmlns:a16="http://schemas.microsoft.com/office/drawing/2014/main" id="{D1F4B4D5-6B59-48F5-F56C-3A6F2AAFC2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" y="1634"/>
                <a:ext cx="107" cy="181"/>
              </a:xfrm>
              <a:custGeom>
                <a:avLst/>
                <a:gdLst>
                  <a:gd name="T0" fmla="*/ 74 w 107"/>
                  <a:gd name="T1" fmla="*/ 0 h 181"/>
                  <a:gd name="T2" fmla="*/ 0 w 107"/>
                  <a:gd name="T3" fmla="*/ 29 h 181"/>
                  <a:gd name="T4" fmla="*/ 48 w 107"/>
                  <a:gd name="T5" fmla="*/ 43 h 181"/>
                  <a:gd name="T6" fmla="*/ 89 w 107"/>
                  <a:gd name="T7" fmla="*/ 181 h 181"/>
                  <a:gd name="T8" fmla="*/ 107 w 107"/>
                  <a:gd name="T9" fmla="*/ 96 h 181"/>
                  <a:gd name="T10" fmla="*/ 74 w 107"/>
                  <a:gd name="T11" fmla="*/ 0 h 181"/>
                  <a:gd name="T12" fmla="*/ 74 w 107"/>
                  <a:gd name="T13" fmla="*/ 0 h 1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7"/>
                  <a:gd name="T22" fmla="*/ 0 h 181"/>
                  <a:gd name="T23" fmla="*/ 107 w 107"/>
                  <a:gd name="T24" fmla="*/ 181 h 1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7" h="181">
                    <a:moveTo>
                      <a:pt x="74" y="0"/>
                    </a:moveTo>
                    <a:lnTo>
                      <a:pt x="0" y="29"/>
                    </a:lnTo>
                    <a:lnTo>
                      <a:pt x="48" y="43"/>
                    </a:lnTo>
                    <a:lnTo>
                      <a:pt x="89" y="181"/>
                    </a:lnTo>
                    <a:lnTo>
                      <a:pt x="107" y="9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6" name="Freeform 137">
                <a:extLst>
                  <a:ext uri="{FF2B5EF4-FFF2-40B4-BE49-F238E27FC236}">
                    <a16:creationId xmlns:a16="http://schemas.microsoft.com/office/drawing/2014/main" id="{39EC3315-4E78-C9A3-5960-35A089AA7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" y="1931"/>
                <a:ext cx="199" cy="97"/>
              </a:xfrm>
              <a:custGeom>
                <a:avLst/>
                <a:gdLst>
                  <a:gd name="T0" fmla="*/ 0 w 199"/>
                  <a:gd name="T1" fmla="*/ 0 h 97"/>
                  <a:gd name="T2" fmla="*/ 2 w 199"/>
                  <a:gd name="T3" fmla="*/ 28 h 97"/>
                  <a:gd name="T4" fmla="*/ 114 w 199"/>
                  <a:gd name="T5" fmla="*/ 61 h 97"/>
                  <a:gd name="T6" fmla="*/ 196 w 199"/>
                  <a:gd name="T7" fmla="*/ 97 h 97"/>
                  <a:gd name="T8" fmla="*/ 199 w 199"/>
                  <a:gd name="T9" fmla="*/ 40 h 97"/>
                  <a:gd name="T10" fmla="*/ 0 w 199"/>
                  <a:gd name="T11" fmla="*/ 0 h 97"/>
                  <a:gd name="T12" fmla="*/ 0 w 199"/>
                  <a:gd name="T13" fmla="*/ 0 h 9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9"/>
                  <a:gd name="T22" fmla="*/ 0 h 97"/>
                  <a:gd name="T23" fmla="*/ 199 w 199"/>
                  <a:gd name="T24" fmla="*/ 97 h 9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9" h="97">
                    <a:moveTo>
                      <a:pt x="0" y="0"/>
                    </a:moveTo>
                    <a:lnTo>
                      <a:pt x="2" y="28"/>
                    </a:lnTo>
                    <a:lnTo>
                      <a:pt x="114" y="61"/>
                    </a:lnTo>
                    <a:lnTo>
                      <a:pt x="196" y="97"/>
                    </a:lnTo>
                    <a:lnTo>
                      <a:pt x="199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7" name="Freeform 138">
                <a:extLst>
                  <a:ext uri="{FF2B5EF4-FFF2-40B4-BE49-F238E27FC236}">
                    <a16:creationId xmlns:a16="http://schemas.microsoft.com/office/drawing/2014/main" id="{C9117EF8-815E-E05A-CEFF-BD045E019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8" y="1915"/>
                <a:ext cx="617" cy="678"/>
              </a:xfrm>
              <a:custGeom>
                <a:avLst/>
                <a:gdLst>
                  <a:gd name="T0" fmla="*/ 368 w 617"/>
                  <a:gd name="T1" fmla="*/ 0 h 678"/>
                  <a:gd name="T2" fmla="*/ 371 w 617"/>
                  <a:gd name="T3" fmla="*/ 0 h 678"/>
                  <a:gd name="T4" fmla="*/ 377 w 617"/>
                  <a:gd name="T5" fmla="*/ 0 h 678"/>
                  <a:gd name="T6" fmla="*/ 386 w 617"/>
                  <a:gd name="T7" fmla="*/ 1 h 678"/>
                  <a:gd name="T8" fmla="*/ 395 w 617"/>
                  <a:gd name="T9" fmla="*/ 3 h 678"/>
                  <a:gd name="T10" fmla="*/ 407 w 617"/>
                  <a:gd name="T11" fmla="*/ 6 h 678"/>
                  <a:gd name="T12" fmla="*/ 419 w 617"/>
                  <a:gd name="T13" fmla="*/ 7 h 678"/>
                  <a:gd name="T14" fmla="*/ 435 w 617"/>
                  <a:gd name="T15" fmla="*/ 10 h 678"/>
                  <a:gd name="T16" fmla="*/ 447 w 617"/>
                  <a:gd name="T17" fmla="*/ 13 h 678"/>
                  <a:gd name="T18" fmla="*/ 464 w 617"/>
                  <a:gd name="T19" fmla="*/ 17 h 678"/>
                  <a:gd name="T20" fmla="*/ 478 w 617"/>
                  <a:gd name="T21" fmla="*/ 20 h 678"/>
                  <a:gd name="T22" fmla="*/ 493 w 617"/>
                  <a:gd name="T23" fmla="*/ 26 h 678"/>
                  <a:gd name="T24" fmla="*/ 508 w 617"/>
                  <a:gd name="T25" fmla="*/ 31 h 678"/>
                  <a:gd name="T26" fmla="*/ 523 w 617"/>
                  <a:gd name="T27" fmla="*/ 38 h 678"/>
                  <a:gd name="T28" fmla="*/ 537 w 617"/>
                  <a:gd name="T29" fmla="*/ 46 h 678"/>
                  <a:gd name="T30" fmla="*/ 550 w 617"/>
                  <a:gd name="T31" fmla="*/ 53 h 678"/>
                  <a:gd name="T32" fmla="*/ 559 w 617"/>
                  <a:gd name="T33" fmla="*/ 62 h 678"/>
                  <a:gd name="T34" fmla="*/ 569 w 617"/>
                  <a:gd name="T35" fmla="*/ 70 h 678"/>
                  <a:gd name="T36" fmla="*/ 578 w 617"/>
                  <a:gd name="T37" fmla="*/ 77 h 678"/>
                  <a:gd name="T38" fmla="*/ 586 w 617"/>
                  <a:gd name="T39" fmla="*/ 88 h 678"/>
                  <a:gd name="T40" fmla="*/ 590 w 617"/>
                  <a:gd name="T41" fmla="*/ 95 h 678"/>
                  <a:gd name="T42" fmla="*/ 598 w 617"/>
                  <a:gd name="T43" fmla="*/ 102 h 678"/>
                  <a:gd name="T44" fmla="*/ 601 w 617"/>
                  <a:gd name="T45" fmla="*/ 110 h 678"/>
                  <a:gd name="T46" fmla="*/ 607 w 617"/>
                  <a:gd name="T47" fmla="*/ 120 h 678"/>
                  <a:gd name="T48" fmla="*/ 611 w 617"/>
                  <a:gd name="T49" fmla="*/ 132 h 678"/>
                  <a:gd name="T50" fmla="*/ 614 w 617"/>
                  <a:gd name="T51" fmla="*/ 143 h 678"/>
                  <a:gd name="T52" fmla="*/ 616 w 617"/>
                  <a:gd name="T53" fmla="*/ 150 h 678"/>
                  <a:gd name="T54" fmla="*/ 617 w 617"/>
                  <a:gd name="T55" fmla="*/ 155 h 678"/>
                  <a:gd name="T56" fmla="*/ 589 w 617"/>
                  <a:gd name="T57" fmla="*/ 247 h 678"/>
                  <a:gd name="T58" fmla="*/ 344 w 617"/>
                  <a:gd name="T59" fmla="*/ 678 h 678"/>
                  <a:gd name="T60" fmla="*/ 37 w 617"/>
                  <a:gd name="T61" fmla="*/ 608 h 678"/>
                  <a:gd name="T62" fmla="*/ 0 w 617"/>
                  <a:gd name="T63" fmla="*/ 408 h 678"/>
                  <a:gd name="T64" fmla="*/ 292 w 617"/>
                  <a:gd name="T65" fmla="*/ 244 h 678"/>
                  <a:gd name="T66" fmla="*/ 368 w 617"/>
                  <a:gd name="T67" fmla="*/ 0 h 678"/>
                  <a:gd name="T68" fmla="*/ 368 w 617"/>
                  <a:gd name="T69" fmla="*/ 0 h 67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17"/>
                  <a:gd name="T106" fmla="*/ 0 h 678"/>
                  <a:gd name="T107" fmla="*/ 617 w 617"/>
                  <a:gd name="T108" fmla="*/ 678 h 67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17" h="678">
                    <a:moveTo>
                      <a:pt x="368" y="0"/>
                    </a:moveTo>
                    <a:lnTo>
                      <a:pt x="371" y="0"/>
                    </a:lnTo>
                    <a:lnTo>
                      <a:pt x="377" y="0"/>
                    </a:lnTo>
                    <a:lnTo>
                      <a:pt x="386" y="1"/>
                    </a:lnTo>
                    <a:lnTo>
                      <a:pt x="395" y="3"/>
                    </a:lnTo>
                    <a:lnTo>
                      <a:pt x="407" y="6"/>
                    </a:lnTo>
                    <a:lnTo>
                      <a:pt x="419" y="7"/>
                    </a:lnTo>
                    <a:lnTo>
                      <a:pt x="435" y="10"/>
                    </a:lnTo>
                    <a:lnTo>
                      <a:pt x="447" y="13"/>
                    </a:lnTo>
                    <a:lnTo>
                      <a:pt x="464" y="17"/>
                    </a:lnTo>
                    <a:lnTo>
                      <a:pt x="478" y="20"/>
                    </a:lnTo>
                    <a:lnTo>
                      <a:pt x="493" y="26"/>
                    </a:lnTo>
                    <a:lnTo>
                      <a:pt x="508" y="31"/>
                    </a:lnTo>
                    <a:lnTo>
                      <a:pt x="523" y="38"/>
                    </a:lnTo>
                    <a:lnTo>
                      <a:pt x="537" y="46"/>
                    </a:lnTo>
                    <a:lnTo>
                      <a:pt x="550" y="53"/>
                    </a:lnTo>
                    <a:lnTo>
                      <a:pt x="559" y="62"/>
                    </a:lnTo>
                    <a:lnTo>
                      <a:pt x="569" y="70"/>
                    </a:lnTo>
                    <a:lnTo>
                      <a:pt x="578" y="77"/>
                    </a:lnTo>
                    <a:lnTo>
                      <a:pt x="586" y="88"/>
                    </a:lnTo>
                    <a:lnTo>
                      <a:pt x="590" y="95"/>
                    </a:lnTo>
                    <a:lnTo>
                      <a:pt x="598" y="102"/>
                    </a:lnTo>
                    <a:lnTo>
                      <a:pt x="601" y="110"/>
                    </a:lnTo>
                    <a:lnTo>
                      <a:pt x="607" y="120"/>
                    </a:lnTo>
                    <a:lnTo>
                      <a:pt x="611" y="132"/>
                    </a:lnTo>
                    <a:lnTo>
                      <a:pt x="614" y="143"/>
                    </a:lnTo>
                    <a:lnTo>
                      <a:pt x="616" y="150"/>
                    </a:lnTo>
                    <a:lnTo>
                      <a:pt x="617" y="155"/>
                    </a:lnTo>
                    <a:lnTo>
                      <a:pt x="589" y="247"/>
                    </a:lnTo>
                    <a:lnTo>
                      <a:pt x="344" y="678"/>
                    </a:lnTo>
                    <a:lnTo>
                      <a:pt x="37" y="608"/>
                    </a:lnTo>
                    <a:lnTo>
                      <a:pt x="0" y="408"/>
                    </a:lnTo>
                    <a:lnTo>
                      <a:pt x="292" y="244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C2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8" name="Freeform 139">
                <a:extLst>
                  <a:ext uri="{FF2B5EF4-FFF2-40B4-BE49-F238E27FC236}">
                    <a16:creationId xmlns:a16="http://schemas.microsoft.com/office/drawing/2014/main" id="{88694717-E495-82D8-EE97-764BC2BC3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3" y="2065"/>
                <a:ext cx="753" cy="621"/>
              </a:xfrm>
              <a:custGeom>
                <a:avLst/>
                <a:gdLst>
                  <a:gd name="T0" fmla="*/ 49 w 753"/>
                  <a:gd name="T1" fmla="*/ 397 h 621"/>
                  <a:gd name="T2" fmla="*/ 70 w 753"/>
                  <a:gd name="T3" fmla="*/ 390 h 621"/>
                  <a:gd name="T4" fmla="*/ 112 w 753"/>
                  <a:gd name="T5" fmla="*/ 379 h 621"/>
                  <a:gd name="T6" fmla="*/ 163 w 753"/>
                  <a:gd name="T7" fmla="*/ 367 h 621"/>
                  <a:gd name="T8" fmla="*/ 225 w 753"/>
                  <a:gd name="T9" fmla="*/ 357 h 621"/>
                  <a:gd name="T10" fmla="*/ 291 w 753"/>
                  <a:gd name="T11" fmla="*/ 352 h 621"/>
                  <a:gd name="T12" fmla="*/ 358 w 753"/>
                  <a:gd name="T13" fmla="*/ 352 h 621"/>
                  <a:gd name="T14" fmla="*/ 421 w 753"/>
                  <a:gd name="T15" fmla="*/ 354 h 621"/>
                  <a:gd name="T16" fmla="*/ 471 w 753"/>
                  <a:gd name="T17" fmla="*/ 360 h 621"/>
                  <a:gd name="T18" fmla="*/ 507 w 753"/>
                  <a:gd name="T19" fmla="*/ 363 h 621"/>
                  <a:gd name="T20" fmla="*/ 522 w 753"/>
                  <a:gd name="T21" fmla="*/ 367 h 621"/>
                  <a:gd name="T22" fmla="*/ 516 w 753"/>
                  <a:gd name="T23" fmla="*/ 291 h 621"/>
                  <a:gd name="T24" fmla="*/ 529 w 753"/>
                  <a:gd name="T25" fmla="*/ 272 h 621"/>
                  <a:gd name="T26" fmla="*/ 552 w 753"/>
                  <a:gd name="T27" fmla="*/ 231 h 621"/>
                  <a:gd name="T28" fmla="*/ 580 w 753"/>
                  <a:gd name="T29" fmla="*/ 184 h 621"/>
                  <a:gd name="T30" fmla="*/ 610 w 753"/>
                  <a:gd name="T31" fmla="*/ 130 h 621"/>
                  <a:gd name="T32" fmla="*/ 635 w 753"/>
                  <a:gd name="T33" fmla="*/ 85 h 621"/>
                  <a:gd name="T34" fmla="*/ 650 w 753"/>
                  <a:gd name="T35" fmla="*/ 49 h 621"/>
                  <a:gd name="T36" fmla="*/ 658 w 753"/>
                  <a:gd name="T37" fmla="*/ 27 h 621"/>
                  <a:gd name="T38" fmla="*/ 659 w 753"/>
                  <a:gd name="T39" fmla="*/ 9 h 621"/>
                  <a:gd name="T40" fmla="*/ 659 w 753"/>
                  <a:gd name="T41" fmla="*/ 3 h 621"/>
                  <a:gd name="T42" fmla="*/ 689 w 753"/>
                  <a:gd name="T43" fmla="*/ 0 h 621"/>
                  <a:gd name="T44" fmla="*/ 725 w 753"/>
                  <a:gd name="T45" fmla="*/ 5 h 621"/>
                  <a:gd name="T46" fmla="*/ 749 w 753"/>
                  <a:gd name="T47" fmla="*/ 23 h 621"/>
                  <a:gd name="T48" fmla="*/ 752 w 753"/>
                  <a:gd name="T49" fmla="*/ 48 h 621"/>
                  <a:gd name="T50" fmla="*/ 752 w 753"/>
                  <a:gd name="T51" fmla="*/ 61 h 621"/>
                  <a:gd name="T52" fmla="*/ 743 w 753"/>
                  <a:gd name="T53" fmla="*/ 79 h 621"/>
                  <a:gd name="T54" fmla="*/ 725 w 753"/>
                  <a:gd name="T55" fmla="*/ 126 h 621"/>
                  <a:gd name="T56" fmla="*/ 700 w 753"/>
                  <a:gd name="T57" fmla="*/ 187 h 621"/>
                  <a:gd name="T58" fmla="*/ 673 w 753"/>
                  <a:gd name="T59" fmla="*/ 254 h 621"/>
                  <a:gd name="T60" fmla="*/ 646 w 753"/>
                  <a:gd name="T61" fmla="*/ 313 h 621"/>
                  <a:gd name="T62" fmla="*/ 623 w 753"/>
                  <a:gd name="T63" fmla="*/ 354 h 621"/>
                  <a:gd name="T64" fmla="*/ 606 w 753"/>
                  <a:gd name="T65" fmla="*/ 378 h 621"/>
                  <a:gd name="T66" fmla="*/ 594 w 753"/>
                  <a:gd name="T67" fmla="*/ 376 h 621"/>
                  <a:gd name="T68" fmla="*/ 588 w 753"/>
                  <a:gd name="T69" fmla="*/ 395 h 621"/>
                  <a:gd name="T70" fmla="*/ 580 w 753"/>
                  <a:gd name="T71" fmla="*/ 424 h 621"/>
                  <a:gd name="T72" fmla="*/ 567 w 753"/>
                  <a:gd name="T73" fmla="*/ 457 h 621"/>
                  <a:gd name="T74" fmla="*/ 550 w 753"/>
                  <a:gd name="T75" fmla="*/ 491 h 621"/>
                  <a:gd name="T76" fmla="*/ 532 w 753"/>
                  <a:gd name="T77" fmla="*/ 522 h 621"/>
                  <a:gd name="T78" fmla="*/ 513 w 753"/>
                  <a:gd name="T79" fmla="*/ 552 h 621"/>
                  <a:gd name="T80" fmla="*/ 492 w 753"/>
                  <a:gd name="T81" fmla="*/ 573 h 621"/>
                  <a:gd name="T82" fmla="*/ 468 w 753"/>
                  <a:gd name="T83" fmla="*/ 598 h 621"/>
                  <a:gd name="T84" fmla="*/ 458 w 753"/>
                  <a:gd name="T85" fmla="*/ 604 h 621"/>
                  <a:gd name="T86" fmla="*/ 437 w 753"/>
                  <a:gd name="T87" fmla="*/ 606 h 621"/>
                  <a:gd name="T88" fmla="*/ 391 w 753"/>
                  <a:gd name="T89" fmla="*/ 609 h 621"/>
                  <a:gd name="T90" fmla="*/ 331 w 753"/>
                  <a:gd name="T91" fmla="*/ 612 h 621"/>
                  <a:gd name="T92" fmla="*/ 266 w 753"/>
                  <a:gd name="T93" fmla="*/ 615 h 621"/>
                  <a:gd name="T94" fmla="*/ 200 w 753"/>
                  <a:gd name="T95" fmla="*/ 621 h 621"/>
                  <a:gd name="T96" fmla="*/ 137 w 753"/>
                  <a:gd name="T97" fmla="*/ 621 h 621"/>
                  <a:gd name="T98" fmla="*/ 84 w 753"/>
                  <a:gd name="T99" fmla="*/ 619 h 621"/>
                  <a:gd name="T100" fmla="*/ 42 w 753"/>
                  <a:gd name="T101" fmla="*/ 618 h 621"/>
                  <a:gd name="T102" fmla="*/ 15 w 753"/>
                  <a:gd name="T103" fmla="*/ 616 h 621"/>
                  <a:gd name="T104" fmla="*/ 46 w 753"/>
                  <a:gd name="T105" fmla="*/ 400 h 621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753"/>
                  <a:gd name="T160" fmla="*/ 0 h 621"/>
                  <a:gd name="T161" fmla="*/ 753 w 753"/>
                  <a:gd name="T162" fmla="*/ 621 h 621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753" h="621">
                    <a:moveTo>
                      <a:pt x="46" y="400"/>
                    </a:moveTo>
                    <a:lnTo>
                      <a:pt x="46" y="398"/>
                    </a:lnTo>
                    <a:lnTo>
                      <a:pt x="49" y="397"/>
                    </a:lnTo>
                    <a:lnTo>
                      <a:pt x="54" y="395"/>
                    </a:lnTo>
                    <a:lnTo>
                      <a:pt x="63" y="394"/>
                    </a:lnTo>
                    <a:lnTo>
                      <a:pt x="70" y="390"/>
                    </a:lnTo>
                    <a:lnTo>
                      <a:pt x="82" y="385"/>
                    </a:lnTo>
                    <a:lnTo>
                      <a:pt x="95" y="382"/>
                    </a:lnTo>
                    <a:lnTo>
                      <a:pt x="112" y="379"/>
                    </a:lnTo>
                    <a:lnTo>
                      <a:pt x="127" y="375"/>
                    </a:lnTo>
                    <a:lnTo>
                      <a:pt x="145" y="372"/>
                    </a:lnTo>
                    <a:lnTo>
                      <a:pt x="163" y="367"/>
                    </a:lnTo>
                    <a:lnTo>
                      <a:pt x="182" y="363"/>
                    </a:lnTo>
                    <a:lnTo>
                      <a:pt x="203" y="360"/>
                    </a:lnTo>
                    <a:lnTo>
                      <a:pt x="225" y="357"/>
                    </a:lnTo>
                    <a:lnTo>
                      <a:pt x="246" y="354"/>
                    </a:lnTo>
                    <a:lnTo>
                      <a:pt x="270" y="354"/>
                    </a:lnTo>
                    <a:lnTo>
                      <a:pt x="291" y="352"/>
                    </a:lnTo>
                    <a:lnTo>
                      <a:pt x="313" y="351"/>
                    </a:lnTo>
                    <a:lnTo>
                      <a:pt x="336" y="351"/>
                    </a:lnTo>
                    <a:lnTo>
                      <a:pt x="358" y="352"/>
                    </a:lnTo>
                    <a:lnTo>
                      <a:pt x="380" y="352"/>
                    </a:lnTo>
                    <a:lnTo>
                      <a:pt x="401" y="352"/>
                    </a:lnTo>
                    <a:lnTo>
                      <a:pt x="421" y="354"/>
                    </a:lnTo>
                    <a:lnTo>
                      <a:pt x="440" y="357"/>
                    </a:lnTo>
                    <a:lnTo>
                      <a:pt x="456" y="357"/>
                    </a:lnTo>
                    <a:lnTo>
                      <a:pt x="471" y="360"/>
                    </a:lnTo>
                    <a:lnTo>
                      <a:pt x="485" y="361"/>
                    </a:lnTo>
                    <a:lnTo>
                      <a:pt x="498" y="363"/>
                    </a:lnTo>
                    <a:lnTo>
                      <a:pt x="507" y="363"/>
                    </a:lnTo>
                    <a:lnTo>
                      <a:pt x="515" y="364"/>
                    </a:lnTo>
                    <a:lnTo>
                      <a:pt x="519" y="366"/>
                    </a:lnTo>
                    <a:lnTo>
                      <a:pt x="522" y="367"/>
                    </a:lnTo>
                    <a:lnTo>
                      <a:pt x="537" y="346"/>
                    </a:lnTo>
                    <a:lnTo>
                      <a:pt x="516" y="294"/>
                    </a:lnTo>
                    <a:lnTo>
                      <a:pt x="516" y="291"/>
                    </a:lnTo>
                    <a:lnTo>
                      <a:pt x="519" y="287"/>
                    </a:lnTo>
                    <a:lnTo>
                      <a:pt x="524" y="279"/>
                    </a:lnTo>
                    <a:lnTo>
                      <a:pt x="529" y="272"/>
                    </a:lnTo>
                    <a:lnTo>
                      <a:pt x="535" y="258"/>
                    </a:lnTo>
                    <a:lnTo>
                      <a:pt x="544" y="246"/>
                    </a:lnTo>
                    <a:lnTo>
                      <a:pt x="552" y="231"/>
                    </a:lnTo>
                    <a:lnTo>
                      <a:pt x="562" y="218"/>
                    </a:lnTo>
                    <a:lnTo>
                      <a:pt x="570" y="199"/>
                    </a:lnTo>
                    <a:lnTo>
                      <a:pt x="580" y="184"/>
                    </a:lnTo>
                    <a:lnTo>
                      <a:pt x="591" y="164"/>
                    </a:lnTo>
                    <a:lnTo>
                      <a:pt x="601" y="149"/>
                    </a:lnTo>
                    <a:lnTo>
                      <a:pt x="610" y="130"/>
                    </a:lnTo>
                    <a:lnTo>
                      <a:pt x="619" y="115"/>
                    </a:lnTo>
                    <a:lnTo>
                      <a:pt x="626" y="99"/>
                    </a:lnTo>
                    <a:lnTo>
                      <a:pt x="635" y="85"/>
                    </a:lnTo>
                    <a:lnTo>
                      <a:pt x="641" y="72"/>
                    </a:lnTo>
                    <a:lnTo>
                      <a:pt x="646" y="61"/>
                    </a:lnTo>
                    <a:lnTo>
                      <a:pt x="650" y="49"/>
                    </a:lnTo>
                    <a:lnTo>
                      <a:pt x="655" y="40"/>
                    </a:lnTo>
                    <a:lnTo>
                      <a:pt x="656" y="33"/>
                    </a:lnTo>
                    <a:lnTo>
                      <a:pt x="658" y="27"/>
                    </a:lnTo>
                    <a:lnTo>
                      <a:pt x="659" y="21"/>
                    </a:lnTo>
                    <a:lnTo>
                      <a:pt x="661" y="17"/>
                    </a:lnTo>
                    <a:lnTo>
                      <a:pt x="659" y="9"/>
                    </a:lnTo>
                    <a:lnTo>
                      <a:pt x="659" y="5"/>
                    </a:lnTo>
                    <a:lnTo>
                      <a:pt x="658" y="5"/>
                    </a:lnTo>
                    <a:lnTo>
                      <a:pt x="659" y="3"/>
                    </a:lnTo>
                    <a:lnTo>
                      <a:pt x="667" y="2"/>
                    </a:lnTo>
                    <a:lnTo>
                      <a:pt x="676" y="0"/>
                    </a:lnTo>
                    <a:lnTo>
                      <a:pt x="689" y="0"/>
                    </a:lnTo>
                    <a:lnTo>
                      <a:pt x="701" y="0"/>
                    </a:lnTo>
                    <a:lnTo>
                      <a:pt x="714" y="2"/>
                    </a:lnTo>
                    <a:lnTo>
                      <a:pt x="725" y="5"/>
                    </a:lnTo>
                    <a:lnTo>
                      <a:pt x="737" y="9"/>
                    </a:lnTo>
                    <a:lnTo>
                      <a:pt x="744" y="15"/>
                    </a:lnTo>
                    <a:lnTo>
                      <a:pt x="749" y="23"/>
                    </a:lnTo>
                    <a:lnTo>
                      <a:pt x="750" y="30"/>
                    </a:lnTo>
                    <a:lnTo>
                      <a:pt x="753" y="40"/>
                    </a:lnTo>
                    <a:lnTo>
                      <a:pt x="752" y="48"/>
                    </a:lnTo>
                    <a:lnTo>
                      <a:pt x="752" y="55"/>
                    </a:lnTo>
                    <a:lnTo>
                      <a:pt x="752" y="60"/>
                    </a:lnTo>
                    <a:lnTo>
                      <a:pt x="752" y="61"/>
                    </a:lnTo>
                    <a:lnTo>
                      <a:pt x="750" y="63"/>
                    </a:lnTo>
                    <a:lnTo>
                      <a:pt x="747" y="70"/>
                    </a:lnTo>
                    <a:lnTo>
                      <a:pt x="743" y="79"/>
                    </a:lnTo>
                    <a:lnTo>
                      <a:pt x="738" y="93"/>
                    </a:lnTo>
                    <a:lnTo>
                      <a:pt x="732" y="106"/>
                    </a:lnTo>
                    <a:lnTo>
                      <a:pt x="725" y="126"/>
                    </a:lnTo>
                    <a:lnTo>
                      <a:pt x="717" y="143"/>
                    </a:lnTo>
                    <a:lnTo>
                      <a:pt x="710" y="166"/>
                    </a:lnTo>
                    <a:lnTo>
                      <a:pt x="700" y="187"/>
                    </a:lnTo>
                    <a:lnTo>
                      <a:pt x="691" y="209"/>
                    </a:lnTo>
                    <a:lnTo>
                      <a:pt x="680" y="231"/>
                    </a:lnTo>
                    <a:lnTo>
                      <a:pt x="673" y="254"/>
                    </a:lnTo>
                    <a:lnTo>
                      <a:pt x="662" y="273"/>
                    </a:lnTo>
                    <a:lnTo>
                      <a:pt x="655" y="296"/>
                    </a:lnTo>
                    <a:lnTo>
                      <a:pt x="646" y="313"/>
                    </a:lnTo>
                    <a:lnTo>
                      <a:pt x="640" y="330"/>
                    </a:lnTo>
                    <a:lnTo>
                      <a:pt x="632" y="342"/>
                    </a:lnTo>
                    <a:lnTo>
                      <a:pt x="623" y="354"/>
                    </a:lnTo>
                    <a:lnTo>
                      <a:pt x="617" y="363"/>
                    </a:lnTo>
                    <a:lnTo>
                      <a:pt x="613" y="370"/>
                    </a:lnTo>
                    <a:lnTo>
                      <a:pt x="606" y="378"/>
                    </a:lnTo>
                    <a:lnTo>
                      <a:pt x="601" y="384"/>
                    </a:lnTo>
                    <a:lnTo>
                      <a:pt x="595" y="379"/>
                    </a:lnTo>
                    <a:lnTo>
                      <a:pt x="594" y="376"/>
                    </a:lnTo>
                    <a:lnTo>
                      <a:pt x="592" y="379"/>
                    </a:lnTo>
                    <a:lnTo>
                      <a:pt x="591" y="390"/>
                    </a:lnTo>
                    <a:lnTo>
                      <a:pt x="588" y="395"/>
                    </a:lnTo>
                    <a:lnTo>
                      <a:pt x="585" y="404"/>
                    </a:lnTo>
                    <a:lnTo>
                      <a:pt x="582" y="412"/>
                    </a:lnTo>
                    <a:lnTo>
                      <a:pt x="580" y="424"/>
                    </a:lnTo>
                    <a:lnTo>
                      <a:pt x="574" y="433"/>
                    </a:lnTo>
                    <a:lnTo>
                      <a:pt x="570" y="445"/>
                    </a:lnTo>
                    <a:lnTo>
                      <a:pt x="567" y="457"/>
                    </a:lnTo>
                    <a:lnTo>
                      <a:pt x="562" y="469"/>
                    </a:lnTo>
                    <a:lnTo>
                      <a:pt x="556" y="479"/>
                    </a:lnTo>
                    <a:lnTo>
                      <a:pt x="550" y="491"/>
                    </a:lnTo>
                    <a:lnTo>
                      <a:pt x="546" y="501"/>
                    </a:lnTo>
                    <a:lnTo>
                      <a:pt x="540" y="513"/>
                    </a:lnTo>
                    <a:lnTo>
                      <a:pt x="532" y="522"/>
                    </a:lnTo>
                    <a:lnTo>
                      <a:pt x="525" y="533"/>
                    </a:lnTo>
                    <a:lnTo>
                      <a:pt x="519" y="542"/>
                    </a:lnTo>
                    <a:lnTo>
                      <a:pt x="513" y="552"/>
                    </a:lnTo>
                    <a:lnTo>
                      <a:pt x="504" y="558"/>
                    </a:lnTo>
                    <a:lnTo>
                      <a:pt x="500" y="566"/>
                    </a:lnTo>
                    <a:lnTo>
                      <a:pt x="492" y="573"/>
                    </a:lnTo>
                    <a:lnTo>
                      <a:pt x="488" y="580"/>
                    </a:lnTo>
                    <a:lnTo>
                      <a:pt x="476" y="589"/>
                    </a:lnTo>
                    <a:lnTo>
                      <a:pt x="468" y="598"/>
                    </a:lnTo>
                    <a:lnTo>
                      <a:pt x="462" y="601"/>
                    </a:lnTo>
                    <a:lnTo>
                      <a:pt x="461" y="604"/>
                    </a:lnTo>
                    <a:lnTo>
                      <a:pt x="458" y="604"/>
                    </a:lnTo>
                    <a:lnTo>
                      <a:pt x="455" y="604"/>
                    </a:lnTo>
                    <a:lnTo>
                      <a:pt x="446" y="604"/>
                    </a:lnTo>
                    <a:lnTo>
                      <a:pt x="437" y="606"/>
                    </a:lnTo>
                    <a:lnTo>
                      <a:pt x="422" y="606"/>
                    </a:lnTo>
                    <a:lnTo>
                      <a:pt x="407" y="607"/>
                    </a:lnTo>
                    <a:lnTo>
                      <a:pt x="391" y="609"/>
                    </a:lnTo>
                    <a:lnTo>
                      <a:pt x="373" y="610"/>
                    </a:lnTo>
                    <a:lnTo>
                      <a:pt x="352" y="610"/>
                    </a:lnTo>
                    <a:lnTo>
                      <a:pt x="331" y="612"/>
                    </a:lnTo>
                    <a:lnTo>
                      <a:pt x="309" y="612"/>
                    </a:lnTo>
                    <a:lnTo>
                      <a:pt x="288" y="615"/>
                    </a:lnTo>
                    <a:lnTo>
                      <a:pt x="266" y="615"/>
                    </a:lnTo>
                    <a:lnTo>
                      <a:pt x="243" y="618"/>
                    </a:lnTo>
                    <a:lnTo>
                      <a:pt x="221" y="618"/>
                    </a:lnTo>
                    <a:lnTo>
                      <a:pt x="200" y="621"/>
                    </a:lnTo>
                    <a:lnTo>
                      <a:pt x="178" y="621"/>
                    </a:lnTo>
                    <a:lnTo>
                      <a:pt x="158" y="621"/>
                    </a:lnTo>
                    <a:lnTo>
                      <a:pt x="137" y="621"/>
                    </a:lnTo>
                    <a:lnTo>
                      <a:pt x="119" y="621"/>
                    </a:lnTo>
                    <a:lnTo>
                      <a:pt x="100" y="619"/>
                    </a:lnTo>
                    <a:lnTo>
                      <a:pt x="84" y="619"/>
                    </a:lnTo>
                    <a:lnTo>
                      <a:pt x="69" y="619"/>
                    </a:lnTo>
                    <a:lnTo>
                      <a:pt x="57" y="619"/>
                    </a:lnTo>
                    <a:lnTo>
                      <a:pt x="42" y="618"/>
                    </a:lnTo>
                    <a:lnTo>
                      <a:pt x="31" y="618"/>
                    </a:lnTo>
                    <a:lnTo>
                      <a:pt x="21" y="616"/>
                    </a:lnTo>
                    <a:lnTo>
                      <a:pt x="15" y="616"/>
                    </a:lnTo>
                    <a:lnTo>
                      <a:pt x="3" y="616"/>
                    </a:lnTo>
                    <a:lnTo>
                      <a:pt x="0" y="616"/>
                    </a:lnTo>
                    <a:lnTo>
                      <a:pt x="46" y="400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69" name="Freeform 140">
                <a:extLst>
                  <a:ext uri="{FF2B5EF4-FFF2-40B4-BE49-F238E27FC236}">
                    <a16:creationId xmlns:a16="http://schemas.microsoft.com/office/drawing/2014/main" id="{261362AE-07CB-93BA-3381-26A354C88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904"/>
                <a:ext cx="436" cy="458"/>
              </a:xfrm>
              <a:custGeom>
                <a:avLst/>
                <a:gdLst>
                  <a:gd name="T0" fmla="*/ 181 w 436"/>
                  <a:gd name="T1" fmla="*/ 9 h 458"/>
                  <a:gd name="T2" fmla="*/ 191 w 436"/>
                  <a:gd name="T3" fmla="*/ 6 h 458"/>
                  <a:gd name="T4" fmla="*/ 205 w 436"/>
                  <a:gd name="T5" fmla="*/ 2 h 458"/>
                  <a:gd name="T6" fmla="*/ 218 w 436"/>
                  <a:gd name="T7" fmla="*/ 0 h 458"/>
                  <a:gd name="T8" fmla="*/ 235 w 436"/>
                  <a:gd name="T9" fmla="*/ 0 h 458"/>
                  <a:gd name="T10" fmla="*/ 251 w 436"/>
                  <a:gd name="T11" fmla="*/ 0 h 458"/>
                  <a:gd name="T12" fmla="*/ 272 w 436"/>
                  <a:gd name="T13" fmla="*/ 3 h 458"/>
                  <a:gd name="T14" fmla="*/ 293 w 436"/>
                  <a:gd name="T15" fmla="*/ 9 h 458"/>
                  <a:gd name="T16" fmla="*/ 315 w 436"/>
                  <a:gd name="T17" fmla="*/ 17 h 458"/>
                  <a:gd name="T18" fmla="*/ 336 w 436"/>
                  <a:gd name="T19" fmla="*/ 24 h 458"/>
                  <a:gd name="T20" fmla="*/ 355 w 436"/>
                  <a:gd name="T21" fmla="*/ 31 h 458"/>
                  <a:gd name="T22" fmla="*/ 369 w 436"/>
                  <a:gd name="T23" fmla="*/ 40 h 458"/>
                  <a:gd name="T24" fmla="*/ 385 w 436"/>
                  <a:gd name="T25" fmla="*/ 48 h 458"/>
                  <a:gd name="T26" fmla="*/ 436 w 436"/>
                  <a:gd name="T27" fmla="*/ 84 h 458"/>
                  <a:gd name="T28" fmla="*/ 421 w 436"/>
                  <a:gd name="T29" fmla="*/ 84 h 458"/>
                  <a:gd name="T30" fmla="*/ 403 w 436"/>
                  <a:gd name="T31" fmla="*/ 84 h 458"/>
                  <a:gd name="T32" fmla="*/ 379 w 436"/>
                  <a:gd name="T33" fmla="*/ 81 h 458"/>
                  <a:gd name="T34" fmla="*/ 363 w 436"/>
                  <a:gd name="T35" fmla="*/ 76 h 458"/>
                  <a:gd name="T36" fmla="*/ 346 w 436"/>
                  <a:gd name="T37" fmla="*/ 73 h 458"/>
                  <a:gd name="T38" fmla="*/ 330 w 436"/>
                  <a:gd name="T39" fmla="*/ 67 h 458"/>
                  <a:gd name="T40" fmla="*/ 315 w 436"/>
                  <a:gd name="T41" fmla="*/ 64 h 458"/>
                  <a:gd name="T42" fmla="*/ 302 w 436"/>
                  <a:gd name="T43" fmla="*/ 60 h 458"/>
                  <a:gd name="T44" fmla="*/ 291 w 436"/>
                  <a:gd name="T45" fmla="*/ 57 h 458"/>
                  <a:gd name="T46" fmla="*/ 281 w 436"/>
                  <a:gd name="T47" fmla="*/ 54 h 458"/>
                  <a:gd name="T48" fmla="*/ 299 w 436"/>
                  <a:gd name="T49" fmla="*/ 70 h 458"/>
                  <a:gd name="T50" fmla="*/ 311 w 436"/>
                  <a:gd name="T51" fmla="*/ 88 h 458"/>
                  <a:gd name="T52" fmla="*/ 320 w 436"/>
                  <a:gd name="T53" fmla="*/ 108 h 458"/>
                  <a:gd name="T54" fmla="*/ 318 w 436"/>
                  <a:gd name="T55" fmla="*/ 130 h 458"/>
                  <a:gd name="T56" fmla="*/ 314 w 436"/>
                  <a:gd name="T57" fmla="*/ 143 h 458"/>
                  <a:gd name="T58" fmla="*/ 309 w 436"/>
                  <a:gd name="T59" fmla="*/ 160 h 458"/>
                  <a:gd name="T60" fmla="*/ 302 w 436"/>
                  <a:gd name="T61" fmla="*/ 178 h 458"/>
                  <a:gd name="T62" fmla="*/ 294 w 436"/>
                  <a:gd name="T63" fmla="*/ 197 h 458"/>
                  <a:gd name="T64" fmla="*/ 288 w 436"/>
                  <a:gd name="T65" fmla="*/ 216 h 458"/>
                  <a:gd name="T66" fmla="*/ 282 w 436"/>
                  <a:gd name="T67" fmla="*/ 240 h 458"/>
                  <a:gd name="T68" fmla="*/ 278 w 436"/>
                  <a:gd name="T69" fmla="*/ 263 h 458"/>
                  <a:gd name="T70" fmla="*/ 273 w 436"/>
                  <a:gd name="T71" fmla="*/ 285 h 458"/>
                  <a:gd name="T72" fmla="*/ 269 w 436"/>
                  <a:gd name="T73" fmla="*/ 306 h 458"/>
                  <a:gd name="T74" fmla="*/ 269 w 436"/>
                  <a:gd name="T75" fmla="*/ 328 h 458"/>
                  <a:gd name="T76" fmla="*/ 264 w 436"/>
                  <a:gd name="T77" fmla="*/ 346 h 458"/>
                  <a:gd name="T78" fmla="*/ 261 w 436"/>
                  <a:gd name="T79" fmla="*/ 366 h 458"/>
                  <a:gd name="T80" fmla="*/ 257 w 436"/>
                  <a:gd name="T81" fmla="*/ 379 h 458"/>
                  <a:gd name="T82" fmla="*/ 249 w 436"/>
                  <a:gd name="T83" fmla="*/ 392 h 458"/>
                  <a:gd name="T84" fmla="*/ 166 w 436"/>
                  <a:gd name="T85" fmla="*/ 442 h 458"/>
                  <a:gd name="T86" fmla="*/ 181 w 436"/>
                  <a:gd name="T87" fmla="*/ 11 h 4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436"/>
                  <a:gd name="T133" fmla="*/ 0 h 458"/>
                  <a:gd name="T134" fmla="*/ 436 w 436"/>
                  <a:gd name="T135" fmla="*/ 458 h 45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436" h="458">
                    <a:moveTo>
                      <a:pt x="181" y="11"/>
                    </a:moveTo>
                    <a:lnTo>
                      <a:pt x="181" y="9"/>
                    </a:lnTo>
                    <a:lnTo>
                      <a:pt x="185" y="9"/>
                    </a:lnTo>
                    <a:lnTo>
                      <a:pt x="191" y="6"/>
                    </a:lnTo>
                    <a:lnTo>
                      <a:pt x="202" y="3"/>
                    </a:lnTo>
                    <a:lnTo>
                      <a:pt x="205" y="2"/>
                    </a:lnTo>
                    <a:lnTo>
                      <a:pt x="212" y="0"/>
                    </a:lnTo>
                    <a:lnTo>
                      <a:pt x="218" y="0"/>
                    </a:lnTo>
                    <a:lnTo>
                      <a:pt x="226" y="0"/>
                    </a:lnTo>
                    <a:lnTo>
                      <a:pt x="235" y="0"/>
                    </a:lnTo>
                    <a:lnTo>
                      <a:pt x="242" y="0"/>
                    </a:lnTo>
                    <a:lnTo>
                      <a:pt x="251" y="0"/>
                    </a:lnTo>
                    <a:lnTo>
                      <a:pt x="263" y="3"/>
                    </a:lnTo>
                    <a:lnTo>
                      <a:pt x="272" y="3"/>
                    </a:lnTo>
                    <a:lnTo>
                      <a:pt x="282" y="6"/>
                    </a:lnTo>
                    <a:lnTo>
                      <a:pt x="293" y="9"/>
                    </a:lnTo>
                    <a:lnTo>
                      <a:pt x="305" y="14"/>
                    </a:lnTo>
                    <a:lnTo>
                      <a:pt x="315" y="17"/>
                    </a:lnTo>
                    <a:lnTo>
                      <a:pt x="326" y="21"/>
                    </a:lnTo>
                    <a:lnTo>
                      <a:pt x="336" y="24"/>
                    </a:lnTo>
                    <a:lnTo>
                      <a:pt x="346" y="30"/>
                    </a:lnTo>
                    <a:lnTo>
                      <a:pt x="355" y="31"/>
                    </a:lnTo>
                    <a:lnTo>
                      <a:pt x="363" y="36"/>
                    </a:lnTo>
                    <a:lnTo>
                      <a:pt x="369" y="40"/>
                    </a:lnTo>
                    <a:lnTo>
                      <a:pt x="376" y="43"/>
                    </a:lnTo>
                    <a:lnTo>
                      <a:pt x="385" y="48"/>
                    </a:lnTo>
                    <a:lnTo>
                      <a:pt x="390" y="51"/>
                    </a:lnTo>
                    <a:lnTo>
                      <a:pt x="436" y="84"/>
                    </a:lnTo>
                    <a:lnTo>
                      <a:pt x="431" y="84"/>
                    </a:lnTo>
                    <a:lnTo>
                      <a:pt x="421" y="84"/>
                    </a:lnTo>
                    <a:lnTo>
                      <a:pt x="412" y="84"/>
                    </a:lnTo>
                    <a:lnTo>
                      <a:pt x="403" y="84"/>
                    </a:lnTo>
                    <a:lnTo>
                      <a:pt x="391" y="82"/>
                    </a:lnTo>
                    <a:lnTo>
                      <a:pt x="379" y="81"/>
                    </a:lnTo>
                    <a:lnTo>
                      <a:pt x="370" y="78"/>
                    </a:lnTo>
                    <a:lnTo>
                      <a:pt x="363" y="76"/>
                    </a:lnTo>
                    <a:lnTo>
                      <a:pt x="355" y="75"/>
                    </a:lnTo>
                    <a:lnTo>
                      <a:pt x="346" y="73"/>
                    </a:lnTo>
                    <a:lnTo>
                      <a:pt x="337" y="70"/>
                    </a:lnTo>
                    <a:lnTo>
                      <a:pt x="330" y="67"/>
                    </a:lnTo>
                    <a:lnTo>
                      <a:pt x="323" y="64"/>
                    </a:lnTo>
                    <a:lnTo>
                      <a:pt x="315" y="64"/>
                    </a:lnTo>
                    <a:lnTo>
                      <a:pt x="308" y="61"/>
                    </a:lnTo>
                    <a:lnTo>
                      <a:pt x="302" y="60"/>
                    </a:lnTo>
                    <a:lnTo>
                      <a:pt x="294" y="57"/>
                    </a:lnTo>
                    <a:lnTo>
                      <a:pt x="291" y="57"/>
                    </a:lnTo>
                    <a:lnTo>
                      <a:pt x="282" y="54"/>
                    </a:lnTo>
                    <a:lnTo>
                      <a:pt x="281" y="54"/>
                    </a:lnTo>
                    <a:lnTo>
                      <a:pt x="285" y="58"/>
                    </a:lnTo>
                    <a:lnTo>
                      <a:pt x="299" y="70"/>
                    </a:lnTo>
                    <a:lnTo>
                      <a:pt x="303" y="78"/>
                    </a:lnTo>
                    <a:lnTo>
                      <a:pt x="311" y="88"/>
                    </a:lnTo>
                    <a:lnTo>
                      <a:pt x="315" y="97"/>
                    </a:lnTo>
                    <a:lnTo>
                      <a:pt x="320" y="108"/>
                    </a:lnTo>
                    <a:lnTo>
                      <a:pt x="320" y="116"/>
                    </a:lnTo>
                    <a:lnTo>
                      <a:pt x="318" y="130"/>
                    </a:lnTo>
                    <a:lnTo>
                      <a:pt x="315" y="136"/>
                    </a:lnTo>
                    <a:lnTo>
                      <a:pt x="314" y="143"/>
                    </a:lnTo>
                    <a:lnTo>
                      <a:pt x="311" y="151"/>
                    </a:lnTo>
                    <a:lnTo>
                      <a:pt x="309" y="160"/>
                    </a:lnTo>
                    <a:lnTo>
                      <a:pt x="305" y="167"/>
                    </a:lnTo>
                    <a:lnTo>
                      <a:pt x="302" y="178"/>
                    </a:lnTo>
                    <a:lnTo>
                      <a:pt x="297" y="187"/>
                    </a:lnTo>
                    <a:lnTo>
                      <a:pt x="294" y="197"/>
                    </a:lnTo>
                    <a:lnTo>
                      <a:pt x="291" y="206"/>
                    </a:lnTo>
                    <a:lnTo>
                      <a:pt x="288" y="216"/>
                    </a:lnTo>
                    <a:lnTo>
                      <a:pt x="284" y="228"/>
                    </a:lnTo>
                    <a:lnTo>
                      <a:pt x="282" y="240"/>
                    </a:lnTo>
                    <a:lnTo>
                      <a:pt x="279" y="251"/>
                    </a:lnTo>
                    <a:lnTo>
                      <a:pt x="278" y="263"/>
                    </a:lnTo>
                    <a:lnTo>
                      <a:pt x="275" y="273"/>
                    </a:lnTo>
                    <a:lnTo>
                      <a:pt x="273" y="285"/>
                    </a:lnTo>
                    <a:lnTo>
                      <a:pt x="270" y="295"/>
                    </a:lnTo>
                    <a:lnTo>
                      <a:pt x="269" y="306"/>
                    </a:lnTo>
                    <a:lnTo>
                      <a:pt x="269" y="316"/>
                    </a:lnTo>
                    <a:lnTo>
                      <a:pt x="269" y="328"/>
                    </a:lnTo>
                    <a:lnTo>
                      <a:pt x="266" y="337"/>
                    </a:lnTo>
                    <a:lnTo>
                      <a:pt x="264" y="346"/>
                    </a:lnTo>
                    <a:lnTo>
                      <a:pt x="263" y="357"/>
                    </a:lnTo>
                    <a:lnTo>
                      <a:pt x="261" y="366"/>
                    </a:lnTo>
                    <a:lnTo>
                      <a:pt x="258" y="372"/>
                    </a:lnTo>
                    <a:lnTo>
                      <a:pt x="257" y="379"/>
                    </a:lnTo>
                    <a:lnTo>
                      <a:pt x="252" y="386"/>
                    </a:lnTo>
                    <a:lnTo>
                      <a:pt x="249" y="392"/>
                    </a:lnTo>
                    <a:lnTo>
                      <a:pt x="190" y="391"/>
                    </a:lnTo>
                    <a:lnTo>
                      <a:pt x="166" y="442"/>
                    </a:lnTo>
                    <a:lnTo>
                      <a:pt x="0" y="458"/>
                    </a:lnTo>
                    <a:lnTo>
                      <a:pt x="181" y="11"/>
                    </a:lnTo>
                    <a:close/>
                  </a:path>
                </a:pathLst>
              </a:custGeom>
              <a:solidFill>
                <a:srgbClr val="4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0" name="Freeform 141">
                <a:extLst>
                  <a:ext uri="{FF2B5EF4-FFF2-40B4-BE49-F238E27FC236}">
                    <a16:creationId xmlns:a16="http://schemas.microsoft.com/office/drawing/2014/main" id="{A149249C-7D61-4C08-76DB-0FDC9883D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2" y="2019"/>
                <a:ext cx="98" cy="134"/>
              </a:xfrm>
              <a:custGeom>
                <a:avLst/>
                <a:gdLst>
                  <a:gd name="T0" fmla="*/ 71 w 98"/>
                  <a:gd name="T1" fmla="*/ 0 h 134"/>
                  <a:gd name="T2" fmla="*/ 55 w 98"/>
                  <a:gd name="T3" fmla="*/ 18 h 134"/>
                  <a:gd name="T4" fmla="*/ 53 w 98"/>
                  <a:gd name="T5" fmla="*/ 18 h 134"/>
                  <a:gd name="T6" fmla="*/ 49 w 98"/>
                  <a:gd name="T7" fmla="*/ 18 h 134"/>
                  <a:gd name="T8" fmla="*/ 41 w 98"/>
                  <a:gd name="T9" fmla="*/ 18 h 134"/>
                  <a:gd name="T10" fmla="*/ 31 w 98"/>
                  <a:gd name="T11" fmla="*/ 22 h 134"/>
                  <a:gd name="T12" fmla="*/ 21 w 98"/>
                  <a:gd name="T13" fmla="*/ 30 h 134"/>
                  <a:gd name="T14" fmla="*/ 9 w 98"/>
                  <a:gd name="T15" fmla="*/ 39 h 134"/>
                  <a:gd name="T16" fmla="*/ 3 w 98"/>
                  <a:gd name="T17" fmla="*/ 48 h 134"/>
                  <a:gd name="T18" fmla="*/ 0 w 98"/>
                  <a:gd name="T19" fmla="*/ 51 h 134"/>
                  <a:gd name="T20" fmla="*/ 1 w 98"/>
                  <a:gd name="T21" fmla="*/ 104 h 134"/>
                  <a:gd name="T22" fmla="*/ 64 w 98"/>
                  <a:gd name="T23" fmla="*/ 134 h 134"/>
                  <a:gd name="T24" fmla="*/ 98 w 98"/>
                  <a:gd name="T25" fmla="*/ 18 h 134"/>
                  <a:gd name="T26" fmla="*/ 71 w 98"/>
                  <a:gd name="T27" fmla="*/ 0 h 134"/>
                  <a:gd name="T28" fmla="*/ 71 w 98"/>
                  <a:gd name="T29" fmla="*/ 0 h 13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98"/>
                  <a:gd name="T46" fmla="*/ 0 h 134"/>
                  <a:gd name="T47" fmla="*/ 98 w 98"/>
                  <a:gd name="T48" fmla="*/ 134 h 13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98" h="134">
                    <a:moveTo>
                      <a:pt x="71" y="0"/>
                    </a:moveTo>
                    <a:lnTo>
                      <a:pt x="55" y="18"/>
                    </a:lnTo>
                    <a:lnTo>
                      <a:pt x="53" y="18"/>
                    </a:lnTo>
                    <a:lnTo>
                      <a:pt x="49" y="18"/>
                    </a:lnTo>
                    <a:lnTo>
                      <a:pt x="41" y="18"/>
                    </a:lnTo>
                    <a:lnTo>
                      <a:pt x="31" y="22"/>
                    </a:lnTo>
                    <a:lnTo>
                      <a:pt x="21" y="30"/>
                    </a:lnTo>
                    <a:lnTo>
                      <a:pt x="9" y="39"/>
                    </a:lnTo>
                    <a:lnTo>
                      <a:pt x="3" y="48"/>
                    </a:lnTo>
                    <a:lnTo>
                      <a:pt x="0" y="51"/>
                    </a:lnTo>
                    <a:lnTo>
                      <a:pt x="1" y="104"/>
                    </a:lnTo>
                    <a:lnTo>
                      <a:pt x="64" y="134"/>
                    </a:lnTo>
                    <a:lnTo>
                      <a:pt x="98" y="18"/>
                    </a:lnTo>
                    <a:lnTo>
                      <a:pt x="71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1" name="Freeform 142">
                <a:extLst>
                  <a:ext uri="{FF2B5EF4-FFF2-40B4-BE49-F238E27FC236}">
                    <a16:creationId xmlns:a16="http://schemas.microsoft.com/office/drawing/2014/main" id="{1C893717-BAA6-534E-01E8-D27AC011D6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2026"/>
                <a:ext cx="42" cy="48"/>
              </a:xfrm>
              <a:custGeom>
                <a:avLst/>
                <a:gdLst>
                  <a:gd name="T0" fmla="*/ 0 w 42"/>
                  <a:gd name="T1" fmla="*/ 20 h 48"/>
                  <a:gd name="T2" fmla="*/ 5 w 42"/>
                  <a:gd name="T3" fmla="*/ 21 h 48"/>
                  <a:gd name="T4" fmla="*/ 12 w 42"/>
                  <a:gd name="T5" fmla="*/ 30 h 48"/>
                  <a:gd name="T6" fmla="*/ 14 w 42"/>
                  <a:gd name="T7" fmla="*/ 35 h 48"/>
                  <a:gd name="T8" fmla="*/ 17 w 42"/>
                  <a:gd name="T9" fmla="*/ 41 h 48"/>
                  <a:gd name="T10" fmla="*/ 18 w 42"/>
                  <a:gd name="T11" fmla="*/ 45 h 48"/>
                  <a:gd name="T12" fmla="*/ 20 w 42"/>
                  <a:gd name="T13" fmla="*/ 48 h 48"/>
                  <a:gd name="T14" fmla="*/ 42 w 42"/>
                  <a:gd name="T15" fmla="*/ 17 h 48"/>
                  <a:gd name="T16" fmla="*/ 20 w 42"/>
                  <a:gd name="T17" fmla="*/ 0 h 48"/>
                  <a:gd name="T18" fmla="*/ 0 w 42"/>
                  <a:gd name="T19" fmla="*/ 20 h 48"/>
                  <a:gd name="T20" fmla="*/ 0 w 42"/>
                  <a:gd name="T21" fmla="*/ 20 h 4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2"/>
                  <a:gd name="T34" fmla="*/ 0 h 48"/>
                  <a:gd name="T35" fmla="*/ 42 w 42"/>
                  <a:gd name="T36" fmla="*/ 48 h 4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2" h="48">
                    <a:moveTo>
                      <a:pt x="0" y="20"/>
                    </a:moveTo>
                    <a:lnTo>
                      <a:pt x="5" y="21"/>
                    </a:lnTo>
                    <a:lnTo>
                      <a:pt x="12" y="30"/>
                    </a:lnTo>
                    <a:lnTo>
                      <a:pt x="14" y="35"/>
                    </a:lnTo>
                    <a:lnTo>
                      <a:pt x="17" y="41"/>
                    </a:lnTo>
                    <a:lnTo>
                      <a:pt x="18" y="45"/>
                    </a:lnTo>
                    <a:lnTo>
                      <a:pt x="20" y="48"/>
                    </a:lnTo>
                    <a:lnTo>
                      <a:pt x="42" y="17"/>
                    </a:lnTo>
                    <a:lnTo>
                      <a:pt x="2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2" name="Freeform 143">
                <a:extLst>
                  <a:ext uri="{FF2B5EF4-FFF2-40B4-BE49-F238E27FC236}">
                    <a16:creationId xmlns:a16="http://schemas.microsoft.com/office/drawing/2014/main" id="{BED143DC-91D8-340E-2D70-3AD39E9435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2065"/>
                <a:ext cx="49" cy="57"/>
              </a:xfrm>
              <a:custGeom>
                <a:avLst/>
                <a:gdLst>
                  <a:gd name="T0" fmla="*/ 0 w 49"/>
                  <a:gd name="T1" fmla="*/ 5 h 57"/>
                  <a:gd name="T2" fmla="*/ 1 w 49"/>
                  <a:gd name="T3" fmla="*/ 6 h 57"/>
                  <a:gd name="T4" fmla="*/ 7 w 49"/>
                  <a:gd name="T5" fmla="*/ 12 h 57"/>
                  <a:gd name="T6" fmla="*/ 13 w 49"/>
                  <a:gd name="T7" fmla="*/ 18 h 57"/>
                  <a:gd name="T8" fmla="*/ 19 w 49"/>
                  <a:gd name="T9" fmla="*/ 29 h 57"/>
                  <a:gd name="T10" fmla="*/ 22 w 49"/>
                  <a:gd name="T11" fmla="*/ 38 h 57"/>
                  <a:gd name="T12" fmla="*/ 23 w 49"/>
                  <a:gd name="T13" fmla="*/ 46 h 57"/>
                  <a:gd name="T14" fmla="*/ 23 w 49"/>
                  <a:gd name="T15" fmla="*/ 52 h 57"/>
                  <a:gd name="T16" fmla="*/ 25 w 49"/>
                  <a:gd name="T17" fmla="*/ 57 h 57"/>
                  <a:gd name="T18" fmla="*/ 49 w 49"/>
                  <a:gd name="T19" fmla="*/ 15 h 57"/>
                  <a:gd name="T20" fmla="*/ 40 w 49"/>
                  <a:gd name="T21" fmla="*/ 0 h 57"/>
                  <a:gd name="T22" fmla="*/ 35 w 49"/>
                  <a:gd name="T23" fmla="*/ 5 h 57"/>
                  <a:gd name="T24" fmla="*/ 25 w 49"/>
                  <a:gd name="T25" fmla="*/ 9 h 57"/>
                  <a:gd name="T26" fmla="*/ 16 w 49"/>
                  <a:gd name="T27" fmla="*/ 8 h 57"/>
                  <a:gd name="T28" fmla="*/ 7 w 49"/>
                  <a:gd name="T29" fmla="*/ 6 h 57"/>
                  <a:gd name="T30" fmla="*/ 1 w 49"/>
                  <a:gd name="T31" fmla="*/ 5 h 57"/>
                  <a:gd name="T32" fmla="*/ 0 w 49"/>
                  <a:gd name="T33" fmla="*/ 5 h 57"/>
                  <a:gd name="T34" fmla="*/ 0 w 49"/>
                  <a:gd name="T35" fmla="*/ 5 h 5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"/>
                  <a:gd name="T55" fmla="*/ 0 h 57"/>
                  <a:gd name="T56" fmla="*/ 49 w 49"/>
                  <a:gd name="T57" fmla="*/ 57 h 5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" h="57">
                    <a:moveTo>
                      <a:pt x="0" y="5"/>
                    </a:moveTo>
                    <a:lnTo>
                      <a:pt x="1" y="6"/>
                    </a:lnTo>
                    <a:lnTo>
                      <a:pt x="7" y="12"/>
                    </a:lnTo>
                    <a:lnTo>
                      <a:pt x="13" y="18"/>
                    </a:lnTo>
                    <a:lnTo>
                      <a:pt x="19" y="29"/>
                    </a:lnTo>
                    <a:lnTo>
                      <a:pt x="22" y="38"/>
                    </a:lnTo>
                    <a:lnTo>
                      <a:pt x="23" y="46"/>
                    </a:lnTo>
                    <a:lnTo>
                      <a:pt x="23" y="52"/>
                    </a:lnTo>
                    <a:lnTo>
                      <a:pt x="25" y="57"/>
                    </a:lnTo>
                    <a:lnTo>
                      <a:pt x="49" y="15"/>
                    </a:lnTo>
                    <a:lnTo>
                      <a:pt x="40" y="0"/>
                    </a:lnTo>
                    <a:lnTo>
                      <a:pt x="35" y="5"/>
                    </a:lnTo>
                    <a:lnTo>
                      <a:pt x="25" y="9"/>
                    </a:lnTo>
                    <a:lnTo>
                      <a:pt x="16" y="8"/>
                    </a:lnTo>
                    <a:lnTo>
                      <a:pt x="7" y="6"/>
                    </a:lnTo>
                    <a:lnTo>
                      <a:pt x="1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3" name="Freeform 144">
                <a:extLst>
                  <a:ext uri="{FF2B5EF4-FFF2-40B4-BE49-F238E27FC236}">
                    <a16:creationId xmlns:a16="http://schemas.microsoft.com/office/drawing/2014/main" id="{DEA8F67A-B76F-082A-488F-9F399AF5E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903"/>
                <a:ext cx="475" cy="469"/>
              </a:xfrm>
              <a:custGeom>
                <a:avLst/>
                <a:gdLst>
                  <a:gd name="T0" fmla="*/ 341 w 475"/>
                  <a:gd name="T1" fmla="*/ 3 h 469"/>
                  <a:gd name="T2" fmla="*/ 280 w 475"/>
                  <a:gd name="T3" fmla="*/ 0 h 469"/>
                  <a:gd name="T4" fmla="*/ 278 w 475"/>
                  <a:gd name="T5" fmla="*/ 0 h 469"/>
                  <a:gd name="T6" fmla="*/ 271 w 475"/>
                  <a:gd name="T7" fmla="*/ 0 h 469"/>
                  <a:gd name="T8" fmla="*/ 262 w 475"/>
                  <a:gd name="T9" fmla="*/ 1 h 469"/>
                  <a:gd name="T10" fmla="*/ 252 w 475"/>
                  <a:gd name="T11" fmla="*/ 7 h 469"/>
                  <a:gd name="T12" fmla="*/ 244 w 475"/>
                  <a:gd name="T13" fmla="*/ 9 h 469"/>
                  <a:gd name="T14" fmla="*/ 237 w 475"/>
                  <a:gd name="T15" fmla="*/ 10 h 469"/>
                  <a:gd name="T16" fmla="*/ 229 w 475"/>
                  <a:gd name="T17" fmla="*/ 15 h 469"/>
                  <a:gd name="T18" fmla="*/ 223 w 475"/>
                  <a:gd name="T19" fmla="*/ 19 h 469"/>
                  <a:gd name="T20" fmla="*/ 214 w 475"/>
                  <a:gd name="T21" fmla="*/ 22 h 469"/>
                  <a:gd name="T22" fmla="*/ 207 w 475"/>
                  <a:gd name="T23" fmla="*/ 26 h 469"/>
                  <a:gd name="T24" fmla="*/ 199 w 475"/>
                  <a:gd name="T25" fmla="*/ 32 h 469"/>
                  <a:gd name="T26" fmla="*/ 192 w 475"/>
                  <a:gd name="T27" fmla="*/ 38 h 469"/>
                  <a:gd name="T28" fmla="*/ 184 w 475"/>
                  <a:gd name="T29" fmla="*/ 43 h 469"/>
                  <a:gd name="T30" fmla="*/ 177 w 475"/>
                  <a:gd name="T31" fmla="*/ 50 h 469"/>
                  <a:gd name="T32" fmla="*/ 168 w 475"/>
                  <a:gd name="T33" fmla="*/ 56 h 469"/>
                  <a:gd name="T34" fmla="*/ 161 w 475"/>
                  <a:gd name="T35" fmla="*/ 65 h 469"/>
                  <a:gd name="T36" fmla="*/ 146 w 475"/>
                  <a:gd name="T37" fmla="*/ 77 h 469"/>
                  <a:gd name="T38" fmla="*/ 135 w 475"/>
                  <a:gd name="T39" fmla="*/ 92 h 469"/>
                  <a:gd name="T40" fmla="*/ 123 w 475"/>
                  <a:gd name="T41" fmla="*/ 103 h 469"/>
                  <a:gd name="T42" fmla="*/ 116 w 475"/>
                  <a:gd name="T43" fmla="*/ 113 h 469"/>
                  <a:gd name="T44" fmla="*/ 111 w 475"/>
                  <a:gd name="T45" fmla="*/ 120 h 469"/>
                  <a:gd name="T46" fmla="*/ 110 w 475"/>
                  <a:gd name="T47" fmla="*/ 123 h 469"/>
                  <a:gd name="T48" fmla="*/ 134 w 475"/>
                  <a:gd name="T49" fmla="*/ 147 h 469"/>
                  <a:gd name="T50" fmla="*/ 111 w 475"/>
                  <a:gd name="T51" fmla="*/ 186 h 469"/>
                  <a:gd name="T52" fmla="*/ 117 w 475"/>
                  <a:gd name="T53" fmla="*/ 265 h 469"/>
                  <a:gd name="T54" fmla="*/ 0 w 475"/>
                  <a:gd name="T55" fmla="*/ 399 h 469"/>
                  <a:gd name="T56" fmla="*/ 88 w 475"/>
                  <a:gd name="T57" fmla="*/ 469 h 469"/>
                  <a:gd name="T58" fmla="*/ 323 w 475"/>
                  <a:gd name="T59" fmla="*/ 447 h 469"/>
                  <a:gd name="T60" fmla="*/ 359 w 475"/>
                  <a:gd name="T61" fmla="*/ 338 h 469"/>
                  <a:gd name="T62" fmla="*/ 420 w 475"/>
                  <a:gd name="T63" fmla="*/ 331 h 469"/>
                  <a:gd name="T64" fmla="*/ 422 w 475"/>
                  <a:gd name="T65" fmla="*/ 326 h 469"/>
                  <a:gd name="T66" fmla="*/ 426 w 475"/>
                  <a:gd name="T67" fmla="*/ 320 h 469"/>
                  <a:gd name="T68" fmla="*/ 429 w 475"/>
                  <a:gd name="T69" fmla="*/ 313 h 469"/>
                  <a:gd name="T70" fmla="*/ 434 w 475"/>
                  <a:gd name="T71" fmla="*/ 308 h 469"/>
                  <a:gd name="T72" fmla="*/ 437 w 475"/>
                  <a:gd name="T73" fmla="*/ 301 h 469"/>
                  <a:gd name="T74" fmla="*/ 442 w 475"/>
                  <a:gd name="T75" fmla="*/ 292 h 469"/>
                  <a:gd name="T76" fmla="*/ 445 w 475"/>
                  <a:gd name="T77" fmla="*/ 282 h 469"/>
                  <a:gd name="T78" fmla="*/ 451 w 475"/>
                  <a:gd name="T79" fmla="*/ 273 h 469"/>
                  <a:gd name="T80" fmla="*/ 456 w 475"/>
                  <a:gd name="T81" fmla="*/ 262 h 469"/>
                  <a:gd name="T82" fmla="*/ 460 w 475"/>
                  <a:gd name="T83" fmla="*/ 252 h 469"/>
                  <a:gd name="T84" fmla="*/ 463 w 475"/>
                  <a:gd name="T85" fmla="*/ 238 h 469"/>
                  <a:gd name="T86" fmla="*/ 468 w 475"/>
                  <a:gd name="T87" fmla="*/ 226 h 469"/>
                  <a:gd name="T88" fmla="*/ 471 w 475"/>
                  <a:gd name="T89" fmla="*/ 214 h 469"/>
                  <a:gd name="T90" fmla="*/ 475 w 475"/>
                  <a:gd name="T91" fmla="*/ 202 h 469"/>
                  <a:gd name="T92" fmla="*/ 475 w 475"/>
                  <a:gd name="T93" fmla="*/ 189 h 469"/>
                  <a:gd name="T94" fmla="*/ 475 w 475"/>
                  <a:gd name="T95" fmla="*/ 174 h 469"/>
                  <a:gd name="T96" fmla="*/ 475 w 475"/>
                  <a:gd name="T97" fmla="*/ 159 h 469"/>
                  <a:gd name="T98" fmla="*/ 475 w 475"/>
                  <a:gd name="T99" fmla="*/ 147 h 469"/>
                  <a:gd name="T100" fmla="*/ 474 w 475"/>
                  <a:gd name="T101" fmla="*/ 134 h 469"/>
                  <a:gd name="T102" fmla="*/ 472 w 475"/>
                  <a:gd name="T103" fmla="*/ 120 h 469"/>
                  <a:gd name="T104" fmla="*/ 471 w 475"/>
                  <a:gd name="T105" fmla="*/ 109 h 469"/>
                  <a:gd name="T106" fmla="*/ 469 w 475"/>
                  <a:gd name="T107" fmla="*/ 98 h 469"/>
                  <a:gd name="T108" fmla="*/ 468 w 475"/>
                  <a:gd name="T109" fmla="*/ 86 h 469"/>
                  <a:gd name="T110" fmla="*/ 466 w 475"/>
                  <a:gd name="T111" fmla="*/ 77 h 469"/>
                  <a:gd name="T112" fmla="*/ 463 w 475"/>
                  <a:gd name="T113" fmla="*/ 67 h 469"/>
                  <a:gd name="T114" fmla="*/ 462 w 475"/>
                  <a:gd name="T115" fmla="*/ 61 h 469"/>
                  <a:gd name="T116" fmla="*/ 459 w 475"/>
                  <a:gd name="T117" fmla="*/ 50 h 469"/>
                  <a:gd name="T118" fmla="*/ 459 w 475"/>
                  <a:gd name="T119" fmla="*/ 47 h 469"/>
                  <a:gd name="T120" fmla="*/ 408 w 475"/>
                  <a:gd name="T121" fmla="*/ 4 h 469"/>
                  <a:gd name="T122" fmla="*/ 341 w 475"/>
                  <a:gd name="T123" fmla="*/ 3 h 469"/>
                  <a:gd name="T124" fmla="*/ 341 w 475"/>
                  <a:gd name="T125" fmla="*/ 3 h 469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475"/>
                  <a:gd name="T190" fmla="*/ 0 h 469"/>
                  <a:gd name="T191" fmla="*/ 475 w 475"/>
                  <a:gd name="T192" fmla="*/ 469 h 469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475" h="469">
                    <a:moveTo>
                      <a:pt x="341" y="3"/>
                    </a:moveTo>
                    <a:lnTo>
                      <a:pt x="280" y="0"/>
                    </a:lnTo>
                    <a:lnTo>
                      <a:pt x="278" y="0"/>
                    </a:lnTo>
                    <a:lnTo>
                      <a:pt x="271" y="0"/>
                    </a:lnTo>
                    <a:lnTo>
                      <a:pt x="262" y="1"/>
                    </a:lnTo>
                    <a:lnTo>
                      <a:pt x="252" y="7"/>
                    </a:lnTo>
                    <a:lnTo>
                      <a:pt x="244" y="9"/>
                    </a:lnTo>
                    <a:lnTo>
                      <a:pt x="237" y="10"/>
                    </a:lnTo>
                    <a:lnTo>
                      <a:pt x="229" y="15"/>
                    </a:lnTo>
                    <a:lnTo>
                      <a:pt x="223" y="19"/>
                    </a:lnTo>
                    <a:lnTo>
                      <a:pt x="214" y="22"/>
                    </a:lnTo>
                    <a:lnTo>
                      <a:pt x="207" y="26"/>
                    </a:lnTo>
                    <a:lnTo>
                      <a:pt x="199" y="32"/>
                    </a:lnTo>
                    <a:lnTo>
                      <a:pt x="192" y="38"/>
                    </a:lnTo>
                    <a:lnTo>
                      <a:pt x="184" y="43"/>
                    </a:lnTo>
                    <a:lnTo>
                      <a:pt x="177" y="50"/>
                    </a:lnTo>
                    <a:lnTo>
                      <a:pt x="168" y="56"/>
                    </a:lnTo>
                    <a:lnTo>
                      <a:pt x="161" y="65"/>
                    </a:lnTo>
                    <a:lnTo>
                      <a:pt x="146" y="77"/>
                    </a:lnTo>
                    <a:lnTo>
                      <a:pt x="135" y="92"/>
                    </a:lnTo>
                    <a:lnTo>
                      <a:pt x="123" y="103"/>
                    </a:lnTo>
                    <a:lnTo>
                      <a:pt x="116" y="113"/>
                    </a:lnTo>
                    <a:lnTo>
                      <a:pt x="111" y="120"/>
                    </a:lnTo>
                    <a:lnTo>
                      <a:pt x="110" y="123"/>
                    </a:lnTo>
                    <a:lnTo>
                      <a:pt x="134" y="147"/>
                    </a:lnTo>
                    <a:lnTo>
                      <a:pt x="111" y="186"/>
                    </a:lnTo>
                    <a:lnTo>
                      <a:pt x="117" y="265"/>
                    </a:lnTo>
                    <a:lnTo>
                      <a:pt x="0" y="399"/>
                    </a:lnTo>
                    <a:lnTo>
                      <a:pt x="88" y="469"/>
                    </a:lnTo>
                    <a:lnTo>
                      <a:pt x="323" y="447"/>
                    </a:lnTo>
                    <a:lnTo>
                      <a:pt x="359" y="338"/>
                    </a:lnTo>
                    <a:lnTo>
                      <a:pt x="420" y="331"/>
                    </a:lnTo>
                    <a:lnTo>
                      <a:pt x="422" y="326"/>
                    </a:lnTo>
                    <a:lnTo>
                      <a:pt x="426" y="320"/>
                    </a:lnTo>
                    <a:lnTo>
                      <a:pt x="429" y="313"/>
                    </a:lnTo>
                    <a:lnTo>
                      <a:pt x="434" y="308"/>
                    </a:lnTo>
                    <a:lnTo>
                      <a:pt x="437" y="301"/>
                    </a:lnTo>
                    <a:lnTo>
                      <a:pt x="442" y="292"/>
                    </a:lnTo>
                    <a:lnTo>
                      <a:pt x="445" y="282"/>
                    </a:lnTo>
                    <a:lnTo>
                      <a:pt x="451" y="273"/>
                    </a:lnTo>
                    <a:lnTo>
                      <a:pt x="456" y="262"/>
                    </a:lnTo>
                    <a:lnTo>
                      <a:pt x="460" y="252"/>
                    </a:lnTo>
                    <a:lnTo>
                      <a:pt x="463" y="238"/>
                    </a:lnTo>
                    <a:lnTo>
                      <a:pt x="468" y="226"/>
                    </a:lnTo>
                    <a:lnTo>
                      <a:pt x="471" y="214"/>
                    </a:lnTo>
                    <a:lnTo>
                      <a:pt x="475" y="202"/>
                    </a:lnTo>
                    <a:lnTo>
                      <a:pt x="475" y="189"/>
                    </a:lnTo>
                    <a:lnTo>
                      <a:pt x="475" y="174"/>
                    </a:lnTo>
                    <a:lnTo>
                      <a:pt x="475" y="159"/>
                    </a:lnTo>
                    <a:lnTo>
                      <a:pt x="475" y="147"/>
                    </a:lnTo>
                    <a:lnTo>
                      <a:pt x="474" y="134"/>
                    </a:lnTo>
                    <a:lnTo>
                      <a:pt x="472" y="120"/>
                    </a:lnTo>
                    <a:lnTo>
                      <a:pt x="471" y="109"/>
                    </a:lnTo>
                    <a:lnTo>
                      <a:pt x="469" y="98"/>
                    </a:lnTo>
                    <a:lnTo>
                      <a:pt x="468" y="86"/>
                    </a:lnTo>
                    <a:lnTo>
                      <a:pt x="466" y="77"/>
                    </a:lnTo>
                    <a:lnTo>
                      <a:pt x="463" y="67"/>
                    </a:lnTo>
                    <a:lnTo>
                      <a:pt x="462" y="61"/>
                    </a:lnTo>
                    <a:lnTo>
                      <a:pt x="459" y="50"/>
                    </a:lnTo>
                    <a:lnTo>
                      <a:pt x="459" y="47"/>
                    </a:lnTo>
                    <a:lnTo>
                      <a:pt x="408" y="4"/>
                    </a:lnTo>
                    <a:lnTo>
                      <a:pt x="341" y="3"/>
                    </a:lnTo>
                    <a:close/>
                  </a:path>
                </a:pathLst>
              </a:custGeom>
              <a:solidFill>
                <a:srgbClr val="A86E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4" name="Freeform 145">
                <a:extLst>
                  <a:ext uri="{FF2B5EF4-FFF2-40B4-BE49-F238E27FC236}">
                    <a16:creationId xmlns:a16="http://schemas.microsoft.com/office/drawing/2014/main" id="{6F2A6648-002F-AB2C-A043-1DF78E6D1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1498"/>
                <a:ext cx="160" cy="329"/>
              </a:xfrm>
              <a:custGeom>
                <a:avLst/>
                <a:gdLst>
                  <a:gd name="T0" fmla="*/ 127 w 160"/>
                  <a:gd name="T1" fmla="*/ 0 h 329"/>
                  <a:gd name="T2" fmla="*/ 121 w 160"/>
                  <a:gd name="T3" fmla="*/ 0 h 329"/>
                  <a:gd name="T4" fmla="*/ 105 w 160"/>
                  <a:gd name="T5" fmla="*/ 0 h 329"/>
                  <a:gd name="T6" fmla="*/ 82 w 160"/>
                  <a:gd name="T7" fmla="*/ 5 h 329"/>
                  <a:gd name="T8" fmla="*/ 62 w 160"/>
                  <a:gd name="T9" fmla="*/ 17 h 329"/>
                  <a:gd name="T10" fmla="*/ 42 w 160"/>
                  <a:gd name="T11" fmla="*/ 35 h 329"/>
                  <a:gd name="T12" fmla="*/ 26 w 160"/>
                  <a:gd name="T13" fmla="*/ 57 h 329"/>
                  <a:gd name="T14" fmla="*/ 15 w 160"/>
                  <a:gd name="T15" fmla="*/ 77 h 329"/>
                  <a:gd name="T16" fmla="*/ 12 w 160"/>
                  <a:gd name="T17" fmla="*/ 85 h 329"/>
                  <a:gd name="T18" fmla="*/ 9 w 160"/>
                  <a:gd name="T19" fmla="*/ 94 h 329"/>
                  <a:gd name="T20" fmla="*/ 6 w 160"/>
                  <a:gd name="T21" fmla="*/ 106 h 329"/>
                  <a:gd name="T22" fmla="*/ 5 w 160"/>
                  <a:gd name="T23" fmla="*/ 124 h 329"/>
                  <a:gd name="T24" fmla="*/ 0 w 160"/>
                  <a:gd name="T25" fmla="*/ 141 h 329"/>
                  <a:gd name="T26" fmla="*/ 0 w 160"/>
                  <a:gd name="T27" fmla="*/ 162 h 329"/>
                  <a:gd name="T28" fmla="*/ 0 w 160"/>
                  <a:gd name="T29" fmla="*/ 184 h 329"/>
                  <a:gd name="T30" fmla="*/ 0 w 160"/>
                  <a:gd name="T31" fmla="*/ 208 h 329"/>
                  <a:gd name="T32" fmla="*/ 3 w 160"/>
                  <a:gd name="T33" fmla="*/ 229 h 329"/>
                  <a:gd name="T34" fmla="*/ 8 w 160"/>
                  <a:gd name="T35" fmla="*/ 251 h 329"/>
                  <a:gd name="T36" fmla="*/ 12 w 160"/>
                  <a:gd name="T37" fmla="*/ 270 h 329"/>
                  <a:gd name="T38" fmla="*/ 21 w 160"/>
                  <a:gd name="T39" fmla="*/ 291 h 329"/>
                  <a:gd name="T40" fmla="*/ 26 w 160"/>
                  <a:gd name="T41" fmla="*/ 305 h 329"/>
                  <a:gd name="T42" fmla="*/ 32 w 160"/>
                  <a:gd name="T43" fmla="*/ 317 h 329"/>
                  <a:gd name="T44" fmla="*/ 36 w 160"/>
                  <a:gd name="T45" fmla="*/ 329 h 329"/>
                  <a:gd name="T46" fmla="*/ 33 w 160"/>
                  <a:gd name="T47" fmla="*/ 315 h 329"/>
                  <a:gd name="T48" fmla="*/ 32 w 160"/>
                  <a:gd name="T49" fmla="*/ 302 h 329"/>
                  <a:gd name="T50" fmla="*/ 30 w 160"/>
                  <a:gd name="T51" fmla="*/ 285 h 329"/>
                  <a:gd name="T52" fmla="*/ 27 w 160"/>
                  <a:gd name="T53" fmla="*/ 267 h 329"/>
                  <a:gd name="T54" fmla="*/ 24 w 160"/>
                  <a:gd name="T55" fmla="*/ 250 h 329"/>
                  <a:gd name="T56" fmla="*/ 23 w 160"/>
                  <a:gd name="T57" fmla="*/ 236 h 329"/>
                  <a:gd name="T58" fmla="*/ 23 w 160"/>
                  <a:gd name="T59" fmla="*/ 236 h 329"/>
                  <a:gd name="T60" fmla="*/ 26 w 160"/>
                  <a:gd name="T61" fmla="*/ 250 h 329"/>
                  <a:gd name="T62" fmla="*/ 30 w 160"/>
                  <a:gd name="T63" fmla="*/ 267 h 329"/>
                  <a:gd name="T64" fmla="*/ 39 w 160"/>
                  <a:gd name="T65" fmla="*/ 285 h 329"/>
                  <a:gd name="T66" fmla="*/ 51 w 160"/>
                  <a:gd name="T67" fmla="*/ 302 h 329"/>
                  <a:gd name="T68" fmla="*/ 64 w 160"/>
                  <a:gd name="T69" fmla="*/ 315 h 329"/>
                  <a:gd name="T70" fmla="*/ 78 w 160"/>
                  <a:gd name="T71" fmla="*/ 329 h 329"/>
                  <a:gd name="T72" fmla="*/ 160 w 160"/>
                  <a:gd name="T73" fmla="*/ 11 h 32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0"/>
                  <a:gd name="T112" fmla="*/ 0 h 329"/>
                  <a:gd name="T113" fmla="*/ 160 w 160"/>
                  <a:gd name="T114" fmla="*/ 329 h 32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0" h="329">
                    <a:moveTo>
                      <a:pt x="160" y="11"/>
                    </a:moveTo>
                    <a:lnTo>
                      <a:pt x="127" y="0"/>
                    </a:lnTo>
                    <a:lnTo>
                      <a:pt x="124" y="0"/>
                    </a:lnTo>
                    <a:lnTo>
                      <a:pt x="121" y="0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3" y="0"/>
                    </a:lnTo>
                    <a:lnTo>
                      <a:pt x="82" y="5"/>
                    </a:lnTo>
                    <a:lnTo>
                      <a:pt x="72" y="9"/>
                    </a:lnTo>
                    <a:lnTo>
                      <a:pt x="62" y="17"/>
                    </a:lnTo>
                    <a:lnTo>
                      <a:pt x="50" y="23"/>
                    </a:lnTo>
                    <a:lnTo>
                      <a:pt x="42" y="35"/>
                    </a:lnTo>
                    <a:lnTo>
                      <a:pt x="33" y="47"/>
                    </a:lnTo>
                    <a:lnTo>
                      <a:pt x="26" y="57"/>
                    </a:lnTo>
                    <a:lnTo>
                      <a:pt x="20" y="68"/>
                    </a:lnTo>
                    <a:lnTo>
                      <a:pt x="15" y="77"/>
                    </a:lnTo>
                    <a:lnTo>
                      <a:pt x="12" y="82"/>
                    </a:lnTo>
                    <a:lnTo>
                      <a:pt x="12" y="85"/>
                    </a:lnTo>
                    <a:lnTo>
                      <a:pt x="12" y="87"/>
                    </a:lnTo>
                    <a:lnTo>
                      <a:pt x="9" y="94"/>
                    </a:lnTo>
                    <a:lnTo>
                      <a:pt x="8" y="99"/>
                    </a:lnTo>
                    <a:lnTo>
                      <a:pt x="6" y="106"/>
                    </a:lnTo>
                    <a:lnTo>
                      <a:pt x="5" y="114"/>
                    </a:lnTo>
                    <a:lnTo>
                      <a:pt x="5" y="124"/>
                    </a:lnTo>
                    <a:lnTo>
                      <a:pt x="2" y="132"/>
                    </a:lnTo>
                    <a:lnTo>
                      <a:pt x="0" y="141"/>
                    </a:lnTo>
                    <a:lnTo>
                      <a:pt x="0" y="150"/>
                    </a:lnTo>
                    <a:lnTo>
                      <a:pt x="0" y="162"/>
                    </a:lnTo>
                    <a:lnTo>
                      <a:pt x="0" y="172"/>
                    </a:lnTo>
                    <a:lnTo>
                      <a:pt x="0" y="184"/>
                    </a:lnTo>
                    <a:lnTo>
                      <a:pt x="0" y="196"/>
                    </a:lnTo>
                    <a:lnTo>
                      <a:pt x="0" y="208"/>
                    </a:lnTo>
                    <a:lnTo>
                      <a:pt x="0" y="218"/>
                    </a:lnTo>
                    <a:lnTo>
                      <a:pt x="3" y="229"/>
                    </a:lnTo>
                    <a:lnTo>
                      <a:pt x="5" y="239"/>
                    </a:lnTo>
                    <a:lnTo>
                      <a:pt x="8" y="251"/>
                    </a:lnTo>
                    <a:lnTo>
                      <a:pt x="11" y="260"/>
                    </a:lnTo>
                    <a:lnTo>
                      <a:pt x="12" y="270"/>
                    </a:lnTo>
                    <a:lnTo>
                      <a:pt x="17" y="281"/>
                    </a:lnTo>
                    <a:lnTo>
                      <a:pt x="21" y="291"/>
                    </a:lnTo>
                    <a:lnTo>
                      <a:pt x="23" y="297"/>
                    </a:lnTo>
                    <a:lnTo>
                      <a:pt x="26" y="305"/>
                    </a:lnTo>
                    <a:lnTo>
                      <a:pt x="29" y="311"/>
                    </a:lnTo>
                    <a:lnTo>
                      <a:pt x="32" y="317"/>
                    </a:lnTo>
                    <a:lnTo>
                      <a:pt x="33" y="326"/>
                    </a:lnTo>
                    <a:lnTo>
                      <a:pt x="36" y="329"/>
                    </a:lnTo>
                    <a:lnTo>
                      <a:pt x="35" y="326"/>
                    </a:lnTo>
                    <a:lnTo>
                      <a:pt x="33" y="315"/>
                    </a:lnTo>
                    <a:lnTo>
                      <a:pt x="33" y="308"/>
                    </a:lnTo>
                    <a:lnTo>
                      <a:pt x="32" y="302"/>
                    </a:lnTo>
                    <a:lnTo>
                      <a:pt x="30" y="293"/>
                    </a:lnTo>
                    <a:lnTo>
                      <a:pt x="30" y="285"/>
                    </a:lnTo>
                    <a:lnTo>
                      <a:pt x="27" y="275"/>
                    </a:lnTo>
                    <a:lnTo>
                      <a:pt x="27" y="267"/>
                    </a:lnTo>
                    <a:lnTo>
                      <a:pt x="24" y="258"/>
                    </a:lnTo>
                    <a:lnTo>
                      <a:pt x="24" y="250"/>
                    </a:lnTo>
                    <a:lnTo>
                      <a:pt x="23" y="242"/>
                    </a:lnTo>
                    <a:lnTo>
                      <a:pt x="23" y="236"/>
                    </a:lnTo>
                    <a:lnTo>
                      <a:pt x="23" y="233"/>
                    </a:lnTo>
                    <a:lnTo>
                      <a:pt x="23" y="236"/>
                    </a:lnTo>
                    <a:lnTo>
                      <a:pt x="23" y="242"/>
                    </a:lnTo>
                    <a:lnTo>
                      <a:pt x="26" y="250"/>
                    </a:lnTo>
                    <a:lnTo>
                      <a:pt x="27" y="258"/>
                    </a:lnTo>
                    <a:lnTo>
                      <a:pt x="30" y="267"/>
                    </a:lnTo>
                    <a:lnTo>
                      <a:pt x="33" y="275"/>
                    </a:lnTo>
                    <a:lnTo>
                      <a:pt x="39" y="285"/>
                    </a:lnTo>
                    <a:lnTo>
                      <a:pt x="44" y="293"/>
                    </a:lnTo>
                    <a:lnTo>
                      <a:pt x="51" y="302"/>
                    </a:lnTo>
                    <a:lnTo>
                      <a:pt x="57" y="308"/>
                    </a:lnTo>
                    <a:lnTo>
                      <a:pt x="64" y="315"/>
                    </a:lnTo>
                    <a:lnTo>
                      <a:pt x="73" y="326"/>
                    </a:lnTo>
                    <a:lnTo>
                      <a:pt x="78" y="329"/>
                    </a:lnTo>
                    <a:lnTo>
                      <a:pt x="160" y="1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5" name="Freeform 146">
                <a:extLst>
                  <a:ext uri="{FF2B5EF4-FFF2-40B4-BE49-F238E27FC236}">
                    <a16:creationId xmlns:a16="http://schemas.microsoft.com/office/drawing/2014/main" id="{54CA5B2D-F371-C144-CC75-A3353E9CC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1521"/>
                <a:ext cx="216" cy="516"/>
              </a:xfrm>
              <a:custGeom>
                <a:avLst/>
                <a:gdLst>
                  <a:gd name="T0" fmla="*/ 39 w 216"/>
                  <a:gd name="T1" fmla="*/ 133 h 516"/>
                  <a:gd name="T2" fmla="*/ 40 w 216"/>
                  <a:gd name="T3" fmla="*/ 191 h 516"/>
                  <a:gd name="T4" fmla="*/ 40 w 216"/>
                  <a:gd name="T5" fmla="*/ 203 h 516"/>
                  <a:gd name="T6" fmla="*/ 43 w 216"/>
                  <a:gd name="T7" fmla="*/ 221 h 516"/>
                  <a:gd name="T8" fmla="*/ 51 w 216"/>
                  <a:gd name="T9" fmla="*/ 246 h 516"/>
                  <a:gd name="T10" fmla="*/ 59 w 216"/>
                  <a:gd name="T11" fmla="*/ 271 h 516"/>
                  <a:gd name="T12" fmla="*/ 71 w 216"/>
                  <a:gd name="T13" fmla="*/ 295 h 516"/>
                  <a:gd name="T14" fmla="*/ 83 w 216"/>
                  <a:gd name="T15" fmla="*/ 316 h 516"/>
                  <a:gd name="T16" fmla="*/ 92 w 216"/>
                  <a:gd name="T17" fmla="*/ 328 h 516"/>
                  <a:gd name="T18" fmla="*/ 116 w 216"/>
                  <a:gd name="T19" fmla="*/ 332 h 516"/>
                  <a:gd name="T20" fmla="*/ 119 w 216"/>
                  <a:gd name="T21" fmla="*/ 359 h 516"/>
                  <a:gd name="T22" fmla="*/ 115 w 216"/>
                  <a:gd name="T23" fmla="*/ 377 h 516"/>
                  <a:gd name="T24" fmla="*/ 103 w 216"/>
                  <a:gd name="T25" fmla="*/ 398 h 516"/>
                  <a:gd name="T26" fmla="*/ 85 w 216"/>
                  <a:gd name="T27" fmla="*/ 416 h 516"/>
                  <a:gd name="T28" fmla="*/ 71 w 216"/>
                  <a:gd name="T29" fmla="*/ 431 h 516"/>
                  <a:gd name="T30" fmla="*/ 57 w 216"/>
                  <a:gd name="T31" fmla="*/ 446 h 516"/>
                  <a:gd name="T32" fmla="*/ 40 w 216"/>
                  <a:gd name="T33" fmla="*/ 459 h 516"/>
                  <a:gd name="T34" fmla="*/ 27 w 216"/>
                  <a:gd name="T35" fmla="*/ 471 h 516"/>
                  <a:gd name="T36" fmla="*/ 13 w 216"/>
                  <a:gd name="T37" fmla="*/ 482 h 516"/>
                  <a:gd name="T38" fmla="*/ 1 w 216"/>
                  <a:gd name="T39" fmla="*/ 494 h 516"/>
                  <a:gd name="T40" fmla="*/ 34 w 216"/>
                  <a:gd name="T41" fmla="*/ 516 h 516"/>
                  <a:gd name="T42" fmla="*/ 209 w 216"/>
                  <a:gd name="T43" fmla="*/ 401 h 516"/>
                  <a:gd name="T44" fmla="*/ 206 w 216"/>
                  <a:gd name="T45" fmla="*/ 397 h 516"/>
                  <a:gd name="T46" fmla="*/ 203 w 216"/>
                  <a:gd name="T47" fmla="*/ 385 h 516"/>
                  <a:gd name="T48" fmla="*/ 198 w 216"/>
                  <a:gd name="T49" fmla="*/ 364 h 516"/>
                  <a:gd name="T50" fmla="*/ 197 w 216"/>
                  <a:gd name="T51" fmla="*/ 347 h 516"/>
                  <a:gd name="T52" fmla="*/ 198 w 216"/>
                  <a:gd name="T53" fmla="*/ 331 h 516"/>
                  <a:gd name="T54" fmla="*/ 198 w 216"/>
                  <a:gd name="T55" fmla="*/ 309 h 516"/>
                  <a:gd name="T56" fmla="*/ 200 w 216"/>
                  <a:gd name="T57" fmla="*/ 286 h 516"/>
                  <a:gd name="T58" fmla="*/ 203 w 216"/>
                  <a:gd name="T59" fmla="*/ 262 h 516"/>
                  <a:gd name="T60" fmla="*/ 206 w 216"/>
                  <a:gd name="T61" fmla="*/ 240 h 516"/>
                  <a:gd name="T62" fmla="*/ 209 w 216"/>
                  <a:gd name="T63" fmla="*/ 221 h 516"/>
                  <a:gd name="T64" fmla="*/ 213 w 216"/>
                  <a:gd name="T65" fmla="*/ 204 h 516"/>
                  <a:gd name="T66" fmla="*/ 216 w 216"/>
                  <a:gd name="T67" fmla="*/ 191 h 516"/>
                  <a:gd name="T68" fmla="*/ 70 w 216"/>
                  <a:gd name="T69" fmla="*/ 61 h 51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6"/>
                  <a:gd name="T106" fmla="*/ 0 h 516"/>
                  <a:gd name="T107" fmla="*/ 216 w 216"/>
                  <a:gd name="T108" fmla="*/ 516 h 51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6" h="516">
                    <a:moveTo>
                      <a:pt x="70" y="61"/>
                    </a:moveTo>
                    <a:lnTo>
                      <a:pt x="39" y="133"/>
                    </a:lnTo>
                    <a:lnTo>
                      <a:pt x="51" y="164"/>
                    </a:lnTo>
                    <a:lnTo>
                      <a:pt x="40" y="191"/>
                    </a:lnTo>
                    <a:lnTo>
                      <a:pt x="40" y="195"/>
                    </a:lnTo>
                    <a:lnTo>
                      <a:pt x="40" y="203"/>
                    </a:lnTo>
                    <a:lnTo>
                      <a:pt x="42" y="212"/>
                    </a:lnTo>
                    <a:lnTo>
                      <a:pt x="43" y="221"/>
                    </a:lnTo>
                    <a:lnTo>
                      <a:pt x="46" y="234"/>
                    </a:lnTo>
                    <a:lnTo>
                      <a:pt x="51" y="246"/>
                    </a:lnTo>
                    <a:lnTo>
                      <a:pt x="55" y="259"/>
                    </a:lnTo>
                    <a:lnTo>
                      <a:pt x="59" y="271"/>
                    </a:lnTo>
                    <a:lnTo>
                      <a:pt x="65" y="285"/>
                    </a:lnTo>
                    <a:lnTo>
                      <a:pt x="71" y="295"/>
                    </a:lnTo>
                    <a:lnTo>
                      <a:pt x="79" y="307"/>
                    </a:lnTo>
                    <a:lnTo>
                      <a:pt x="83" y="316"/>
                    </a:lnTo>
                    <a:lnTo>
                      <a:pt x="89" y="325"/>
                    </a:lnTo>
                    <a:lnTo>
                      <a:pt x="92" y="328"/>
                    </a:lnTo>
                    <a:lnTo>
                      <a:pt x="95" y="331"/>
                    </a:lnTo>
                    <a:lnTo>
                      <a:pt x="116" y="332"/>
                    </a:lnTo>
                    <a:lnTo>
                      <a:pt x="121" y="358"/>
                    </a:lnTo>
                    <a:lnTo>
                      <a:pt x="119" y="359"/>
                    </a:lnTo>
                    <a:lnTo>
                      <a:pt x="118" y="370"/>
                    </a:lnTo>
                    <a:lnTo>
                      <a:pt x="115" y="377"/>
                    </a:lnTo>
                    <a:lnTo>
                      <a:pt x="110" y="386"/>
                    </a:lnTo>
                    <a:lnTo>
                      <a:pt x="103" y="398"/>
                    </a:lnTo>
                    <a:lnTo>
                      <a:pt x="94" y="411"/>
                    </a:lnTo>
                    <a:lnTo>
                      <a:pt x="85" y="416"/>
                    </a:lnTo>
                    <a:lnTo>
                      <a:pt x="79" y="423"/>
                    </a:lnTo>
                    <a:lnTo>
                      <a:pt x="71" y="431"/>
                    </a:lnTo>
                    <a:lnTo>
                      <a:pt x="64" y="438"/>
                    </a:lnTo>
                    <a:lnTo>
                      <a:pt x="57" y="446"/>
                    </a:lnTo>
                    <a:lnTo>
                      <a:pt x="49" y="452"/>
                    </a:lnTo>
                    <a:lnTo>
                      <a:pt x="40" y="459"/>
                    </a:lnTo>
                    <a:lnTo>
                      <a:pt x="34" y="467"/>
                    </a:lnTo>
                    <a:lnTo>
                      <a:pt x="27" y="471"/>
                    </a:lnTo>
                    <a:lnTo>
                      <a:pt x="19" y="477"/>
                    </a:lnTo>
                    <a:lnTo>
                      <a:pt x="13" y="482"/>
                    </a:lnTo>
                    <a:lnTo>
                      <a:pt x="9" y="488"/>
                    </a:lnTo>
                    <a:lnTo>
                      <a:pt x="1" y="494"/>
                    </a:lnTo>
                    <a:lnTo>
                      <a:pt x="0" y="496"/>
                    </a:lnTo>
                    <a:lnTo>
                      <a:pt x="34" y="516"/>
                    </a:lnTo>
                    <a:lnTo>
                      <a:pt x="127" y="459"/>
                    </a:lnTo>
                    <a:lnTo>
                      <a:pt x="209" y="401"/>
                    </a:lnTo>
                    <a:lnTo>
                      <a:pt x="207" y="400"/>
                    </a:lnTo>
                    <a:lnTo>
                      <a:pt x="206" y="397"/>
                    </a:lnTo>
                    <a:lnTo>
                      <a:pt x="204" y="392"/>
                    </a:lnTo>
                    <a:lnTo>
                      <a:pt x="203" y="385"/>
                    </a:lnTo>
                    <a:lnTo>
                      <a:pt x="200" y="374"/>
                    </a:lnTo>
                    <a:lnTo>
                      <a:pt x="198" y="364"/>
                    </a:lnTo>
                    <a:lnTo>
                      <a:pt x="197" y="356"/>
                    </a:lnTo>
                    <a:lnTo>
                      <a:pt x="197" y="347"/>
                    </a:lnTo>
                    <a:lnTo>
                      <a:pt x="197" y="338"/>
                    </a:lnTo>
                    <a:lnTo>
                      <a:pt x="198" y="331"/>
                    </a:lnTo>
                    <a:lnTo>
                      <a:pt x="198" y="319"/>
                    </a:lnTo>
                    <a:lnTo>
                      <a:pt x="198" y="309"/>
                    </a:lnTo>
                    <a:lnTo>
                      <a:pt x="198" y="297"/>
                    </a:lnTo>
                    <a:lnTo>
                      <a:pt x="200" y="286"/>
                    </a:lnTo>
                    <a:lnTo>
                      <a:pt x="201" y="274"/>
                    </a:lnTo>
                    <a:lnTo>
                      <a:pt x="203" y="262"/>
                    </a:lnTo>
                    <a:lnTo>
                      <a:pt x="204" y="250"/>
                    </a:lnTo>
                    <a:lnTo>
                      <a:pt x="206" y="240"/>
                    </a:lnTo>
                    <a:lnTo>
                      <a:pt x="207" y="228"/>
                    </a:lnTo>
                    <a:lnTo>
                      <a:pt x="209" y="221"/>
                    </a:lnTo>
                    <a:lnTo>
                      <a:pt x="210" y="212"/>
                    </a:lnTo>
                    <a:lnTo>
                      <a:pt x="213" y="204"/>
                    </a:lnTo>
                    <a:lnTo>
                      <a:pt x="215" y="192"/>
                    </a:lnTo>
                    <a:lnTo>
                      <a:pt x="216" y="191"/>
                    </a:lnTo>
                    <a:lnTo>
                      <a:pt x="112" y="0"/>
                    </a:lnTo>
                    <a:lnTo>
                      <a:pt x="70" y="61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6" name="Freeform 147">
                <a:extLst>
                  <a:ext uri="{FF2B5EF4-FFF2-40B4-BE49-F238E27FC236}">
                    <a16:creationId xmlns:a16="http://schemas.microsoft.com/office/drawing/2014/main" id="{FE21E864-176B-6EBB-0002-4964EBC46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0" y="1364"/>
                <a:ext cx="853" cy="561"/>
              </a:xfrm>
              <a:custGeom>
                <a:avLst/>
                <a:gdLst>
                  <a:gd name="T0" fmla="*/ 371 w 853"/>
                  <a:gd name="T1" fmla="*/ 23 h 561"/>
                  <a:gd name="T2" fmla="*/ 272 w 853"/>
                  <a:gd name="T3" fmla="*/ 75 h 561"/>
                  <a:gd name="T4" fmla="*/ 192 w 853"/>
                  <a:gd name="T5" fmla="*/ 191 h 561"/>
                  <a:gd name="T6" fmla="*/ 155 w 853"/>
                  <a:gd name="T7" fmla="*/ 257 h 561"/>
                  <a:gd name="T8" fmla="*/ 155 w 853"/>
                  <a:gd name="T9" fmla="*/ 255 h 561"/>
                  <a:gd name="T10" fmla="*/ 152 w 853"/>
                  <a:gd name="T11" fmla="*/ 258 h 561"/>
                  <a:gd name="T12" fmla="*/ 146 w 853"/>
                  <a:gd name="T13" fmla="*/ 261 h 561"/>
                  <a:gd name="T14" fmla="*/ 141 w 853"/>
                  <a:gd name="T15" fmla="*/ 269 h 561"/>
                  <a:gd name="T16" fmla="*/ 132 w 853"/>
                  <a:gd name="T17" fmla="*/ 276 h 561"/>
                  <a:gd name="T18" fmla="*/ 120 w 853"/>
                  <a:gd name="T19" fmla="*/ 290 h 561"/>
                  <a:gd name="T20" fmla="*/ 110 w 853"/>
                  <a:gd name="T21" fmla="*/ 294 h 561"/>
                  <a:gd name="T22" fmla="*/ 102 w 853"/>
                  <a:gd name="T23" fmla="*/ 303 h 561"/>
                  <a:gd name="T24" fmla="*/ 92 w 853"/>
                  <a:gd name="T25" fmla="*/ 310 h 561"/>
                  <a:gd name="T26" fmla="*/ 83 w 853"/>
                  <a:gd name="T27" fmla="*/ 319 h 561"/>
                  <a:gd name="T28" fmla="*/ 73 w 853"/>
                  <a:gd name="T29" fmla="*/ 327 h 561"/>
                  <a:gd name="T30" fmla="*/ 64 w 853"/>
                  <a:gd name="T31" fmla="*/ 336 h 561"/>
                  <a:gd name="T32" fmla="*/ 53 w 853"/>
                  <a:gd name="T33" fmla="*/ 346 h 561"/>
                  <a:gd name="T34" fmla="*/ 44 w 853"/>
                  <a:gd name="T35" fmla="*/ 355 h 561"/>
                  <a:gd name="T36" fmla="*/ 32 w 853"/>
                  <a:gd name="T37" fmla="*/ 361 h 561"/>
                  <a:gd name="T38" fmla="*/ 25 w 853"/>
                  <a:gd name="T39" fmla="*/ 370 h 561"/>
                  <a:gd name="T40" fmla="*/ 17 w 853"/>
                  <a:gd name="T41" fmla="*/ 376 h 561"/>
                  <a:gd name="T42" fmla="*/ 10 w 853"/>
                  <a:gd name="T43" fmla="*/ 382 h 561"/>
                  <a:gd name="T44" fmla="*/ 1 w 853"/>
                  <a:gd name="T45" fmla="*/ 391 h 561"/>
                  <a:gd name="T46" fmla="*/ 0 w 853"/>
                  <a:gd name="T47" fmla="*/ 394 h 561"/>
                  <a:gd name="T48" fmla="*/ 37 w 853"/>
                  <a:gd name="T49" fmla="*/ 446 h 561"/>
                  <a:gd name="T50" fmla="*/ 290 w 853"/>
                  <a:gd name="T51" fmla="*/ 324 h 561"/>
                  <a:gd name="T52" fmla="*/ 463 w 853"/>
                  <a:gd name="T53" fmla="*/ 561 h 561"/>
                  <a:gd name="T54" fmla="*/ 853 w 853"/>
                  <a:gd name="T55" fmla="*/ 352 h 561"/>
                  <a:gd name="T56" fmla="*/ 783 w 853"/>
                  <a:gd name="T57" fmla="*/ 269 h 561"/>
                  <a:gd name="T58" fmla="*/ 780 w 853"/>
                  <a:gd name="T59" fmla="*/ 264 h 561"/>
                  <a:gd name="T60" fmla="*/ 777 w 853"/>
                  <a:gd name="T61" fmla="*/ 255 h 561"/>
                  <a:gd name="T62" fmla="*/ 775 w 853"/>
                  <a:gd name="T63" fmla="*/ 246 h 561"/>
                  <a:gd name="T64" fmla="*/ 772 w 853"/>
                  <a:gd name="T65" fmla="*/ 240 h 561"/>
                  <a:gd name="T66" fmla="*/ 769 w 853"/>
                  <a:gd name="T67" fmla="*/ 231 h 561"/>
                  <a:gd name="T68" fmla="*/ 766 w 853"/>
                  <a:gd name="T69" fmla="*/ 224 h 561"/>
                  <a:gd name="T70" fmla="*/ 762 w 853"/>
                  <a:gd name="T71" fmla="*/ 213 h 561"/>
                  <a:gd name="T72" fmla="*/ 757 w 853"/>
                  <a:gd name="T73" fmla="*/ 203 h 561"/>
                  <a:gd name="T74" fmla="*/ 753 w 853"/>
                  <a:gd name="T75" fmla="*/ 194 h 561"/>
                  <a:gd name="T76" fmla="*/ 748 w 853"/>
                  <a:gd name="T77" fmla="*/ 185 h 561"/>
                  <a:gd name="T78" fmla="*/ 742 w 853"/>
                  <a:gd name="T79" fmla="*/ 175 h 561"/>
                  <a:gd name="T80" fmla="*/ 738 w 853"/>
                  <a:gd name="T81" fmla="*/ 166 h 561"/>
                  <a:gd name="T82" fmla="*/ 732 w 853"/>
                  <a:gd name="T83" fmla="*/ 157 h 561"/>
                  <a:gd name="T84" fmla="*/ 727 w 853"/>
                  <a:gd name="T85" fmla="*/ 151 h 561"/>
                  <a:gd name="T86" fmla="*/ 720 w 853"/>
                  <a:gd name="T87" fmla="*/ 142 h 561"/>
                  <a:gd name="T88" fmla="*/ 715 w 853"/>
                  <a:gd name="T89" fmla="*/ 134 h 561"/>
                  <a:gd name="T90" fmla="*/ 708 w 853"/>
                  <a:gd name="T91" fmla="*/ 128 h 561"/>
                  <a:gd name="T92" fmla="*/ 704 w 853"/>
                  <a:gd name="T93" fmla="*/ 124 h 561"/>
                  <a:gd name="T94" fmla="*/ 693 w 853"/>
                  <a:gd name="T95" fmla="*/ 115 h 561"/>
                  <a:gd name="T96" fmla="*/ 684 w 853"/>
                  <a:gd name="T97" fmla="*/ 111 h 561"/>
                  <a:gd name="T98" fmla="*/ 675 w 853"/>
                  <a:gd name="T99" fmla="*/ 105 h 561"/>
                  <a:gd name="T100" fmla="*/ 668 w 853"/>
                  <a:gd name="T101" fmla="*/ 103 h 561"/>
                  <a:gd name="T102" fmla="*/ 663 w 853"/>
                  <a:gd name="T103" fmla="*/ 102 h 561"/>
                  <a:gd name="T104" fmla="*/ 523 w 853"/>
                  <a:gd name="T105" fmla="*/ 63 h 561"/>
                  <a:gd name="T106" fmla="*/ 492 w 853"/>
                  <a:gd name="T107" fmla="*/ 0 h 561"/>
                  <a:gd name="T108" fmla="*/ 371 w 853"/>
                  <a:gd name="T109" fmla="*/ 23 h 561"/>
                  <a:gd name="T110" fmla="*/ 371 w 853"/>
                  <a:gd name="T111" fmla="*/ 23 h 56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853"/>
                  <a:gd name="T169" fmla="*/ 0 h 561"/>
                  <a:gd name="T170" fmla="*/ 853 w 853"/>
                  <a:gd name="T171" fmla="*/ 561 h 56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853" h="561">
                    <a:moveTo>
                      <a:pt x="371" y="23"/>
                    </a:moveTo>
                    <a:lnTo>
                      <a:pt x="272" y="75"/>
                    </a:lnTo>
                    <a:lnTo>
                      <a:pt x="192" y="191"/>
                    </a:lnTo>
                    <a:lnTo>
                      <a:pt x="155" y="257"/>
                    </a:lnTo>
                    <a:lnTo>
                      <a:pt x="155" y="255"/>
                    </a:lnTo>
                    <a:lnTo>
                      <a:pt x="152" y="258"/>
                    </a:lnTo>
                    <a:lnTo>
                      <a:pt x="146" y="261"/>
                    </a:lnTo>
                    <a:lnTo>
                      <a:pt x="141" y="269"/>
                    </a:lnTo>
                    <a:lnTo>
                      <a:pt x="132" y="276"/>
                    </a:lnTo>
                    <a:lnTo>
                      <a:pt x="120" y="290"/>
                    </a:lnTo>
                    <a:lnTo>
                      <a:pt x="110" y="294"/>
                    </a:lnTo>
                    <a:lnTo>
                      <a:pt x="102" y="303"/>
                    </a:lnTo>
                    <a:lnTo>
                      <a:pt x="92" y="310"/>
                    </a:lnTo>
                    <a:lnTo>
                      <a:pt x="83" y="319"/>
                    </a:lnTo>
                    <a:lnTo>
                      <a:pt x="73" y="327"/>
                    </a:lnTo>
                    <a:lnTo>
                      <a:pt x="64" y="336"/>
                    </a:lnTo>
                    <a:lnTo>
                      <a:pt x="53" y="346"/>
                    </a:lnTo>
                    <a:lnTo>
                      <a:pt x="44" y="355"/>
                    </a:lnTo>
                    <a:lnTo>
                      <a:pt x="32" y="361"/>
                    </a:lnTo>
                    <a:lnTo>
                      <a:pt x="25" y="370"/>
                    </a:lnTo>
                    <a:lnTo>
                      <a:pt x="17" y="376"/>
                    </a:lnTo>
                    <a:lnTo>
                      <a:pt x="10" y="382"/>
                    </a:lnTo>
                    <a:lnTo>
                      <a:pt x="1" y="391"/>
                    </a:lnTo>
                    <a:lnTo>
                      <a:pt x="0" y="394"/>
                    </a:lnTo>
                    <a:lnTo>
                      <a:pt x="37" y="446"/>
                    </a:lnTo>
                    <a:lnTo>
                      <a:pt x="290" y="324"/>
                    </a:lnTo>
                    <a:lnTo>
                      <a:pt x="463" y="561"/>
                    </a:lnTo>
                    <a:lnTo>
                      <a:pt x="853" y="352"/>
                    </a:lnTo>
                    <a:lnTo>
                      <a:pt x="783" y="269"/>
                    </a:lnTo>
                    <a:lnTo>
                      <a:pt x="780" y="264"/>
                    </a:lnTo>
                    <a:lnTo>
                      <a:pt x="777" y="255"/>
                    </a:lnTo>
                    <a:lnTo>
                      <a:pt x="775" y="246"/>
                    </a:lnTo>
                    <a:lnTo>
                      <a:pt x="772" y="240"/>
                    </a:lnTo>
                    <a:lnTo>
                      <a:pt x="769" y="231"/>
                    </a:lnTo>
                    <a:lnTo>
                      <a:pt x="766" y="224"/>
                    </a:lnTo>
                    <a:lnTo>
                      <a:pt x="762" y="213"/>
                    </a:lnTo>
                    <a:lnTo>
                      <a:pt x="757" y="203"/>
                    </a:lnTo>
                    <a:lnTo>
                      <a:pt x="753" y="194"/>
                    </a:lnTo>
                    <a:lnTo>
                      <a:pt x="748" y="185"/>
                    </a:lnTo>
                    <a:lnTo>
                      <a:pt x="742" y="175"/>
                    </a:lnTo>
                    <a:lnTo>
                      <a:pt x="738" y="166"/>
                    </a:lnTo>
                    <a:lnTo>
                      <a:pt x="732" y="157"/>
                    </a:lnTo>
                    <a:lnTo>
                      <a:pt x="727" y="151"/>
                    </a:lnTo>
                    <a:lnTo>
                      <a:pt x="720" y="142"/>
                    </a:lnTo>
                    <a:lnTo>
                      <a:pt x="715" y="134"/>
                    </a:lnTo>
                    <a:lnTo>
                      <a:pt x="708" y="128"/>
                    </a:lnTo>
                    <a:lnTo>
                      <a:pt x="704" y="124"/>
                    </a:lnTo>
                    <a:lnTo>
                      <a:pt x="693" y="115"/>
                    </a:lnTo>
                    <a:lnTo>
                      <a:pt x="684" y="111"/>
                    </a:lnTo>
                    <a:lnTo>
                      <a:pt x="675" y="105"/>
                    </a:lnTo>
                    <a:lnTo>
                      <a:pt x="668" y="103"/>
                    </a:lnTo>
                    <a:lnTo>
                      <a:pt x="663" y="102"/>
                    </a:lnTo>
                    <a:lnTo>
                      <a:pt x="523" y="63"/>
                    </a:lnTo>
                    <a:lnTo>
                      <a:pt x="492" y="0"/>
                    </a:lnTo>
                    <a:lnTo>
                      <a:pt x="371" y="23"/>
                    </a:lnTo>
                    <a:close/>
                  </a:path>
                </a:pathLst>
              </a:custGeom>
              <a:solidFill>
                <a:srgbClr val="BFC9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7" name="Freeform 148">
                <a:extLst>
                  <a:ext uri="{FF2B5EF4-FFF2-40B4-BE49-F238E27FC236}">
                    <a16:creationId xmlns:a16="http://schemas.microsoft.com/office/drawing/2014/main" id="{714422BB-E900-7395-7131-AEBFB04D0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8" y="1373"/>
                <a:ext cx="792" cy="577"/>
              </a:xfrm>
              <a:custGeom>
                <a:avLst/>
                <a:gdLst>
                  <a:gd name="T0" fmla="*/ 490 w 792"/>
                  <a:gd name="T1" fmla="*/ 142 h 577"/>
                  <a:gd name="T2" fmla="*/ 521 w 792"/>
                  <a:gd name="T3" fmla="*/ 125 h 577"/>
                  <a:gd name="T4" fmla="*/ 557 w 792"/>
                  <a:gd name="T5" fmla="*/ 111 h 577"/>
                  <a:gd name="T6" fmla="*/ 594 w 792"/>
                  <a:gd name="T7" fmla="*/ 99 h 577"/>
                  <a:gd name="T8" fmla="*/ 627 w 792"/>
                  <a:gd name="T9" fmla="*/ 96 h 577"/>
                  <a:gd name="T10" fmla="*/ 660 w 792"/>
                  <a:gd name="T11" fmla="*/ 97 h 577"/>
                  <a:gd name="T12" fmla="*/ 673 w 792"/>
                  <a:gd name="T13" fmla="*/ 100 h 577"/>
                  <a:gd name="T14" fmla="*/ 637 w 792"/>
                  <a:gd name="T15" fmla="*/ 79 h 577"/>
                  <a:gd name="T16" fmla="*/ 605 w 792"/>
                  <a:gd name="T17" fmla="*/ 61 h 577"/>
                  <a:gd name="T18" fmla="*/ 576 w 792"/>
                  <a:gd name="T19" fmla="*/ 49 h 577"/>
                  <a:gd name="T20" fmla="*/ 539 w 792"/>
                  <a:gd name="T21" fmla="*/ 36 h 577"/>
                  <a:gd name="T22" fmla="*/ 487 w 792"/>
                  <a:gd name="T23" fmla="*/ 0 h 577"/>
                  <a:gd name="T24" fmla="*/ 446 w 792"/>
                  <a:gd name="T25" fmla="*/ 190 h 577"/>
                  <a:gd name="T26" fmla="*/ 375 w 792"/>
                  <a:gd name="T27" fmla="*/ 216 h 577"/>
                  <a:gd name="T28" fmla="*/ 417 w 792"/>
                  <a:gd name="T29" fmla="*/ 457 h 577"/>
                  <a:gd name="T30" fmla="*/ 384 w 792"/>
                  <a:gd name="T31" fmla="*/ 413 h 577"/>
                  <a:gd name="T32" fmla="*/ 363 w 792"/>
                  <a:gd name="T33" fmla="*/ 383 h 577"/>
                  <a:gd name="T34" fmla="*/ 339 w 792"/>
                  <a:gd name="T35" fmla="*/ 354 h 577"/>
                  <a:gd name="T36" fmla="*/ 302 w 792"/>
                  <a:gd name="T37" fmla="*/ 310 h 577"/>
                  <a:gd name="T38" fmla="*/ 257 w 792"/>
                  <a:gd name="T39" fmla="*/ 190 h 577"/>
                  <a:gd name="T40" fmla="*/ 250 w 792"/>
                  <a:gd name="T41" fmla="*/ 224 h 577"/>
                  <a:gd name="T42" fmla="*/ 233 w 792"/>
                  <a:gd name="T43" fmla="*/ 261 h 577"/>
                  <a:gd name="T44" fmla="*/ 163 w 792"/>
                  <a:gd name="T45" fmla="*/ 272 h 577"/>
                  <a:gd name="T46" fmla="*/ 184 w 792"/>
                  <a:gd name="T47" fmla="*/ 295 h 577"/>
                  <a:gd name="T48" fmla="*/ 129 w 792"/>
                  <a:gd name="T49" fmla="*/ 336 h 577"/>
                  <a:gd name="T50" fmla="*/ 47 w 792"/>
                  <a:gd name="T51" fmla="*/ 376 h 577"/>
                  <a:gd name="T52" fmla="*/ 2 w 792"/>
                  <a:gd name="T53" fmla="*/ 383 h 577"/>
                  <a:gd name="T54" fmla="*/ 226 w 792"/>
                  <a:gd name="T55" fmla="*/ 403 h 577"/>
                  <a:gd name="T56" fmla="*/ 287 w 792"/>
                  <a:gd name="T57" fmla="*/ 366 h 577"/>
                  <a:gd name="T58" fmla="*/ 297 w 792"/>
                  <a:gd name="T59" fmla="*/ 406 h 577"/>
                  <a:gd name="T60" fmla="*/ 306 w 792"/>
                  <a:gd name="T61" fmla="*/ 440 h 577"/>
                  <a:gd name="T62" fmla="*/ 317 w 792"/>
                  <a:gd name="T63" fmla="*/ 476 h 577"/>
                  <a:gd name="T64" fmla="*/ 332 w 792"/>
                  <a:gd name="T65" fmla="*/ 518 h 577"/>
                  <a:gd name="T66" fmla="*/ 344 w 792"/>
                  <a:gd name="T67" fmla="*/ 536 h 577"/>
                  <a:gd name="T68" fmla="*/ 367 w 792"/>
                  <a:gd name="T69" fmla="*/ 552 h 577"/>
                  <a:gd name="T70" fmla="*/ 405 w 792"/>
                  <a:gd name="T71" fmla="*/ 568 h 577"/>
                  <a:gd name="T72" fmla="*/ 457 w 792"/>
                  <a:gd name="T73" fmla="*/ 577 h 577"/>
                  <a:gd name="T74" fmla="*/ 517 w 792"/>
                  <a:gd name="T75" fmla="*/ 571 h 577"/>
                  <a:gd name="T76" fmla="*/ 578 w 792"/>
                  <a:gd name="T77" fmla="*/ 555 h 577"/>
                  <a:gd name="T78" fmla="*/ 622 w 792"/>
                  <a:gd name="T79" fmla="*/ 540 h 577"/>
                  <a:gd name="T80" fmla="*/ 640 w 792"/>
                  <a:gd name="T81" fmla="*/ 533 h 577"/>
                  <a:gd name="T82" fmla="*/ 788 w 792"/>
                  <a:gd name="T83" fmla="*/ 337 h 577"/>
                  <a:gd name="T84" fmla="*/ 757 w 792"/>
                  <a:gd name="T85" fmla="*/ 328 h 577"/>
                  <a:gd name="T86" fmla="*/ 712 w 792"/>
                  <a:gd name="T87" fmla="*/ 316 h 577"/>
                  <a:gd name="T88" fmla="*/ 667 w 792"/>
                  <a:gd name="T89" fmla="*/ 301 h 577"/>
                  <a:gd name="T90" fmla="*/ 633 w 792"/>
                  <a:gd name="T91" fmla="*/ 282 h 577"/>
                  <a:gd name="T92" fmla="*/ 615 w 792"/>
                  <a:gd name="T93" fmla="*/ 251 h 577"/>
                  <a:gd name="T94" fmla="*/ 616 w 792"/>
                  <a:gd name="T95" fmla="*/ 231 h 577"/>
                  <a:gd name="T96" fmla="*/ 563 w 792"/>
                  <a:gd name="T97" fmla="*/ 237 h 577"/>
                  <a:gd name="T98" fmla="*/ 530 w 792"/>
                  <a:gd name="T99" fmla="*/ 297 h 577"/>
                  <a:gd name="T100" fmla="*/ 588 w 792"/>
                  <a:gd name="T101" fmla="*/ 401 h 577"/>
                  <a:gd name="T102" fmla="*/ 548 w 792"/>
                  <a:gd name="T103" fmla="*/ 437 h 577"/>
                  <a:gd name="T104" fmla="*/ 524 w 792"/>
                  <a:gd name="T105" fmla="*/ 446 h 577"/>
                  <a:gd name="T106" fmla="*/ 525 w 792"/>
                  <a:gd name="T107" fmla="*/ 419 h 577"/>
                  <a:gd name="T108" fmla="*/ 512 w 792"/>
                  <a:gd name="T109" fmla="*/ 407 h 577"/>
                  <a:gd name="T110" fmla="*/ 482 w 792"/>
                  <a:gd name="T111" fmla="*/ 424 h 577"/>
                  <a:gd name="T112" fmla="*/ 487 w 792"/>
                  <a:gd name="T113" fmla="*/ 404 h 577"/>
                  <a:gd name="T114" fmla="*/ 485 w 792"/>
                  <a:gd name="T115" fmla="*/ 361 h 577"/>
                  <a:gd name="T116" fmla="*/ 476 w 792"/>
                  <a:gd name="T117" fmla="*/ 322 h 577"/>
                  <a:gd name="T118" fmla="*/ 463 w 792"/>
                  <a:gd name="T119" fmla="*/ 278 h 577"/>
                  <a:gd name="T120" fmla="*/ 446 w 792"/>
                  <a:gd name="T121" fmla="*/ 237 h 577"/>
                  <a:gd name="T122" fmla="*/ 436 w 792"/>
                  <a:gd name="T123" fmla="*/ 210 h 577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792"/>
                  <a:gd name="T187" fmla="*/ 0 h 577"/>
                  <a:gd name="T188" fmla="*/ 792 w 792"/>
                  <a:gd name="T189" fmla="*/ 577 h 577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792" h="577">
                    <a:moveTo>
                      <a:pt x="478" y="152"/>
                    </a:moveTo>
                    <a:lnTo>
                      <a:pt x="478" y="149"/>
                    </a:lnTo>
                    <a:lnTo>
                      <a:pt x="487" y="146"/>
                    </a:lnTo>
                    <a:lnTo>
                      <a:pt x="490" y="142"/>
                    </a:lnTo>
                    <a:lnTo>
                      <a:pt x="497" y="137"/>
                    </a:lnTo>
                    <a:lnTo>
                      <a:pt x="505" y="134"/>
                    </a:lnTo>
                    <a:lnTo>
                      <a:pt x="512" y="131"/>
                    </a:lnTo>
                    <a:lnTo>
                      <a:pt x="521" y="125"/>
                    </a:lnTo>
                    <a:lnTo>
                      <a:pt x="528" y="122"/>
                    </a:lnTo>
                    <a:lnTo>
                      <a:pt x="537" y="118"/>
                    </a:lnTo>
                    <a:lnTo>
                      <a:pt x="546" y="115"/>
                    </a:lnTo>
                    <a:lnTo>
                      <a:pt x="557" y="111"/>
                    </a:lnTo>
                    <a:lnTo>
                      <a:pt x="567" y="108"/>
                    </a:lnTo>
                    <a:lnTo>
                      <a:pt x="576" y="103"/>
                    </a:lnTo>
                    <a:lnTo>
                      <a:pt x="587" y="103"/>
                    </a:lnTo>
                    <a:lnTo>
                      <a:pt x="594" y="99"/>
                    </a:lnTo>
                    <a:lnTo>
                      <a:pt x="603" y="97"/>
                    </a:lnTo>
                    <a:lnTo>
                      <a:pt x="611" y="96"/>
                    </a:lnTo>
                    <a:lnTo>
                      <a:pt x="621" y="96"/>
                    </a:lnTo>
                    <a:lnTo>
                      <a:pt x="627" y="96"/>
                    </a:lnTo>
                    <a:lnTo>
                      <a:pt x="634" y="96"/>
                    </a:lnTo>
                    <a:lnTo>
                      <a:pt x="642" y="96"/>
                    </a:lnTo>
                    <a:lnTo>
                      <a:pt x="649" y="97"/>
                    </a:lnTo>
                    <a:lnTo>
                      <a:pt x="660" y="97"/>
                    </a:lnTo>
                    <a:lnTo>
                      <a:pt x="669" y="100"/>
                    </a:lnTo>
                    <a:lnTo>
                      <a:pt x="675" y="102"/>
                    </a:lnTo>
                    <a:lnTo>
                      <a:pt x="678" y="103"/>
                    </a:lnTo>
                    <a:lnTo>
                      <a:pt x="673" y="100"/>
                    </a:lnTo>
                    <a:lnTo>
                      <a:pt x="666" y="93"/>
                    </a:lnTo>
                    <a:lnTo>
                      <a:pt x="657" y="88"/>
                    </a:lnTo>
                    <a:lnTo>
                      <a:pt x="649" y="84"/>
                    </a:lnTo>
                    <a:lnTo>
                      <a:pt x="637" y="79"/>
                    </a:lnTo>
                    <a:lnTo>
                      <a:pt x="627" y="73"/>
                    </a:lnTo>
                    <a:lnTo>
                      <a:pt x="619" y="70"/>
                    </a:lnTo>
                    <a:lnTo>
                      <a:pt x="612" y="66"/>
                    </a:lnTo>
                    <a:lnTo>
                      <a:pt x="605" y="61"/>
                    </a:lnTo>
                    <a:lnTo>
                      <a:pt x="599" y="58"/>
                    </a:lnTo>
                    <a:lnTo>
                      <a:pt x="590" y="55"/>
                    </a:lnTo>
                    <a:lnTo>
                      <a:pt x="582" y="52"/>
                    </a:lnTo>
                    <a:lnTo>
                      <a:pt x="576" y="49"/>
                    </a:lnTo>
                    <a:lnTo>
                      <a:pt x="569" y="48"/>
                    </a:lnTo>
                    <a:lnTo>
                      <a:pt x="557" y="42"/>
                    </a:lnTo>
                    <a:lnTo>
                      <a:pt x="545" y="37"/>
                    </a:lnTo>
                    <a:lnTo>
                      <a:pt x="539" y="36"/>
                    </a:lnTo>
                    <a:lnTo>
                      <a:pt x="537" y="36"/>
                    </a:lnTo>
                    <a:lnTo>
                      <a:pt x="523" y="36"/>
                    </a:lnTo>
                    <a:lnTo>
                      <a:pt x="505" y="11"/>
                    </a:lnTo>
                    <a:lnTo>
                      <a:pt x="487" y="0"/>
                    </a:lnTo>
                    <a:lnTo>
                      <a:pt x="484" y="36"/>
                    </a:lnTo>
                    <a:lnTo>
                      <a:pt x="433" y="125"/>
                    </a:lnTo>
                    <a:lnTo>
                      <a:pt x="466" y="145"/>
                    </a:lnTo>
                    <a:lnTo>
                      <a:pt x="446" y="190"/>
                    </a:lnTo>
                    <a:lnTo>
                      <a:pt x="414" y="133"/>
                    </a:lnTo>
                    <a:lnTo>
                      <a:pt x="379" y="181"/>
                    </a:lnTo>
                    <a:lnTo>
                      <a:pt x="367" y="142"/>
                    </a:lnTo>
                    <a:lnTo>
                      <a:pt x="375" y="216"/>
                    </a:lnTo>
                    <a:lnTo>
                      <a:pt x="400" y="199"/>
                    </a:lnTo>
                    <a:lnTo>
                      <a:pt x="423" y="464"/>
                    </a:lnTo>
                    <a:lnTo>
                      <a:pt x="420" y="463"/>
                    </a:lnTo>
                    <a:lnTo>
                      <a:pt x="417" y="457"/>
                    </a:lnTo>
                    <a:lnTo>
                      <a:pt x="411" y="449"/>
                    </a:lnTo>
                    <a:lnTo>
                      <a:pt x="403" y="439"/>
                    </a:lnTo>
                    <a:lnTo>
                      <a:pt x="393" y="425"/>
                    </a:lnTo>
                    <a:lnTo>
                      <a:pt x="384" y="413"/>
                    </a:lnTo>
                    <a:lnTo>
                      <a:pt x="378" y="406"/>
                    </a:lnTo>
                    <a:lnTo>
                      <a:pt x="373" y="398"/>
                    </a:lnTo>
                    <a:lnTo>
                      <a:pt x="367" y="391"/>
                    </a:lnTo>
                    <a:lnTo>
                      <a:pt x="363" y="383"/>
                    </a:lnTo>
                    <a:lnTo>
                      <a:pt x="357" y="376"/>
                    </a:lnTo>
                    <a:lnTo>
                      <a:pt x="351" y="369"/>
                    </a:lnTo>
                    <a:lnTo>
                      <a:pt x="345" y="361"/>
                    </a:lnTo>
                    <a:lnTo>
                      <a:pt x="339" y="354"/>
                    </a:lnTo>
                    <a:lnTo>
                      <a:pt x="327" y="339"/>
                    </a:lnTo>
                    <a:lnTo>
                      <a:pt x="318" y="328"/>
                    </a:lnTo>
                    <a:lnTo>
                      <a:pt x="309" y="318"/>
                    </a:lnTo>
                    <a:lnTo>
                      <a:pt x="302" y="310"/>
                    </a:lnTo>
                    <a:lnTo>
                      <a:pt x="297" y="304"/>
                    </a:lnTo>
                    <a:lnTo>
                      <a:pt x="260" y="175"/>
                    </a:lnTo>
                    <a:lnTo>
                      <a:pt x="259" y="178"/>
                    </a:lnTo>
                    <a:lnTo>
                      <a:pt x="257" y="190"/>
                    </a:lnTo>
                    <a:lnTo>
                      <a:pt x="256" y="196"/>
                    </a:lnTo>
                    <a:lnTo>
                      <a:pt x="254" y="204"/>
                    </a:lnTo>
                    <a:lnTo>
                      <a:pt x="251" y="213"/>
                    </a:lnTo>
                    <a:lnTo>
                      <a:pt x="250" y="224"/>
                    </a:lnTo>
                    <a:lnTo>
                      <a:pt x="245" y="233"/>
                    </a:lnTo>
                    <a:lnTo>
                      <a:pt x="241" y="242"/>
                    </a:lnTo>
                    <a:lnTo>
                      <a:pt x="236" y="251"/>
                    </a:lnTo>
                    <a:lnTo>
                      <a:pt x="233" y="261"/>
                    </a:lnTo>
                    <a:lnTo>
                      <a:pt x="226" y="272"/>
                    </a:lnTo>
                    <a:lnTo>
                      <a:pt x="223" y="278"/>
                    </a:lnTo>
                    <a:lnTo>
                      <a:pt x="190" y="266"/>
                    </a:lnTo>
                    <a:lnTo>
                      <a:pt x="163" y="272"/>
                    </a:lnTo>
                    <a:lnTo>
                      <a:pt x="166" y="276"/>
                    </a:lnTo>
                    <a:lnTo>
                      <a:pt x="169" y="281"/>
                    </a:lnTo>
                    <a:lnTo>
                      <a:pt x="176" y="288"/>
                    </a:lnTo>
                    <a:lnTo>
                      <a:pt x="184" y="295"/>
                    </a:lnTo>
                    <a:lnTo>
                      <a:pt x="193" y="304"/>
                    </a:lnTo>
                    <a:lnTo>
                      <a:pt x="200" y="312"/>
                    </a:lnTo>
                    <a:lnTo>
                      <a:pt x="202" y="316"/>
                    </a:lnTo>
                    <a:lnTo>
                      <a:pt x="129" y="336"/>
                    </a:lnTo>
                    <a:lnTo>
                      <a:pt x="68" y="386"/>
                    </a:lnTo>
                    <a:lnTo>
                      <a:pt x="65" y="383"/>
                    </a:lnTo>
                    <a:lnTo>
                      <a:pt x="57" y="380"/>
                    </a:lnTo>
                    <a:lnTo>
                      <a:pt x="47" y="376"/>
                    </a:lnTo>
                    <a:lnTo>
                      <a:pt x="36" y="375"/>
                    </a:lnTo>
                    <a:lnTo>
                      <a:pt x="24" y="376"/>
                    </a:lnTo>
                    <a:lnTo>
                      <a:pt x="12" y="380"/>
                    </a:lnTo>
                    <a:lnTo>
                      <a:pt x="2" y="383"/>
                    </a:lnTo>
                    <a:lnTo>
                      <a:pt x="0" y="385"/>
                    </a:lnTo>
                    <a:lnTo>
                      <a:pt x="5" y="470"/>
                    </a:lnTo>
                    <a:lnTo>
                      <a:pt x="179" y="415"/>
                    </a:lnTo>
                    <a:lnTo>
                      <a:pt x="226" y="403"/>
                    </a:lnTo>
                    <a:lnTo>
                      <a:pt x="281" y="343"/>
                    </a:lnTo>
                    <a:lnTo>
                      <a:pt x="281" y="349"/>
                    </a:lnTo>
                    <a:lnTo>
                      <a:pt x="282" y="355"/>
                    </a:lnTo>
                    <a:lnTo>
                      <a:pt x="287" y="366"/>
                    </a:lnTo>
                    <a:lnTo>
                      <a:pt x="290" y="376"/>
                    </a:lnTo>
                    <a:lnTo>
                      <a:pt x="293" y="391"/>
                    </a:lnTo>
                    <a:lnTo>
                      <a:pt x="294" y="397"/>
                    </a:lnTo>
                    <a:lnTo>
                      <a:pt x="297" y="406"/>
                    </a:lnTo>
                    <a:lnTo>
                      <a:pt x="299" y="415"/>
                    </a:lnTo>
                    <a:lnTo>
                      <a:pt x="302" y="424"/>
                    </a:lnTo>
                    <a:lnTo>
                      <a:pt x="303" y="431"/>
                    </a:lnTo>
                    <a:lnTo>
                      <a:pt x="306" y="440"/>
                    </a:lnTo>
                    <a:lnTo>
                      <a:pt x="309" y="449"/>
                    </a:lnTo>
                    <a:lnTo>
                      <a:pt x="312" y="458"/>
                    </a:lnTo>
                    <a:lnTo>
                      <a:pt x="314" y="467"/>
                    </a:lnTo>
                    <a:lnTo>
                      <a:pt x="317" y="476"/>
                    </a:lnTo>
                    <a:lnTo>
                      <a:pt x="320" y="483"/>
                    </a:lnTo>
                    <a:lnTo>
                      <a:pt x="324" y="494"/>
                    </a:lnTo>
                    <a:lnTo>
                      <a:pt x="327" y="506"/>
                    </a:lnTo>
                    <a:lnTo>
                      <a:pt x="332" y="518"/>
                    </a:lnTo>
                    <a:lnTo>
                      <a:pt x="335" y="525"/>
                    </a:lnTo>
                    <a:lnTo>
                      <a:pt x="335" y="530"/>
                    </a:lnTo>
                    <a:lnTo>
                      <a:pt x="336" y="530"/>
                    </a:lnTo>
                    <a:lnTo>
                      <a:pt x="344" y="536"/>
                    </a:lnTo>
                    <a:lnTo>
                      <a:pt x="347" y="540"/>
                    </a:lnTo>
                    <a:lnTo>
                      <a:pt x="352" y="543"/>
                    </a:lnTo>
                    <a:lnTo>
                      <a:pt x="358" y="548"/>
                    </a:lnTo>
                    <a:lnTo>
                      <a:pt x="367" y="552"/>
                    </a:lnTo>
                    <a:lnTo>
                      <a:pt x="375" y="556"/>
                    </a:lnTo>
                    <a:lnTo>
                      <a:pt x="384" y="561"/>
                    </a:lnTo>
                    <a:lnTo>
                      <a:pt x="393" y="564"/>
                    </a:lnTo>
                    <a:lnTo>
                      <a:pt x="405" y="568"/>
                    </a:lnTo>
                    <a:lnTo>
                      <a:pt x="415" y="571"/>
                    </a:lnTo>
                    <a:lnTo>
                      <a:pt x="429" y="573"/>
                    </a:lnTo>
                    <a:lnTo>
                      <a:pt x="440" y="574"/>
                    </a:lnTo>
                    <a:lnTo>
                      <a:pt x="457" y="577"/>
                    </a:lnTo>
                    <a:lnTo>
                      <a:pt x="469" y="576"/>
                    </a:lnTo>
                    <a:lnTo>
                      <a:pt x="485" y="574"/>
                    </a:lnTo>
                    <a:lnTo>
                      <a:pt x="500" y="573"/>
                    </a:lnTo>
                    <a:lnTo>
                      <a:pt x="517" y="571"/>
                    </a:lnTo>
                    <a:lnTo>
                      <a:pt x="531" y="567"/>
                    </a:lnTo>
                    <a:lnTo>
                      <a:pt x="546" y="562"/>
                    </a:lnTo>
                    <a:lnTo>
                      <a:pt x="561" y="559"/>
                    </a:lnTo>
                    <a:lnTo>
                      <a:pt x="578" y="555"/>
                    </a:lnTo>
                    <a:lnTo>
                      <a:pt x="590" y="551"/>
                    </a:lnTo>
                    <a:lnTo>
                      <a:pt x="600" y="546"/>
                    </a:lnTo>
                    <a:lnTo>
                      <a:pt x="611" y="542"/>
                    </a:lnTo>
                    <a:lnTo>
                      <a:pt x="622" y="540"/>
                    </a:lnTo>
                    <a:lnTo>
                      <a:pt x="628" y="536"/>
                    </a:lnTo>
                    <a:lnTo>
                      <a:pt x="634" y="534"/>
                    </a:lnTo>
                    <a:lnTo>
                      <a:pt x="637" y="533"/>
                    </a:lnTo>
                    <a:lnTo>
                      <a:pt x="640" y="533"/>
                    </a:lnTo>
                    <a:lnTo>
                      <a:pt x="701" y="483"/>
                    </a:lnTo>
                    <a:lnTo>
                      <a:pt x="792" y="339"/>
                    </a:lnTo>
                    <a:lnTo>
                      <a:pt x="789" y="337"/>
                    </a:lnTo>
                    <a:lnTo>
                      <a:pt x="788" y="337"/>
                    </a:lnTo>
                    <a:lnTo>
                      <a:pt x="782" y="336"/>
                    </a:lnTo>
                    <a:lnTo>
                      <a:pt x="776" y="334"/>
                    </a:lnTo>
                    <a:lnTo>
                      <a:pt x="767" y="331"/>
                    </a:lnTo>
                    <a:lnTo>
                      <a:pt x="757" y="328"/>
                    </a:lnTo>
                    <a:lnTo>
                      <a:pt x="746" y="327"/>
                    </a:lnTo>
                    <a:lnTo>
                      <a:pt x="736" y="325"/>
                    </a:lnTo>
                    <a:lnTo>
                      <a:pt x="724" y="321"/>
                    </a:lnTo>
                    <a:lnTo>
                      <a:pt x="712" y="316"/>
                    </a:lnTo>
                    <a:lnTo>
                      <a:pt x="700" y="313"/>
                    </a:lnTo>
                    <a:lnTo>
                      <a:pt x="690" y="310"/>
                    </a:lnTo>
                    <a:lnTo>
                      <a:pt x="678" y="304"/>
                    </a:lnTo>
                    <a:lnTo>
                      <a:pt x="667" y="301"/>
                    </a:lnTo>
                    <a:lnTo>
                      <a:pt x="657" y="295"/>
                    </a:lnTo>
                    <a:lnTo>
                      <a:pt x="649" y="292"/>
                    </a:lnTo>
                    <a:lnTo>
                      <a:pt x="640" y="285"/>
                    </a:lnTo>
                    <a:lnTo>
                      <a:pt x="633" y="282"/>
                    </a:lnTo>
                    <a:lnTo>
                      <a:pt x="628" y="275"/>
                    </a:lnTo>
                    <a:lnTo>
                      <a:pt x="624" y="272"/>
                    </a:lnTo>
                    <a:lnTo>
                      <a:pt x="618" y="260"/>
                    </a:lnTo>
                    <a:lnTo>
                      <a:pt x="615" y="251"/>
                    </a:lnTo>
                    <a:lnTo>
                      <a:pt x="613" y="242"/>
                    </a:lnTo>
                    <a:lnTo>
                      <a:pt x="613" y="237"/>
                    </a:lnTo>
                    <a:lnTo>
                      <a:pt x="615" y="231"/>
                    </a:lnTo>
                    <a:lnTo>
                      <a:pt x="616" y="231"/>
                    </a:lnTo>
                    <a:lnTo>
                      <a:pt x="593" y="184"/>
                    </a:lnTo>
                    <a:lnTo>
                      <a:pt x="578" y="254"/>
                    </a:lnTo>
                    <a:lnTo>
                      <a:pt x="552" y="270"/>
                    </a:lnTo>
                    <a:lnTo>
                      <a:pt x="563" y="237"/>
                    </a:lnTo>
                    <a:lnTo>
                      <a:pt x="551" y="231"/>
                    </a:lnTo>
                    <a:lnTo>
                      <a:pt x="530" y="254"/>
                    </a:lnTo>
                    <a:lnTo>
                      <a:pt x="475" y="270"/>
                    </a:lnTo>
                    <a:lnTo>
                      <a:pt x="530" y="297"/>
                    </a:lnTo>
                    <a:lnTo>
                      <a:pt x="578" y="304"/>
                    </a:lnTo>
                    <a:lnTo>
                      <a:pt x="596" y="394"/>
                    </a:lnTo>
                    <a:lnTo>
                      <a:pt x="593" y="395"/>
                    </a:lnTo>
                    <a:lnTo>
                      <a:pt x="588" y="401"/>
                    </a:lnTo>
                    <a:lnTo>
                      <a:pt x="579" y="409"/>
                    </a:lnTo>
                    <a:lnTo>
                      <a:pt x="569" y="418"/>
                    </a:lnTo>
                    <a:lnTo>
                      <a:pt x="558" y="428"/>
                    </a:lnTo>
                    <a:lnTo>
                      <a:pt x="548" y="437"/>
                    </a:lnTo>
                    <a:lnTo>
                      <a:pt x="539" y="445"/>
                    </a:lnTo>
                    <a:lnTo>
                      <a:pt x="533" y="451"/>
                    </a:lnTo>
                    <a:lnTo>
                      <a:pt x="525" y="451"/>
                    </a:lnTo>
                    <a:lnTo>
                      <a:pt x="524" y="446"/>
                    </a:lnTo>
                    <a:lnTo>
                      <a:pt x="523" y="440"/>
                    </a:lnTo>
                    <a:lnTo>
                      <a:pt x="524" y="434"/>
                    </a:lnTo>
                    <a:lnTo>
                      <a:pt x="524" y="427"/>
                    </a:lnTo>
                    <a:lnTo>
                      <a:pt x="525" y="419"/>
                    </a:lnTo>
                    <a:lnTo>
                      <a:pt x="524" y="413"/>
                    </a:lnTo>
                    <a:lnTo>
                      <a:pt x="523" y="410"/>
                    </a:lnTo>
                    <a:lnTo>
                      <a:pt x="518" y="407"/>
                    </a:lnTo>
                    <a:lnTo>
                      <a:pt x="512" y="407"/>
                    </a:lnTo>
                    <a:lnTo>
                      <a:pt x="505" y="409"/>
                    </a:lnTo>
                    <a:lnTo>
                      <a:pt x="499" y="413"/>
                    </a:lnTo>
                    <a:lnTo>
                      <a:pt x="487" y="419"/>
                    </a:lnTo>
                    <a:lnTo>
                      <a:pt x="482" y="424"/>
                    </a:lnTo>
                    <a:lnTo>
                      <a:pt x="482" y="421"/>
                    </a:lnTo>
                    <a:lnTo>
                      <a:pt x="484" y="418"/>
                    </a:lnTo>
                    <a:lnTo>
                      <a:pt x="484" y="412"/>
                    </a:lnTo>
                    <a:lnTo>
                      <a:pt x="487" y="404"/>
                    </a:lnTo>
                    <a:lnTo>
                      <a:pt x="487" y="392"/>
                    </a:lnTo>
                    <a:lnTo>
                      <a:pt x="487" y="379"/>
                    </a:lnTo>
                    <a:lnTo>
                      <a:pt x="485" y="370"/>
                    </a:lnTo>
                    <a:lnTo>
                      <a:pt x="485" y="361"/>
                    </a:lnTo>
                    <a:lnTo>
                      <a:pt x="484" y="352"/>
                    </a:lnTo>
                    <a:lnTo>
                      <a:pt x="482" y="345"/>
                    </a:lnTo>
                    <a:lnTo>
                      <a:pt x="478" y="333"/>
                    </a:lnTo>
                    <a:lnTo>
                      <a:pt x="476" y="322"/>
                    </a:lnTo>
                    <a:lnTo>
                      <a:pt x="473" y="312"/>
                    </a:lnTo>
                    <a:lnTo>
                      <a:pt x="470" y="301"/>
                    </a:lnTo>
                    <a:lnTo>
                      <a:pt x="467" y="290"/>
                    </a:lnTo>
                    <a:lnTo>
                      <a:pt x="463" y="278"/>
                    </a:lnTo>
                    <a:lnTo>
                      <a:pt x="458" y="267"/>
                    </a:lnTo>
                    <a:lnTo>
                      <a:pt x="455" y="258"/>
                    </a:lnTo>
                    <a:lnTo>
                      <a:pt x="451" y="246"/>
                    </a:lnTo>
                    <a:lnTo>
                      <a:pt x="446" y="237"/>
                    </a:lnTo>
                    <a:lnTo>
                      <a:pt x="443" y="228"/>
                    </a:lnTo>
                    <a:lnTo>
                      <a:pt x="442" y="224"/>
                    </a:lnTo>
                    <a:lnTo>
                      <a:pt x="436" y="213"/>
                    </a:lnTo>
                    <a:lnTo>
                      <a:pt x="436" y="210"/>
                    </a:lnTo>
                    <a:lnTo>
                      <a:pt x="478" y="152"/>
                    </a:lnTo>
                    <a:close/>
                  </a:path>
                </a:pathLst>
              </a:custGeom>
              <a:solidFill>
                <a:srgbClr val="6380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8" name="Freeform 149">
                <a:extLst>
                  <a:ext uri="{FF2B5EF4-FFF2-40B4-BE49-F238E27FC236}">
                    <a16:creationId xmlns:a16="http://schemas.microsoft.com/office/drawing/2014/main" id="{D6DDF1E2-D7B2-8CEA-37F6-BA1D78EDD7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" y="1707"/>
                <a:ext cx="211" cy="176"/>
              </a:xfrm>
              <a:custGeom>
                <a:avLst/>
                <a:gdLst>
                  <a:gd name="T0" fmla="*/ 2 w 211"/>
                  <a:gd name="T1" fmla="*/ 0 h 176"/>
                  <a:gd name="T2" fmla="*/ 0 w 211"/>
                  <a:gd name="T3" fmla="*/ 29 h 176"/>
                  <a:gd name="T4" fmla="*/ 24 w 211"/>
                  <a:gd name="T5" fmla="*/ 51 h 176"/>
                  <a:gd name="T6" fmla="*/ 24 w 211"/>
                  <a:gd name="T7" fmla="*/ 76 h 176"/>
                  <a:gd name="T8" fmla="*/ 8 w 211"/>
                  <a:gd name="T9" fmla="*/ 76 h 176"/>
                  <a:gd name="T10" fmla="*/ 8 w 211"/>
                  <a:gd name="T11" fmla="*/ 99 h 176"/>
                  <a:gd name="T12" fmla="*/ 33 w 211"/>
                  <a:gd name="T13" fmla="*/ 121 h 176"/>
                  <a:gd name="T14" fmla="*/ 47 w 211"/>
                  <a:gd name="T15" fmla="*/ 176 h 176"/>
                  <a:gd name="T16" fmla="*/ 82 w 211"/>
                  <a:gd name="T17" fmla="*/ 173 h 176"/>
                  <a:gd name="T18" fmla="*/ 211 w 211"/>
                  <a:gd name="T19" fmla="*/ 146 h 176"/>
                  <a:gd name="T20" fmla="*/ 176 w 211"/>
                  <a:gd name="T21" fmla="*/ 79 h 176"/>
                  <a:gd name="T22" fmla="*/ 2 w 211"/>
                  <a:gd name="T23" fmla="*/ 0 h 176"/>
                  <a:gd name="T24" fmla="*/ 2 w 211"/>
                  <a:gd name="T25" fmla="*/ 0 h 1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1"/>
                  <a:gd name="T40" fmla="*/ 0 h 176"/>
                  <a:gd name="T41" fmla="*/ 211 w 211"/>
                  <a:gd name="T42" fmla="*/ 176 h 17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1" h="176">
                    <a:moveTo>
                      <a:pt x="2" y="0"/>
                    </a:moveTo>
                    <a:lnTo>
                      <a:pt x="0" y="29"/>
                    </a:lnTo>
                    <a:lnTo>
                      <a:pt x="24" y="51"/>
                    </a:lnTo>
                    <a:lnTo>
                      <a:pt x="24" y="76"/>
                    </a:lnTo>
                    <a:lnTo>
                      <a:pt x="8" y="76"/>
                    </a:lnTo>
                    <a:lnTo>
                      <a:pt x="8" y="99"/>
                    </a:lnTo>
                    <a:lnTo>
                      <a:pt x="33" y="121"/>
                    </a:lnTo>
                    <a:lnTo>
                      <a:pt x="47" y="176"/>
                    </a:lnTo>
                    <a:lnTo>
                      <a:pt x="82" y="173"/>
                    </a:lnTo>
                    <a:lnTo>
                      <a:pt x="211" y="146"/>
                    </a:lnTo>
                    <a:lnTo>
                      <a:pt x="176" y="79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79" name="Freeform 150">
                <a:extLst>
                  <a:ext uri="{FF2B5EF4-FFF2-40B4-BE49-F238E27FC236}">
                    <a16:creationId xmlns:a16="http://schemas.microsoft.com/office/drawing/2014/main" id="{3B993D1C-F15A-2C67-1EF8-C61C1188F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5" y="1749"/>
                <a:ext cx="159" cy="98"/>
              </a:xfrm>
              <a:custGeom>
                <a:avLst/>
                <a:gdLst>
                  <a:gd name="T0" fmla="*/ 0 w 159"/>
                  <a:gd name="T1" fmla="*/ 0 h 98"/>
                  <a:gd name="T2" fmla="*/ 110 w 159"/>
                  <a:gd name="T3" fmla="*/ 75 h 98"/>
                  <a:gd name="T4" fmla="*/ 159 w 159"/>
                  <a:gd name="T5" fmla="*/ 75 h 98"/>
                  <a:gd name="T6" fmla="*/ 136 w 159"/>
                  <a:gd name="T7" fmla="*/ 98 h 98"/>
                  <a:gd name="T8" fmla="*/ 10 w 159"/>
                  <a:gd name="T9" fmla="*/ 19 h 98"/>
                  <a:gd name="T10" fmla="*/ 0 w 159"/>
                  <a:gd name="T11" fmla="*/ 0 h 98"/>
                  <a:gd name="T12" fmla="*/ 0 w 159"/>
                  <a:gd name="T13" fmla="*/ 0 h 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9"/>
                  <a:gd name="T22" fmla="*/ 0 h 98"/>
                  <a:gd name="T23" fmla="*/ 159 w 159"/>
                  <a:gd name="T24" fmla="*/ 98 h 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9" h="98">
                    <a:moveTo>
                      <a:pt x="0" y="0"/>
                    </a:moveTo>
                    <a:lnTo>
                      <a:pt x="110" y="75"/>
                    </a:lnTo>
                    <a:lnTo>
                      <a:pt x="159" y="75"/>
                    </a:lnTo>
                    <a:lnTo>
                      <a:pt x="136" y="98"/>
                    </a:lnTo>
                    <a:lnTo>
                      <a:pt x="1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0" name="Freeform 151">
                <a:extLst>
                  <a:ext uri="{FF2B5EF4-FFF2-40B4-BE49-F238E27FC236}">
                    <a16:creationId xmlns:a16="http://schemas.microsoft.com/office/drawing/2014/main" id="{29441D2E-CEEB-8BF3-3069-A265AF05D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" y="1824"/>
                <a:ext cx="45" cy="59"/>
              </a:xfrm>
              <a:custGeom>
                <a:avLst/>
                <a:gdLst>
                  <a:gd name="T0" fmla="*/ 0 w 45"/>
                  <a:gd name="T1" fmla="*/ 0 h 59"/>
                  <a:gd name="T2" fmla="*/ 42 w 45"/>
                  <a:gd name="T3" fmla="*/ 32 h 59"/>
                  <a:gd name="T4" fmla="*/ 45 w 45"/>
                  <a:gd name="T5" fmla="*/ 59 h 59"/>
                  <a:gd name="T6" fmla="*/ 32 w 45"/>
                  <a:gd name="T7" fmla="*/ 56 h 59"/>
                  <a:gd name="T8" fmla="*/ 0 w 45"/>
                  <a:gd name="T9" fmla="*/ 0 h 59"/>
                  <a:gd name="T10" fmla="*/ 0 w 45"/>
                  <a:gd name="T11" fmla="*/ 0 h 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5"/>
                  <a:gd name="T19" fmla="*/ 0 h 59"/>
                  <a:gd name="T20" fmla="*/ 45 w 45"/>
                  <a:gd name="T21" fmla="*/ 59 h 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5" h="59">
                    <a:moveTo>
                      <a:pt x="0" y="0"/>
                    </a:moveTo>
                    <a:lnTo>
                      <a:pt x="42" y="32"/>
                    </a:lnTo>
                    <a:lnTo>
                      <a:pt x="45" y="59"/>
                    </a:lnTo>
                    <a:lnTo>
                      <a:pt x="32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3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1" name="Freeform 152">
                <a:extLst>
                  <a:ext uri="{FF2B5EF4-FFF2-40B4-BE49-F238E27FC236}">
                    <a16:creationId xmlns:a16="http://schemas.microsoft.com/office/drawing/2014/main" id="{05528A92-6D67-AA0F-A3DC-F46E14E69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9" y="1636"/>
                <a:ext cx="373" cy="165"/>
              </a:xfrm>
              <a:custGeom>
                <a:avLst/>
                <a:gdLst>
                  <a:gd name="T0" fmla="*/ 0 w 373"/>
                  <a:gd name="T1" fmla="*/ 80 h 165"/>
                  <a:gd name="T2" fmla="*/ 3 w 373"/>
                  <a:gd name="T3" fmla="*/ 79 h 165"/>
                  <a:gd name="T4" fmla="*/ 15 w 373"/>
                  <a:gd name="T5" fmla="*/ 76 h 165"/>
                  <a:gd name="T6" fmla="*/ 21 w 373"/>
                  <a:gd name="T7" fmla="*/ 74 h 165"/>
                  <a:gd name="T8" fmla="*/ 30 w 373"/>
                  <a:gd name="T9" fmla="*/ 73 h 165"/>
                  <a:gd name="T10" fmla="*/ 39 w 373"/>
                  <a:gd name="T11" fmla="*/ 71 h 165"/>
                  <a:gd name="T12" fmla="*/ 51 w 373"/>
                  <a:gd name="T13" fmla="*/ 70 h 165"/>
                  <a:gd name="T14" fmla="*/ 61 w 373"/>
                  <a:gd name="T15" fmla="*/ 65 h 165"/>
                  <a:gd name="T16" fmla="*/ 73 w 373"/>
                  <a:gd name="T17" fmla="*/ 64 h 165"/>
                  <a:gd name="T18" fmla="*/ 85 w 373"/>
                  <a:gd name="T19" fmla="*/ 61 h 165"/>
                  <a:gd name="T20" fmla="*/ 98 w 373"/>
                  <a:gd name="T21" fmla="*/ 58 h 165"/>
                  <a:gd name="T22" fmla="*/ 110 w 373"/>
                  <a:gd name="T23" fmla="*/ 53 h 165"/>
                  <a:gd name="T24" fmla="*/ 124 w 373"/>
                  <a:gd name="T25" fmla="*/ 52 h 165"/>
                  <a:gd name="T26" fmla="*/ 136 w 373"/>
                  <a:gd name="T27" fmla="*/ 47 h 165"/>
                  <a:gd name="T28" fmla="*/ 148 w 373"/>
                  <a:gd name="T29" fmla="*/ 44 h 165"/>
                  <a:gd name="T30" fmla="*/ 156 w 373"/>
                  <a:gd name="T31" fmla="*/ 41 h 165"/>
                  <a:gd name="T32" fmla="*/ 167 w 373"/>
                  <a:gd name="T33" fmla="*/ 37 h 165"/>
                  <a:gd name="T34" fmla="*/ 176 w 373"/>
                  <a:gd name="T35" fmla="*/ 32 h 165"/>
                  <a:gd name="T36" fmla="*/ 186 w 373"/>
                  <a:gd name="T37" fmla="*/ 29 h 165"/>
                  <a:gd name="T38" fmla="*/ 194 w 373"/>
                  <a:gd name="T39" fmla="*/ 25 h 165"/>
                  <a:gd name="T40" fmla="*/ 203 w 373"/>
                  <a:gd name="T41" fmla="*/ 21 h 165"/>
                  <a:gd name="T42" fmla="*/ 209 w 373"/>
                  <a:gd name="T43" fmla="*/ 18 h 165"/>
                  <a:gd name="T44" fmla="*/ 216 w 373"/>
                  <a:gd name="T45" fmla="*/ 15 h 165"/>
                  <a:gd name="T46" fmla="*/ 225 w 373"/>
                  <a:gd name="T47" fmla="*/ 7 h 165"/>
                  <a:gd name="T48" fmla="*/ 233 w 373"/>
                  <a:gd name="T49" fmla="*/ 3 h 165"/>
                  <a:gd name="T50" fmla="*/ 237 w 373"/>
                  <a:gd name="T51" fmla="*/ 0 h 165"/>
                  <a:gd name="T52" fmla="*/ 238 w 373"/>
                  <a:gd name="T53" fmla="*/ 0 h 165"/>
                  <a:gd name="T54" fmla="*/ 241 w 373"/>
                  <a:gd name="T55" fmla="*/ 0 h 165"/>
                  <a:gd name="T56" fmla="*/ 249 w 373"/>
                  <a:gd name="T57" fmla="*/ 4 h 165"/>
                  <a:gd name="T58" fmla="*/ 252 w 373"/>
                  <a:gd name="T59" fmla="*/ 6 h 165"/>
                  <a:gd name="T60" fmla="*/ 259 w 373"/>
                  <a:gd name="T61" fmla="*/ 9 h 165"/>
                  <a:gd name="T62" fmla="*/ 267 w 373"/>
                  <a:gd name="T63" fmla="*/ 13 h 165"/>
                  <a:gd name="T64" fmla="*/ 274 w 373"/>
                  <a:gd name="T65" fmla="*/ 18 h 165"/>
                  <a:gd name="T66" fmla="*/ 283 w 373"/>
                  <a:gd name="T67" fmla="*/ 21 h 165"/>
                  <a:gd name="T68" fmla="*/ 291 w 373"/>
                  <a:gd name="T69" fmla="*/ 25 h 165"/>
                  <a:gd name="T70" fmla="*/ 298 w 373"/>
                  <a:gd name="T71" fmla="*/ 29 h 165"/>
                  <a:gd name="T72" fmla="*/ 306 w 373"/>
                  <a:gd name="T73" fmla="*/ 34 h 165"/>
                  <a:gd name="T74" fmla="*/ 313 w 373"/>
                  <a:gd name="T75" fmla="*/ 38 h 165"/>
                  <a:gd name="T76" fmla="*/ 321 w 373"/>
                  <a:gd name="T77" fmla="*/ 41 h 165"/>
                  <a:gd name="T78" fmla="*/ 328 w 373"/>
                  <a:gd name="T79" fmla="*/ 46 h 165"/>
                  <a:gd name="T80" fmla="*/ 337 w 373"/>
                  <a:gd name="T81" fmla="*/ 52 h 165"/>
                  <a:gd name="T82" fmla="*/ 346 w 373"/>
                  <a:gd name="T83" fmla="*/ 56 h 165"/>
                  <a:gd name="T84" fmla="*/ 355 w 373"/>
                  <a:gd name="T85" fmla="*/ 62 h 165"/>
                  <a:gd name="T86" fmla="*/ 361 w 373"/>
                  <a:gd name="T87" fmla="*/ 65 h 165"/>
                  <a:gd name="T88" fmla="*/ 367 w 373"/>
                  <a:gd name="T89" fmla="*/ 70 h 165"/>
                  <a:gd name="T90" fmla="*/ 371 w 373"/>
                  <a:gd name="T91" fmla="*/ 74 h 165"/>
                  <a:gd name="T92" fmla="*/ 373 w 373"/>
                  <a:gd name="T93" fmla="*/ 76 h 165"/>
                  <a:gd name="T94" fmla="*/ 148 w 373"/>
                  <a:gd name="T95" fmla="*/ 165 h 165"/>
                  <a:gd name="T96" fmla="*/ 0 w 373"/>
                  <a:gd name="T97" fmla="*/ 80 h 165"/>
                  <a:gd name="T98" fmla="*/ 0 w 373"/>
                  <a:gd name="T99" fmla="*/ 80 h 1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73"/>
                  <a:gd name="T151" fmla="*/ 0 h 165"/>
                  <a:gd name="T152" fmla="*/ 373 w 373"/>
                  <a:gd name="T153" fmla="*/ 165 h 16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73" h="165">
                    <a:moveTo>
                      <a:pt x="0" y="80"/>
                    </a:moveTo>
                    <a:lnTo>
                      <a:pt x="3" y="79"/>
                    </a:lnTo>
                    <a:lnTo>
                      <a:pt x="15" y="76"/>
                    </a:lnTo>
                    <a:lnTo>
                      <a:pt x="21" y="74"/>
                    </a:lnTo>
                    <a:lnTo>
                      <a:pt x="30" y="73"/>
                    </a:lnTo>
                    <a:lnTo>
                      <a:pt x="39" y="71"/>
                    </a:lnTo>
                    <a:lnTo>
                      <a:pt x="51" y="70"/>
                    </a:lnTo>
                    <a:lnTo>
                      <a:pt x="61" y="65"/>
                    </a:lnTo>
                    <a:lnTo>
                      <a:pt x="73" y="64"/>
                    </a:lnTo>
                    <a:lnTo>
                      <a:pt x="85" y="61"/>
                    </a:lnTo>
                    <a:lnTo>
                      <a:pt x="98" y="58"/>
                    </a:lnTo>
                    <a:lnTo>
                      <a:pt x="110" y="53"/>
                    </a:lnTo>
                    <a:lnTo>
                      <a:pt x="124" y="52"/>
                    </a:lnTo>
                    <a:lnTo>
                      <a:pt x="136" y="47"/>
                    </a:lnTo>
                    <a:lnTo>
                      <a:pt x="148" y="44"/>
                    </a:lnTo>
                    <a:lnTo>
                      <a:pt x="156" y="41"/>
                    </a:lnTo>
                    <a:lnTo>
                      <a:pt x="167" y="37"/>
                    </a:lnTo>
                    <a:lnTo>
                      <a:pt x="176" y="32"/>
                    </a:lnTo>
                    <a:lnTo>
                      <a:pt x="186" y="29"/>
                    </a:lnTo>
                    <a:lnTo>
                      <a:pt x="194" y="25"/>
                    </a:lnTo>
                    <a:lnTo>
                      <a:pt x="203" y="21"/>
                    </a:lnTo>
                    <a:lnTo>
                      <a:pt x="209" y="18"/>
                    </a:lnTo>
                    <a:lnTo>
                      <a:pt x="216" y="15"/>
                    </a:lnTo>
                    <a:lnTo>
                      <a:pt x="225" y="7"/>
                    </a:lnTo>
                    <a:lnTo>
                      <a:pt x="233" y="3"/>
                    </a:lnTo>
                    <a:lnTo>
                      <a:pt x="237" y="0"/>
                    </a:lnTo>
                    <a:lnTo>
                      <a:pt x="238" y="0"/>
                    </a:lnTo>
                    <a:lnTo>
                      <a:pt x="241" y="0"/>
                    </a:lnTo>
                    <a:lnTo>
                      <a:pt x="249" y="4"/>
                    </a:lnTo>
                    <a:lnTo>
                      <a:pt x="252" y="6"/>
                    </a:lnTo>
                    <a:lnTo>
                      <a:pt x="259" y="9"/>
                    </a:lnTo>
                    <a:lnTo>
                      <a:pt x="267" y="13"/>
                    </a:lnTo>
                    <a:lnTo>
                      <a:pt x="274" y="18"/>
                    </a:lnTo>
                    <a:lnTo>
                      <a:pt x="283" y="21"/>
                    </a:lnTo>
                    <a:lnTo>
                      <a:pt x="291" y="25"/>
                    </a:lnTo>
                    <a:lnTo>
                      <a:pt x="298" y="29"/>
                    </a:lnTo>
                    <a:lnTo>
                      <a:pt x="306" y="34"/>
                    </a:lnTo>
                    <a:lnTo>
                      <a:pt x="313" y="38"/>
                    </a:lnTo>
                    <a:lnTo>
                      <a:pt x="321" y="41"/>
                    </a:lnTo>
                    <a:lnTo>
                      <a:pt x="328" y="46"/>
                    </a:lnTo>
                    <a:lnTo>
                      <a:pt x="337" y="52"/>
                    </a:lnTo>
                    <a:lnTo>
                      <a:pt x="346" y="56"/>
                    </a:lnTo>
                    <a:lnTo>
                      <a:pt x="355" y="62"/>
                    </a:lnTo>
                    <a:lnTo>
                      <a:pt x="361" y="65"/>
                    </a:lnTo>
                    <a:lnTo>
                      <a:pt x="367" y="70"/>
                    </a:lnTo>
                    <a:lnTo>
                      <a:pt x="371" y="74"/>
                    </a:lnTo>
                    <a:lnTo>
                      <a:pt x="373" y="76"/>
                    </a:lnTo>
                    <a:lnTo>
                      <a:pt x="148" y="165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2" name="Freeform 153">
                <a:extLst>
                  <a:ext uri="{FF2B5EF4-FFF2-40B4-BE49-F238E27FC236}">
                    <a16:creationId xmlns:a16="http://schemas.microsoft.com/office/drawing/2014/main" id="{3C5E50FB-A1C7-C0A6-BE74-2F253C20C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1" y="1633"/>
                <a:ext cx="156" cy="47"/>
              </a:xfrm>
              <a:custGeom>
                <a:avLst/>
                <a:gdLst>
                  <a:gd name="T0" fmla="*/ 0 w 156"/>
                  <a:gd name="T1" fmla="*/ 38 h 47"/>
                  <a:gd name="T2" fmla="*/ 156 w 156"/>
                  <a:gd name="T3" fmla="*/ 47 h 47"/>
                  <a:gd name="T4" fmla="*/ 56 w 156"/>
                  <a:gd name="T5" fmla="*/ 0 h 47"/>
                  <a:gd name="T6" fmla="*/ 0 w 156"/>
                  <a:gd name="T7" fmla="*/ 38 h 47"/>
                  <a:gd name="T8" fmla="*/ 0 w 156"/>
                  <a:gd name="T9" fmla="*/ 3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6"/>
                  <a:gd name="T16" fmla="*/ 0 h 47"/>
                  <a:gd name="T17" fmla="*/ 156 w 15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6" h="47">
                    <a:moveTo>
                      <a:pt x="0" y="38"/>
                    </a:moveTo>
                    <a:lnTo>
                      <a:pt x="156" y="47"/>
                    </a:lnTo>
                    <a:lnTo>
                      <a:pt x="56" y="0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33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3" name="Freeform 154">
                <a:extLst>
                  <a:ext uri="{FF2B5EF4-FFF2-40B4-BE49-F238E27FC236}">
                    <a16:creationId xmlns:a16="http://schemas.microsoft.com/office/drawing/2014/main" id="{C248ED89-792B-EC73-6A78-70BBF62C7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3" y="1665"/>
                <a:ext cx="118" cy="57"/>
              </a:xfrm>
              <a:custGeom>
                <a:avLst/>
                <a:gdLst>
                  <a:gd name="T0" fmla="*/ 0 w 118"/>
                  <a:gd name="T1" fmla="*/ 24 h 57"/>
                  <a:gd name="T2" fmla="*/ 47 w 118"/>
                  <a:gd name="T3" fmla="*/ 0 h 57"/>
                  <a:gd name="T4" fmla="*/ 118 w 118"/>
                  <a:gd name="T5" fmla="*/ 33 h 57"/>
                  <a:gd name="T6" fmla="*/ 67 w 118"/>
                  <a:gd name="T7" fmla="*/ 57 h 57"/>
                  <a:gd name="T8" fmla="*/ 0 w 118"/>
                  <a:gd name="T9" fmla="*/ 24 h 57"/>
                  <a:gd name="T10" fmla="*/ 0 w 118"/>
                  <a:gd name="T11" fmla="*/ 24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8"/>
                  <a:gd name="T19" fmla="*/ 0 h 57"/>
                  <a:gd name="T20" fmla="*/ 118 w 118"/>
                  <a:gd name="T21" fmla="*/ 57 h 5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8" h="57">
                    <a:moveTo>
                      <a:pt x="0" y="24"/>
                    </a:moveTo>
                    <a:lnTo>
                      <a:pt x="47" y="0"/>
                    </a:lnTo>
                    <a:lnTo>
                      <a:pt x="118" y="33"/>
                    </a:lnTo>
                    <a:lnTo>
                      <a:pt x="67" y="57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3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4" name="Freeform 155">
                <a:extLst>
                  <a:ext uri="{FF2B5EF4-FFF2-40B4-BE49-F238E27FC236}">
                    <a16:creationId xmlns:a16="http://schemas.microsoft.com/office/drawing/2014/main" id="{314CD716-94CC-D7A9-C9EA-BDFE7EE8A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0" y="1663"/>
                <a:ext cx="49" cy="14"/>
              </a:xfrm>
              <a:custGeom>
                <a:avLst/>
                <a:gdLst>
                  <a:gd name="T0" fmla="*/ 0 w 49"/>
                  <a:gd name="T1" fmla="*/ 8 h 14"/>
                  <a:gd name="T2" fmla="*/ 22 w 49"/>
                  <a:gd name="T3" fmla="*/ 0 h 14"/>
                  <a:gd name="T4" fmla="*/ 49 w 49"/>
                  <a:gd name="T5" fmla="*/ 14 h 14"/>
                  <a:gd name="T6" fmla="*/ 0 w 49"/>
                  <a:gd name="T7" fmla="*/ 8 h 14"/>
                  <a:gd name="T8" fmla="*/ 0 w 49"/>
                  <a:gd name="T9" fmla="*/ 8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14"/>
                  <a:gd name="T17" fmla="*/ 49 w 49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14">
                    <a:moveTo>
                      <a:pt x="0" y="8"/>
                    </a:moveTo>
                    <a:lnTo>
                      <a:pt x="22" y="0"/>
                    </a:lnTo>
                    <a:lnTo>
                      <a:pt x="49" y="14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5" name="Freeform 156">
                <a:extLst>
                  <a:ext uri="{FF2B5EF4-FFF2-40B4-BE49-F238E27FC236}">
                    <a16:creationId xmlns:a16="http://schemas.microsoft.com/office/drawing/2014/main" id="{CBC41D71-1823-FBA8-F7E7-37303540E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9" y="1166"/>
                <a:ext cx="227" cy="332"/>
              </a:xfrm>
              <a:custGeom>
                <a:avLst/>
                <a:gdLst>
                  <a:gd name="T0" fmla="*/ 118 w 227"/>
                  <a:gd name="T1" fmla="*/ 332 h 332"/>
                  <a:gd name="T2" fmla="*/ 93 w 227"/>
                  <a:gd name="T3" fmla="*/ 286 h 332"/>
                  <a:gd name="T4" fmla="*/ 56 w 227"/>
                  <a:gd name="T5" fmla="*/ 276 h 332"/>
                  <a:gd name="T6" fmla="*/ 54 w 227"/>
                  <a:gd name="T7" fmla="*/ 273 h 332"/>
                  <a:gd name="T8" fmla="*/ 48 w 227"/>
                  <a:gd name="T9" fmla="*/ 268 h 332"/>
                  <a:gd name="T10" fmla="*/ 42 w 227"/>
                  <a:gd name="T11" fmla="*/ 262 h 332"/>
                  <a:gd name="T12" fmla="*/ 38 w 227"/>
                  <a:gd name="T13" fmla="*/ 255 h 332"/>
                  <a:gd name="T14" fmla="*/ 33 w 227"/>
                  <a:gd name="T15" fmla="*/ 243 h 332"/>
                  <a:gd name="T16" fmla="*/ 32 w 227"/>
                  <a:gd name="T17" fmla="*/ 234 h 332"/>
                  <a:gd name="T18" fmla="*/ 30 w 227"/>
                  <a:gd name="T19" fmla="*/ 228 h 332"/>
                  <a:gd name="T20" fmla="*/ 30 w 227"/>
                  <a:gd name="T21" fmla="*/ 225 h 332"/>
                  <a:gd name="T22" fmla="*/ 27 w 227"/>
                  <a:gd name="T23" fmla="*/ 222 h 332"/>
                  <a:gd name="T24" fmla="*/ 26 w 227"/>
                  <a:gd name="T25" fmla="*/ 218 h 332"/>
                  <a:gd name="T26" fmla="*/ 21 w 227"/>
                  <a:gd name="T27" fmla="*/ 209 h 332"/>
                  <a:gd name="T28" fmla="*/ 18 w 227"/>
                  <a:gd name="T29" fmla="*/ 198 h 332"/>
                  <a:gd name="T30" fmla="*/ 12 w 227"/>
                  <a:gd name="T31" fmla="*/ 188 h 332"/>
                  <a:gd name="T32" fmla="*/ 8 w 227"/>
                  <a:gd name="T33" fmla="*/ 176 h 332"/>
                  <a:gd name="T34" fmla="*/ 3 w 227"/>
                  <a:gd name="T35" fmla="*/ 164 h 332"/>
                  <a:gd name="T36" fmla="*/ 2 w 227"/>
                  <a:gd name="T37" fmla="*/ 153 h 332"/>
                  <a:gd name="T38" fmla="*/ 0 w 227"/>
                  <a:gd name="T39" fmla="*/ 143 h 332"/>
                  <a:gd name="T40" fmla="*/ 2 w 227"/>
                  <a:gd name="T41" fmla="*/ 136 h 332"/>
                  <a:gd name="T42" fmla="*/ 3 w 227"/>
                  <a:gd name="T43" fmla="*/ 130 h 332"/>
                  <a:gd name="T44" fmla="*/ 8 w 227"/>
                  <a:gd name="T45" fmla="*/ 125 h 332"/>
                  <a:gd name="T46" fmla="*/ 12 w 227"/>
                  <a:gd name="T47" fmla="*/ 119 h 332"/>
                  <a:gd name="T48" fmla="*/ 15 w 227"/>
                  <a:gd name="T49" fmla="*/ 118 h 332"/>
                  <a:gd name="T50" fmla="*/ 0 w 227"/>
                  <a:gd name="T51" fmla="*/ 80 h 332"/>
                  <a:gd name="T52" fmla="*/ 0 w 227"/>
                  <a:gd name="T53" fmla="*/ 76 h 332"/>
                  <a:gd name="T54" fmla="*/ 6 w 227"/>
                  <a:gd name="T55" fmla="*/ 64 h 332"/>
                  <a:gd name="T56" fmla="*/ 9 w 227"/>
                  <a:gd name="T57" fmla="*/ 57 h 332"/>
                  <a:gd name="T58" fmla="*/ 14 w 227"/>
                  <a:gd name="T59" fmla="*/ 51 h 332"/>
                  <a:gd name="T60" fmla="*/ 21 w 227"/>
                  <a:gd name="T61" fmla="*/ 42 h 332"/>
                  <a:gd name="T62" fmla="*/ 29 w 227"/>
                  <a:gd name="T63" fmla="*/ 34 h 332"/>
                  <a:gd name="T64" fmla="*/ 33 w 227"/>
                  <a:gd name="T65" fmla="*/ 27 h 332"/>
                  <a:gd name="T66" fmla="*/ 41 w 227"/>
                  <a:gd name="T67" fmla="*/ 19 h 332"/>
                  <a:gd name="T68" fmla="*/ 45 w 227"/>
                  <a:gd name="T69" fmla="*/ 13 h 332"/>
                  <a:gd name="T70" fmla="*/ 51 w 227"/>
                  <a:gd name="T71" fmla="*/ 9 h 332"/>
                  <a:gd name="T72" fmla="*/ 57 w 227"/>
                  <a:gd name="T73" fmla="*/ 1 h 332"/>
                  <a:gd name="T74" fmla="*/ 60 w 227"/>
                  <a:gd name="T75" fmla="*/ 0 h 332"/>
                  <a:gd name="T76" fmla="*/ 190 w 227"/>
                  <a:gd name="T77" fmla="*/ 21 h 332"/>
                  <a:gd name="T78" fmla="*/ 199 w 227"/>
                  <a:gd name="T79" fmla="*/ 95 h 332"/>
                  <a:gd name="T80" fmla="*/ 202 w 227"/>
                  <a:gd name="T81" fmla="*/ 95 h 332"/>
                  <a:gd name="T82" fmla="*/ 209 w 227"/>
                  <a:gd name="T83" fmla="*/ 97 h 332"/>
                  <a:gd name="T84" fmla="*/ 218 w 227"/>
                  <a:gd name="T85" fmla="*/ 100 h 332"/>
                  <a:gd name="T86" fmla="*/ 224 w 227"/>
                  <a:gd name="T87" fmla="*/ 109 h 332"/>
                  <a:gd name="T88" fmla="*/ 227 w 227"/>
                  <a:gd name="T89" fmla="*/ 118 h 332"/>
                  <a:gd name="T90" fmla="*/ 226 w 227"/>
                  <a:gd name="T91" fmla="*/ 128 h 332"/>
                  <a:gd name="T92" fmla="*/ 223 w 227"/>
                  <a:gd name="T93" fmla="*/ 136 h 332"/>
                  <a:gd name="T94" fmla="*/ 223 w 227"/>
                  <a:gd name="T95" fmla="*/ 140 h 332"/>
                  <a:gd name="T96" fmla="*/ 209 w 227"/>
                  <a:gd name="T97" fmla="*/ 165 h 332"/>
                  <a:gd name="T98" fmla="*/ 196 w 227"/>
                  <a:gd name="T99" fmla="*/ 177 h 332"/>
                  <a:gd name="T100" fmla="*/ 202 w 227"/>
                  <a:gd name="T101" fmla="*/ 255 h 332"/>
                  <a:gd name="T102" fmla="*/ 144 w 227"/>
                  <a:gd name="T103" fmla="*/ 322 h 332"/>
                  <a:gd name="T104" fmla="*/ 118 w 227"/>
                  <a:gd name="T105" fmla="*/ 332 h 332"/>
                  <a:gd name="T106" fmla="*/ 118 w 227"/>
                  <a:gd name="T107" fmla="*/ 332 h 332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27"/>
                  <a:gd name="T163" fmla="*/ 0 h 332"/>
                  <a:gd name="T164" fmla="*/ 227 w 227"/>
                  <a:gd name="T165" fmla="*/ 332 h 332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27" h="332">
                    <a:moveTo>
                      <a:pt x="118" y="332"/>
                    </a:moveTo>
                    <a:lnTo>
                      <a:pt x="93" y="286"/>
                    </a:lnTo>
                    <a:lnTo>
                      <a:pt x="56" y="276"/>
                    </a:lnTo>
                    <a:lnTo>
                      <a:pt x="54" y="273"/>
                    </a:lnTo>
                    <a:lnTo>
                      <a:pt x="48" y="268"/>
                    </a:lnTo>
                    <a:lnTo>
                      <a:pt x="42" y="262"/>
                    </a:lnTo>
                    <a:lnTo>
                      <a:pt x="38" y="255"/>
                    </a:lnTo>
                    <a:lnTo>
                      <a:pt x="33" y="243"/>
                    </a:lnTo>
                    <a:lnTo>
                      <a:pt x="32" y="234"/>
                    </a:lnTo>
                    <a:lnTo>
                      <a:pt x="30" y="228"/>
                    </a:lnTo>
                    <a:lnTo>
                      <a:pt x="30" y="225"/>
                    </a:lnTo>
                    <a:lnTo>
                      <a:pt x="27" y="222"/>
                    </a:lnTo>
                    <a:lnTo>
                      <a:pt x="26" y="218"/>
                    </a:lnTo>
                    <a:lnTo>
                      <a:pt x="21" y="209"/>
                    </a:lnTo>
                    <a:lnTo>
                      <a:pt x="18" y="198"/>
                    </a:lnTo>
                    <a:lnTo>
                      <a:pt x="12" y="188"/>
                    </a:lnTo>
                    <a:lnTo>
                      <a:pt x="8" y="176"/>
                    </a:lnTo>
                    <a:lnTo>
                      <a:pt x="3" y="164"/>
                    </a:lnTo>
                    <a:lnTo>
                      <a:pt x="2" y="153"/>
                    </a:lnTo>
                    <a:lnTo>
                      <a:pt x="0" y="143"/>
                    </a:lnTo>
                    <a:lnTo>
                      <a:pt x="2" y="136"/>
                    </a:lnTo>
                    <a:lnTo>
                      <a:pt x="3" y="130"/>
                    </a:lnTo>
                    <a:lnTo>
                      <a:pt x="8" y="125"/>
                    </a:lnTo>
                    <a:lnTo>
                      <a:pt x="12" y="119"/>
                    </a:lnTo>
                    <a:lnTo>
                      <a:pt x="15" y="118"/>
                    </a:lnTo>
                    <a:lnTo>
                      <a:pt x="0" y="80"/>
                    </a:lnTo>
                    <a:lnTo>
                      <a:pt x="0" y="76"/>
                    </a:lnTo>
                    <a:lnTo>
                      <a:pt x="6" y="64"/>
                    </a:lnTo>
                    <a:lnTo>
                      <a:pt x="9" y="57"/>
                    </a:lnTo>
                    <a:lnTo>
                      <a:pt x="14" y="51"/>
                    </a:lnTo>
                    <a:lnTo>
                      <a:pt x="21" y="42"/>
                    </a:lnTo>
                    <a:lnTo>
                      <a:pt x="29" y="34"/>
                    </a:lnTo>
                    <a:lnTo>
                      <a:pt x="33" y="27"/>
                    </a:lnTo>
                    <a:lnTo>
                      <a:pt x="41" y="19"/>
                    </a:lnTo>
                    <a:lnTo>
                      <a:pt x="45" y="13"/>
                    </a:lnTo>
                    <a:lnTo>
                      <a:pt x="51" y="9"/>
                    </a:lnTo>
                    <a:lnTo>
                      <a:pt x="57" y="1"/>
                    </a:lnTo>
                    <a:lnTo>
                      <a:pt x="60" y="0"/>
                    </a:lnTo>
                    <a:lnTo>
                      <a:pt x="190" y="21"/>
                    </a:lnTo>
                    <a:lnTo>
                      <a:pt x="199" y="95"/>
                    </a:lnTo>
                    <a:lnTo>
                      <a:pt x="202" y="95"/>
                    </a:lnTo>
                    <a:lnTo>
                      <a:pt x="209" y="97"/>
                    </a:lnTo>
                    <a:lnTo>
                      <a:pt x="218" y="100"/>
                    </a:lnTo>
                    <a:lnTo>
                      <a:pt x="224" y="109"/>
                    </a:lnTo>
                    <a:lnTo>
                      <a:pt x="227" y="118"/>
                    </a:lnTo>
                    <a:lnTo>
                      <a:pt x="226" y="128"/>
                    </a:lnTo>
                    <a:lnTo>
                      <a:pt x="223" y="136"/>
                    </a:lnTo>
                    <a:lnTo>
                      <a:pt x="223" y="140"/>
                    </a:lnTo>
                    <a:lnTo>
                      <a:pt x="209" y="165"/>
                    </a:lnTo>
                    <a:lnTo>
                      <a:pt x="196" y="177"/>
                    </a:lnTo>
                    <a:lnTo>
                      <a:pt x="202" y="255"/>
                    </a:lnTo>
                    <a:lnTo>
                      <a:pt x="144" y="322"/>
                    </a:lnTo>
                    <a:lnTo>
                      <a:pt x="118" y="332"/>
                    </a:lnTo>
                    <a:close/>
                  </a:path>
                </a:pathLst>
              </a:custGeom>
              <a:solidFill>
                <a:srgbClr val="FFB5A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6" name="Freeform 157">
                <a:extLst>
                  <a:ext uri="{FF2B5EF4-FFF2-40B4-BE49-F238E27FC236}">
                    <a16:creationId xmlns:a16="http://schemas.microsoft.com/office/drawing/2014/main" id="{DB9C3F4E-E662-4227-8DCE-788FA27AE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9" y="1184"/>
                <a:ext cx="193" cy="323"/>
              </a:xfrm>
              <a:custGeom>
                <a:avLst/>
                <a:gdLst>
                  <a:gd name="T0" fmla="*/ 30 w 193"/>
                  <a:gd name="T1" fmla="*/ 258 h 323"/>
                  <a:gd name="T2" fmla="*/ 78 w 193"/>
                  <a:gd name="T3" fmla="*/ 255 h 323"/>
                  <a:gd name="T4" fmla="*/ 124 w 193"/>
                  <a:gd name="T5" fmla="*/ 209 h 323"/>
                  <a:gd name="T6" fmla="*/ 78 w 193"/>
                  <a:gd name="T7" fmla="*/ 234 h 323"/>
                  <a:gd name="T8" fmla="*/ 102 w 193"/>
                  <a:gd name="T9" fmla="*/ 192 h 323"/>
                  <a:gd name="T10" fmla="*/ 87 w 193"/>
                  <a:gd name="T11" fmla="*/ 128 h 323"/>
                  <a:gd name="T12" fmla="*/ 102 w 193"/>
                  <a:gd name="T13" fmla="*/ 103 h 323"/>
                  <a:gd name="T14" fmla="*/ 55 w 193"/>
                  <a:gd name="T15" fmla="*/ 106 h 323"/>
                  <a:gd name="T16" fmla="*/ 24 w 193"/>
                  <a:gd name="T17" fmla="*/ 122 h 323"/>
                  <a:gd name="T18" fmla="*/ 21 w 193"/>
                  <a:gd name="T19" fmla="*/ 159 h 323"/>
                  <a:gd name="T20" fmla="*/ 0 w 193"/>
                  <a:gd name="T21" fmla="*/ 155 h 323"/>
                  <a:gd name="T22" fmla="*/ 21 w 193"/>
                  <a:gd name="T23" fmla="*/ 94 h 323"/>
                  <a:gd name="T24" fmla="*/ 21 w 193"/>
                  <a:gd name="T25" fmla="*/ 71 h 323"/>
                  <a:gd name="T26" fmla="*/ 42 w 193"/>
                  <a:gd name="T27" fmla="*/ 79 h 323"/>
                  <a:gd name="T28" fmla="*/ 63 w 193"/>
                  <a:gd name="T29" fmla="*/ 73 h 323"/>
                  <a:gd name="T30" fmla="*/ 106 w 193"/>
                  <a:gd name="T31" fmla="*/ 86 h 323"/>
                  <a:gd name="T32" fmla="*/ 105 w 193"/>
                  <a:gd name="T33" fmla="*/ 82 h 323"/>
                  <a:gd name="T34" fmla="*/ 103 w 193"/>
                  <a:gd name="T35" fmla="*/ 76 h 323"/>
                  <a:gd name="T36" fmla="*/ 103 w 193"/>
                  <a:gd name="T37" fmla="*/ 65 h 323"/>
                  <a:gd name="T38" fmla="*/ 106 w 193"/>
                  <a:gd name="T39" fmla="*/ 58 h 323"/>
                  <a:gd name="T40" fmla="*/ 114 w 193"/>
                  <a:gd name="T41" fmla="*/ 50 h 323"/>
                  <a:gd name="T42" fmla="*/ 122 w 193"/>
                  <a:gd name="T43" fmla="*/ 46 h 323"/>
                  <a:gd name="T44" fmla="*/ 128 w 193"/>
                  <a:gd name="T45" fmla="*/ 44 h 323"/>
                  <a:gd name="T46" fmla="*/ 133 w 193"/>
                  <a:gd name="T47" fmla="*/ 44 h 323"/>
                  <a:gd name="T48" fmla="*/ 139 w 193"/>
                  <a:gd name="T49" fmla="*/ 0 h 323"/>
                  <a:gd name="T50" fmla="*/ 175 w 193"/>
                  <a:gd name="T51" fmla="*/ 34 h 323"/>
                  <a:gd name="T52" fmla="*/ 179 w 193"/>
                  <a:gd name="T53" fmla="*/ 71 h 323"/>
                  <a:gd name="T54" fmla="*/ 163 w 193"/>
                  <a:gd name="T55" fmla="*/ 91 h 323"/>
                  <a:gd name="T56" fmla="*/ 169 w 193"/>
                  <a:gd name="T57" fmla="*/ 103 h 323"/>
                  <a:gd name="T58" fmla="*/ 184 w 193"/>
                  <a:gd name="T59" fmla="*/ 101 h 323"/>
                  <a:gd name="T60" fmla="*/ 193 w 193"/>
                  <a:gd name="T61" fmla="*/ 118 h 323"/>
                  <a:gd name="T62" fmla="*/ 178 w 193"/>
                  <a:gd name="T63" fmla="*/ 141 h 323"/>
                  <a:gd name="T64" fmla="*/ 157 w 193"/>
                  <a:gd name="T65" fmla="*/ 165 h 323"/>
                  <a:gd name="T66" fmla="*/ 157 w 193"/>
                  <a:gd name="T67" fmla="*/ 198 h 323"/>
                  <a:gd name="T68" fmla="*/ 172 w 193"/>
                  <a:gd name="T69" fmla="*/ 243 h 323"/>
                  <a:gd name="T70" fmla="*/ 115 w 193"/>
                  <a:gd name="T71" fmla="*/ 310 h 323"/>
                  <a:gd name="T72" fmla="*/ 88 w 193"/>
                  <a:gd name="T73" fmla="*/ 323 h 323"/>
                  <a:gd name="T74" fmla="*/ 102 w 193"/>
                  <a:gd name="T75" fmla="*/ 300 h 323"/>
                  <a:gd name="T76" fmla="*/ 88 w 193"/>
                  <a:gd name="T77" fmla="*/ 273 h 323"/>
                  <a:gd name="T78" fmla="*/ 64 w 193"/>
                  <a:gd name="T79" fmla="*/ 273 h 323"/>
                  <a:gd name="T80" fmla="*/ 30 w 193"/>
                  <a:gd name="T81" fmla="*/ 258 h 323"/>
                  <a:gd name="T82" fmla="*/ 30 w 193"/>
                  <a:gd name="T83" fmla="*/ 258 h 32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93"/>
                  <a:gd name="T127" fmla="*/ 0 h 323"/>
                  <a:gd name="T128" fmla="*/ 193 w 193"/>
                  <a:gd name="T129" fmla="*/ 323 h 32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93" h="323">
                    <a:moveTo>
                      <a:pt x="30" y="258"/>
                    </a:moveTo>
                    <a:lnTo>
                      <a:pt x="78" y="255"/>
                    </a:lnTo>
                    <a:lnTo>
                      <a:pt x="124" y="209"/>
                    </a:lnTo>
                    <a:lnTo>
                      <a:pt x="78" y="234"/>
                    </a:lnTo>
                    <a:lnTo>
                      <a:pt x="102" y="192"/>
                    </a:lnTo>
                    <a:lnTo>
                      <a:pt x="87" y="128"/>
                    </a:lnTo>
                    <a:lnTo>
                      <a:pt x="102" y="103"/>
                    </a:lnTo>
                    <a:lnTo>
                      <a:pt x="55" y="106"/>
                    </a:lnTo>
                    <a:lnTo>
                      <a:pt x="24" y="122"/>
                    </a:lnTo>
                    <a:lnTo>
                      <a:pt x="21" y="159"/>
                    </a:lnTo>
                    <a:lnTo>
                      <a:pt x="0" y="155"/>
                    </a:lnTo>
                    <a:lnTo>
                      <a:pt x="21" y="94"/>
                    </a:lnTo>
                    <a:lnTo>
                      <a:pt x="21" y="71"/>
                    </a:lnTo>
                    <a:lnTo>
                      <a:pt x="42" y="79"/>
                    </a:lnTo>
                    <a:lnTo>
                      <a:pt x="63" y="73"/>
                    </a:lnTo>
                    <a:lnTo>
                      <a:pt x="106" y="86"/>
                    </a:lnTo>
                    <a:lnTo>
                      <a:pt x="105" y="82"/>
                    </a:lnTo>
                    <a:lnTo>
                      <a:pt x="103" y="76"/>
                    </a:lnTo>
                    <a:lnTo>
                      <a:pt x="103" y="65"/>
                    </a:lnTo>
                    <a:lnTo>
                      <a:pt x="106" y="58"/>
                    </a:lnTo>
                    <a:lnTo>
                      <a:pt x="114" y="50"/>
                    </a:lnTo>
                    <a:lnTo>
                      <a:pt x="122" y="46"/>
                    </a:lnTo>
                    <a:lnTo>
                      <a:pt x="128" y="44"/>
                    </a:lnTo>
                    <a:lnTo>
                      <a:pt x="133" y="44"/>
                    </a:lnTo>
                    <a:lnTo>
                      <a:pt x="139" y="0"/>
                    </a:lnTo>
                    <a:lnTo>
                      <a:pt x="175" y="34"/>
                    </a:lnTo>
                    <a:lnTo>
                      <a:pt x="179" y="71"/>
                    </a:lnTo>
                    <a:lnTo>
                      <a:pt x="163" y="91"/>
                    </a:lnTo>
                    <a:lnTo>
                      <a:pt x="169" y="103"/>
                    </a:lnTo>
                    <a:lnTo>
                      <a:pt x="184" y="101"/>
                    </a:lnTo>
                    <a:lnTo>
                      <a:pt x="193" y="118"/>
                    </a:lnTo>
                    <a:lnTo>
                      <a:pt x="178" y="141"/>
                    </a:lnTo>
                    <a:lnTo>
                      <a:pt x="157" y="165"/>
                    </a:lnTo>
                    <a:lnTo>
                      <a:pt x="157" y="198"/>
                    </a:lnTo>
                    <a:lnTo>
                      <a:pt x="172" y="243"/>
                    </a:lnTo>
                    <a:lnTo>
                      <a:pt x="115" y="310"/>
                    </a:lnTo>
                    <a:lnTo>
                      <a:pt x="88" y="323"/>
                    </a:lnTo>
                    <a:lnTo>
                      <a:pt x="102" y="300"/>
                    </a:lnTo>
                    <a:lnTo>
                      <a:pt x="88" y="273"/>
                    </a:lnTo>
                    <a:lnTo>
                      <a:pt x="64" y="273"/>
                    </a:lnTo>
                    <a:lnTo>
                      <a:pt x="30" y="258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7" name="Freeform 158">
                <a:extLst>
                  <a:ext uri="{FF2B5EF4-FFF2-40B4-BE49-F238E27FC236}">
                    <a16:creationId xmlns:a16="http://schemas.microsoft.com/office/drawing/2014/main" id="{B8A6C91F-0A94-7DD3-761A-2FAB7CE28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1369"/>
                <a:ext cx="41" cy="37"/>
              </a:xfrm>
              <a:custGeom>
                <a:avLst/>
                <a:gdLst>
                  <a:gd name="T0" fmla="*/ 3 w 41"/>
                  <a:gd name="T1" fmla="*/ 0 h 37"/>
                  <a:gd name="T2" fmla="*/ 22 w 41"/>
                  <a:gd name="T3" fmla="*/ 4 h 37"/>
                  <a:gd name="T4" fmla="*/ 41 w 41"/>
                  <a:gd name="T5" fmla="*/ 22 h 37"/>
                  <a:gd name="T6" fmla="*/ 32 w 41"/>
                  <a:gd name="T7" fmla="*/ 37 h 37"/>
                  <a:gd name="T8" fmla="*/ 12 w 41"/>
                  <a:gd name="T9" fmla="*/ 37 h 37"/>
                  <a:gd name="T10" fmla="*/ 0 w 41"/>
                  <a:gd name="T11" fmla="*/ 30 h 37"/>
                  <a:gd name="T12" fmla="*/ 7 w 41"/>
                  <a:gd name="T13" fmla="*/ 18 h 37"/>
                  <a:gd name="T14" fmla="*/ 3 w 41"/>
                  <a:gd name="T15" fmla="*/ 0 h 37"/>
                  <a:gd name="T16" fmla="*/ 3 w 41"/>
                  <a:gd name="T17" fmla="*/ 0 h 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1"/>
                  <a:gd name="T28" fmla="*/ 0 h 37"/>
                  <a:gd name="T29" fmla="*/ 41 w 41"/>
                  <a:gd name="T30" fmla="*/ 37 h 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1" h="37">
                    <a:moveTo>
                      <a:pt x="3" y="0"/>
                    </a:moveTo>
                    <a:lnTo>
                      <a:pt x="22" y="4"/>
                    </a:lnTo>
                    <a:lnTo>
                      <a:pt x="41" y="22"/>
                    </a:lnTo>
                    <a:lnTo>
                      <a:pt x="32" y="37"/>
                    </a:lnTo>
                    <a:lnTo>
                      <a:pt x="12" y="37"/>
                    </a:lnTo>
                    <a:lnTo>
                      <a:pt x="0" y="30"/>
                    </a:lnTo>
                    <a:lnTo>
                      <a:pt x="7" y="18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8" name="Freeform 159">
                <a:extLst>
                  <a:ext uri="{FF2B5EF4-FFF2-40B4-BE49-F238E27FC236}">
                    <a16:creationId xmlns:a16="http://schemas.microsoft.com/office/drawing/2014/main" id="{02557E29-9E4A-C367-863C-7EFD2B6F7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252"/>
                <a:ext cx="27" cy="38"/>
              </a:xfrm>
              <a:custGeom>
                <a:avLst/>
                <a:gdLst>
                  <a:gd name="T0" fmla="*/ 0 w 27"/>
                  <a:gd name="T1" fmla="*/ 18 h 38"/>
                  <a:gd name="T2" fmla="*/ 27 w 27"/>
                  <a:gd name="T3" fmla="*/ 0 h 38"/>
                  <a:gd name="T4" fmla="*/ 27 w 27"/>
                  <a:gd name="T5" fmla="*/ 29 h 38"/>
                  <a:gd name="T6" fmla="*/ 4 w 27"/>
                  <a:gd name="T7" fmla="*/ 38 h 38"/>
                  <a:gd name="T8" fmla="*/ 0 w 27"/>
                  <a:gd name="T9" fmla="*/ 18 h 38"/>
                  <a:gd name="T10" fmla="*/ 0 w 27"/>
                  <a:gd name="T11" fmla="*/ 18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7"/>
                  <a:gd name="T19" fmla="*/ 0 h 38"/>
                  <a:gd name="T20" fmla="*/ 27 w 27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7" h="38">
                    <a:moveTo>
                      <a:pt x="0" y="18"/>
                    </a:moveTo>
                    <a:lnTo>
                      <a:pt x="27" y="0"/>
                    </a:lnTo>
                    <a:lnTo>
                      <a:pt x="27" y="29"/>
                    </a:lnTo>
                    <a:lnTo>
                      <a:pt x="4" y="3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89" name="Freeform 160">
                <a:extLst>
                  <a:ext uri="{FF2B5EF4-FFF2-40B4-BE49-F238E27FC236}">
                    <a16:creationId xmlns:a16="http://schemas.microsoft.com/office/drawing/2014/main" id="{7087B462-8A5D-3E1A-5955-07B882E9F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0" y="1146"/>
                <a:ext cx="216" cy="135"/>
              </a:xfrm>
              <a:custGeom>
                <a:avLst/>
                <a:gdLst>
                  <a:gd name="T0" fmla="*/ 26 w 216"/>
                  <a:gd name="T1" fmla="*/ 39 h 135"/>
                  <a:gd name="T2" fmla="*/ 32 w 216"/>
                  <a:gd name="T3" fmla="*/ 51 h 135"/>
                  <a:gd name="T4" fmla="*/ 45 w 216"/>
                  <a:gd name="T5" fmla="*/ 54 h 135"/>
                  <a:gd name="T6" fmla="*/ 60 w 216"/>
                  <a:gd name="T7" fmla="*/ 51 h 135"/>
                  <a:gd name="T8" fmla="*/ 78 w 216"/>
                  <a:gd name="T9" fmla="*/ 44 h 135"/>
                  <a:gd name="T10" fmla="*/ 96 w 216"/>
                  <a:gd name="T11" fmla="*/ 38 h 135"/>
                  <a:gd name="T12" fmla="*/ 118 w 216"/>
                  <a:gd name="T13" fmla="*/ 38 h 135"/>
                  <a:gd name="T14" fmla="*/ 128 w 216"/>
                  <a:gd name="T15" fmla="*/ 45 h 135"/>
                  <a:gd name="T16" fmla="*/ 133 w 216"/>
                  <a:gd name="T17" fmla="*/ 56 h 135"/>
                  <a:gd name="T18" fmla="*/ 131 w 216"/>
                  <a:gd name="T19" fmla="*/ 71 h 135"/>
                  <a:gd name="T20" fmla="*/ 130 w 216"/>
                  <a:gd name="T21" fmla="*/ 87 h 135"/>
                  <a:gd name="T22" fmla="*/ 128 w 216"/>
                  <a:gd name="T23" fmla="*/ 106 h 135"/>
                  <a:gd name="T24" fmla="*/ 131 w 216"/>
                  <a:gd name="T25" fmla="*/ 123 h 135"/>
                  <a:gd name="T26" fmla="*/ 139 w 216"/>
                  <a:gd name="T27" fmla="*/ 132 h 135"/>
                  <a:gd name="T28" fmla="*/ 152 w 216"/>
                  <a:gd name="T29" fmla="*/ 133 h 135"/>
                  <a:gd name="T30" fmla="*/ 170 w 216"/>
                  <a:gd name="T31" fmla="*/ 132 h 135"/>
                  <a:gd name="T32" fmla="*/ 193 w 216"/>
                  <a:gd name="T33" fmla="*/ 123 h 135"/>
                  <a:gd name="T34" fmla="*/ 205 w 216"/>
                  <a:gd name="T35" fmla="*/ 130 h 135"/>
                  <a:gd name="T36" fmla="*/ 213 w 216"/>
                  <a:gd name="T37" fmla="*/ 111 h 135"/>
                  <a:gd name="T38" fmla="*/ 211 w 216"/>
                  <a:gd name="T39" fmla="*/ 84 h 135"/>
                  <a:gd name="T40" fmla="*/ 194 w 216"/>
                  <a:gd name="T41" fmla="*/ 57 h 135"/>
                  <a:gd name="T42" fmla="*/ 169 w 216"/>
                  <a:gd name="T43" fmla="*/ 30 h 135"/>
                  <a:gd name="T44" fmla="*/ 142 w 216"/>
                  <a:gd name="T45" fmla="*/ 11 h 135"/>
                  <a:gd name="T46" fmla="*/ 121 w 216"/>
                  <a:gd name="T47" fmla="*/ 2 h 135"/>
                  <a:gd name="T48" fmla="*/ 105 w 216"/>
                  <a:gd name="T49" fmla="*/ 0 h 135"/>
                  <a:gd name="T50" fmla="*/ 88 w 216"/>
                  <a:gd name="T51" fmla="*/ 0 h 135"/>
                  <a:gd name="T52" fmla="*/ 72 w 216"/>
                  <a:gd name="T53" fmla="*/ 2 h 135"/>
                  <a:gd name="T54" fmla="*/ 55 w 216"/>
                  <a:gd name="T55" fmla="*/ 6 h 135"/>
                  <a:gd name="T56" fmla="*/ 39 w 216"/>
                  <a:gd name="T57" fmla="*/ 14 h 135"/>
                  <a:gd name="T58" fmla="*/ 21 w 216"/>
                  <a:gd name="T59" fmla="*/ 26 h 135"/>
                  <a:gd name="T60" fmla="*/ 6 w 216"/>
                  <a:gd name="T61" fmla="*/ 45 h 135"/>
                  <a:gd name="T62" fmla="*/ 0 w 216"/>
                  <a:gd name="T63" fmla="*/ 63 h 135"/>
                  <a:gd name="T64" fmla="*/ 27 w 216"/>
                  <a:gd name="T65" fmla="*/ 38 h 13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135"/>
                  <a:gd name="T101" fmla="*/ 216 w 216"/>
                  <a:gd name="T102" fmla="*/ 135 h 13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135">
                    <a:moveTo>
                      <a:pt x="27" y="38"/>
                    </a:moveTo>
                    <a:lnTo>
                      <a:pt x="26" y="39"/>
                    </a:lnTo>
                    <a:lnTo>
                      <a:pt x="27" y="47"/>
                    </a:lnTo>
                    <a:lnTo>
                      <a:pt x="32" y="51"/>
                    </a:lnTo>
                    <a:lnTo>
                      <a:pt x="39" y="56"/>
                    </a:lnTo>
                    <a:lnTo>
                      <a:pt x="45" y="54"/>
                    </a:lnTo>
                    <a:lnTo>
                      <a:pt x="52" y="53"/>
                    </a:lnTo>
                    <a:lnTo>
                      <a:pt x="60" y="51"/>
                    </a:lnTo>
                    <a:lnTo>
                      <a:pt x="69" y="48"/>
                    </a:lnTo>
                    <a:lnTo>
                      <a:pt x="78" y="44"/>
                    </a:lnTo>
                    <a:lnTo>
                      <a:pt x="88" y="41"/>
                    </a:lnTo>
                    <a:lnTo>
                      <a:pt x="96" y="38"/>
                    </a:lnTo>
                    <a:lnTo>
                      <a:pt x="106" y="38"/>
                    </a:lnTo>
                    <a:lnTo>
                      <a:pt x="118" y="38"/>
                    </a:lnTo>
                    <a:lnTo>
                      <a:pt x="127" y="42"/>
                    </a:lnTo>
                    <a:lnTo>
                      <a:pt x="128" y="45"/>
                    </a:lnTo>
                    <a:lnTo>
                      <a:pt x="131" y="51"/>
                    </a:lnTo>
                    <a:lnTo>
                      <a:pt x="133" y="56"/>
                    </a:lnTo>
                    <a:lnTo>
                      <a:pt x="133" y="63"/>
                    </a:lnTo>
                    <a:lnTo>
                      <a:pt x="131" y="71"/>
                    </a:lnTo>
                    <a:lnTo>
                      <a:pt x="131" y="79"/>
                    </a:lnTo>
                    <a:lnTo>
                      <a:pt x="130" y="87"/>
                    </a:lnTo>
                    <a:lnTo>
                      <a:pt x="130" y="97"/>
                    </a:lnTo>
                    <a:lnTo>
                      <a:pt x="128" y="106"/>
                    </a:lnTo>
                    <a:lnTo>
                      <a:pt x="130" y="115"/>
                    </a:lnTo>
                    <a:lnTo>
                      <a:pt x="131" y="123"/>
                    </a:lnTo>
                    <a:lnTo>
                      <a:pt x="134" y="129"/>
                    </a:lnTo>
                    <a:lnTo>
                      <a:pt x="139" y="132"/>
                    </a:lnTo>
                    <a:lnTo>
                      <a:pt x="145" y="133"/>
                    </a:lnTo>
                    <a:lnTo>
                      <a:pt x="152" y="133"/>
                    </a:lnTo>
                    <a:lnTo>
                      <a:pt x="158" y="135"/>
                    </a:lnTo>
                    <a:lnTo>
                      <a:pt x="170" y="132"/>
                    </a:lnTo>
                    <a:lnTo>
                      <a:pt x="176" y="132"/>
                    </a:lnTo>
                    <a:lnTo>
                      <a:pt x="193" y="123"/>
                    </a:lnTo>
                    <a:lnTo>
                      <a:pt x="203" y="135"/>
                    </a:lnTo>
                    <a:lnTo>
                      <a:pt x="205" y="130"/>
                    </a:lnTo>
                    <a:lnTo>
                      <a:pt x="211" y="123"/>
                    </a:lnTo>
                    <a:lnTo>
                      <a:pt x="213" y="111"/>
                    </a:lnTo>
                    <a:lnTo>
                      <a:pt x="216" y="99"/>
                    </a:lnTo>
                    <a:lnTo>
                      <a:pt x="211" y="84"/>
                    </a:lnTo>
                    <a:lnTo>
                      <a:pt x="205" y="72"/>
                    </a:lnTo>
                    <a:lnTo>
                      <a:pt x="194" y="57"/>
                    </a:lnTo>
                    <a:lnTo>
                      <a:pt x="184" y="44"/>
                    </a:lnTo>
                    <a:lnTo>
                      <a:pt x="169" y="30"/>
                    </a:lnTo>
                    <a:lnTo>
                      <a:pt x="155" y="20"/>
                    </a:lnTo>
                    <a:lnTo>
                      <a:pt x="142" y="11"/>
                    </a:lnTo>
                    <a:lnTo>
                      <a:pt x="128" y="5"/>
                    </a:lnTo>
                    <a:lnTo>
                      <a:pt x="121" y="2"/>
                    </a:lnTo>
                    <a:lnTo>
                      <a:pt x="112" y="0"/>
                    </a:lnTo>
                    <a:lnTo>
                      <a:pt x="105" y="0"/>
                    </a:lnTo>
                    <a:lnTo>
                      <a:pt x="97" y="0"/>
                    </a:lnTo>
                    <a:lnTo>
                      <a:pt x="88" y="0"/>
                    </a:lnTo>
                    <a:lnTo>
                      <a:pt x="79" y="0"/>
                    </a:lnTo>
                    <a:lnTo>
                      <a:pt x="72" y="2"/>
                    </a:lnTo>
                    <a:lnTo>
                      <a:pt x="64" y="5"/>
                    </a:lnTo>
                    <a:lnTo>
                      <a:pt x="55" y="6"/>
                    </a:lnTo>
                    <a:lnTo>
                      <a:pt x="46" y="9"/>
                    </a:lnTo>
                    <a:lnTo>
                      <a:pt x="39" y="14"/>
                    </a:lnTo>
                    <a:lnTo>
                      <a:pt x="33" y="17"/>
                    </a:lnTo>
                    <a:lnTo>
                      <a:pt x="21" y="26"/>
                    </a:lnTo>
                    <a:lnTo>
                      <a:pt x="12" y="36"/>
                    </a:lnTo>
                    <a:lnTo>
                      <a:pt x="6" y="45"/>
                    </a:lnTo>
                    <a:lnTo>
                      <a:pt x="2" y="56"/>
                    </a:lnTo>
                    <a:lnTo>
                      <a:pt x="0" y="63"/>
                    </a:lnTo>
                    <a:lnTo>
                      <a:pt x="0" y="68"/>
                    </a:lnTo>
                    <a:lnTo>
                      <a:pt x="27" y="38"/>
                    </a:lnTo>
                    <a:close/>
                  </a:path>
                </a:pathLst>
              </a:custGeom>
              <a:solidFill>
                <a:srgbClr val="75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0" name="Freeform 161">
                <a:extLst>
                  <a:ext uri="{FF2B5EF4-FFF2-40B4-BE49-F238E27FC236}">
                    <a16:creationId xmlns:a16="http://schemas.microsoft.com/office/drawing/2014/main" id="{E4991B49-E7E7-D879-6D06-9126901FB3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4" y="1200"/>
                <a:ext cx="35" cy="52"/>
              </a:xfrm>
              <a:custGeom>
                <a:avLst/>
                <a:gdLst>
                  <a:gd name="T0" fmla="*/ 0 w 35"/>
                  <a:gd name="T1" fmla="*/ 0 h 52"/>
                  <a:gd name="T2" fmla="*/ 5 w 35"/>
                  <a:gd name="T3" fmla="*/ 0 h 52"/>
                  <a:gd name="T4" fmla="*/ 17 w 35"/>
                  <a:gd name="T5" fmla="*/ 5 h 52"/>
                  <a:gd name="T6" fmla="*/ 21 w 35"/>
                  <a:gd name="T7" fmla="*/ 8 h 52"/>
                  <a:gd name="T8" fmla="*/ 26 w 35"/>
                  <a:gd name="T9" fmla="*/ 15 h 52"/>
                  <a:gd name="T10" fmla="*/ 30 w 35"/>
                  <a:gd name="T11" fmla="*/ 20 h 52"/>
                  <a:gd name="T12" fmla="*/ 32 w 35"/>
                  <a:gd name="T13" fmla="*/ 23 h 52"/>
                  <a:gd name="T14" fmla="*/ 20 w 35"/>
                  <a:gd name="T15" fmla="*/ 20 h 52"/>
                  <a:gd name="T16" fmla="*/ 35 w 35"/>
                  <a:gd name="T17" fmla="*/ 52 h 52"/>
                  <a:gd name="T18" fmla="*/ 0 w 35"/>
                  <a:gd name="T19" fmla="*/ 36 h 52"/>
                  <a:gd name="T20" fmla="*/ 0 w 35"/>
                  <a:gd name="T21" fmla="*/ 30 h 52"/>
                  <a:gd name="T22" fmla="*/ 0 w 35"/>
                  <a:gd name="T23" fmla="*/ 20 h 52"/>
                  <a:gd name="T24" fmla="*/ 0 w 35"/>
                  <a:gd name="T25" fmla="*/ 12 h 52"/>
                  <a:gd name="T26" fmla="*/ 0 w 35"/>
                  <a:gd name="T27" fmla="*/ 6 h 52"/>
                  <a:gd name="T28" fmla="*/ 0 w 35"/>
                  <a:gd name="T29" fmla="*/ 2 h 52"/>
                  <a:gd name="T30" fmla="*/ 0 w 35"/>
                  <a:gd name="T31" fmla="*/ 0 h 52"/>
                  <a:gd name="T32" fmla="*/ 0 w 35"/>
                  <a:gd name="T33" fmla="*/ 0 h 5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5"/>
                  <a:gd name="T52" fmla="*/ 0 h 52"/>
                  <a:gd name="T53" fmla="*/ 35 w 35"/>
                  <a:gd name="T54" fmla="*/ 52 h 5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5" h="52">
                    <a:moveTo>
                      <a:pt x="0" y="0"/>
                    </a:moveTo>
                    <a:lnTo>
                      <a:pt x="5" y="0"/>
                    </a:lnTo>
                    <a:lnTo>
                      <a:pt x="17" y="5"/>
                    </a:lnTo>
                    <a:lnTo>
                      <a:pt x="21" y="8"/>
                    </a:lnTo>
                    <a:lnTo>
                      <a:pt x="26" y="15"/>
                    </a:lnTo>
                    <a:lnTo>
                      <a:pt x="30" y="20"/>
                    </a:lnTo>
                    <a:lnTo>
                      <a:pt x="32" y="23"/>
                    </a:lnTo>
                    <a:lnTo>
                      <a:pt x="20" y="20"/>
                    </a:lnTo>
                    <a:lnTo>
                      <a:pt x="35" y="52"/>
                    </a:lnTo>
                    <a:lnTo>
                      <a:pt x="0" y="36"/>
                    </a:lnTo>
                    <a:lnTo>
                      <a:pt x="0" y="30"/>
                    </a:lnTo>
                    <a:lnTo>
                      <a:pt x="0" y="20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1" name="Freeform 162">
                <a:extLst>
                  <a:ext uri="{FF2B5EF4-FFF2-40B4-BE49-F238E27FC236}">
                    <a16:creationId xmlns:a16="http://schemas.microsoft.com/office/drawing/2014/main" id="{79BD9052-A2C9-6C28-D3FB-D61073E1F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7" y="1667"/>
                <a:ext cx="101" cy="334"/>
              </a:xfrm>
              <a:custGeom>
                <a:avLst/>
                <a:gdLst>
                  <a:gd name="T0" fmla="*/ 0 w 101"/>
                  <a:gd name="T1" fmla="*/ 0 h 334"/>
                  <a:gd name="T2" fmla="*/ 16 w 101"/>
                  <a:gd name="T3" fmla="*/ 7 h 334"/>
                  <a:gd name="T4" fmla="*/ 58 w 101"/>
                  <a:gd name="T5" fmla="*/ 12 h 334"/>
                  <a:gd name="T6" fmla="*/ 97 w 101"/>
                  <a:gd name="T7" fmla="*/ 66 h 334"/>
                  <a:gd name="T8" fmla="*/ 86 w 101"/>
                  <a:gd name="T9" fmla="*/ 172 h 334"/>
                  <a:gd name="T10" fmla="*/ 101 w 101"/>
                  <a:gd name="T11" fmla="*/ 264 h 334"/>
                  <a:gd name="T12" fmla="*/ 1 w 101"/>
                  <a:gd name="T13" fmla="*/ 334 h 334"/>
                  <a:gd name="T14" fmla="*/ 22 w 101"/>
                  <a:gd name="T15" fmla="*/ 280 h 334"/>
                  <a:gd name="T16" fmla="*/ 46 w 101"/>
                  <a:gd name="T17" fmla="*/ 274 h 334"/>
                  <a:gd name="T18" fmla="*/ 49 w 101"/>
                  <a:gd name="T19" fmla="*/ 273 h 334"/>
                  <a:gd name="T20" fmla="*/ 55 w 101"/>
                  <a:gd name="T21" fmla="*/ 268 h 334"/>
                  <a:gd name="T22" fmla="*/ 61 w 101"/>
                  <a:gd name="T23" fmla="*/ 262 h 334"/>
                  <a:gd name="T24" fmla="*/ 64 w 101"/>
                  <a:gd name="T25" fmla="*/ 254 h 334"/>
                  <a:gd name="T26" fmla="*/ 64 w 101"/>
                  <a:gd name="T27" fmla="*/ 246 h 334"/>
                  <a:gd name="T28" fmla="*/ 62 w 101"/>
                  <a:gd name="T29" fmla="*/ 239 h 334"/>
                  <a:gd name="T30" fmla="*/ 59 w 101"/>
                  <a:gd name="T31" fmla="*/ 231 h 334"/>
                  <a:gd name="T32" fmla="*/ 56 w 101"/>
                  <a:gd name="T33" fmla="*/ 224 h 334"/>
                  <a:gd name="T34" fmla="*/ 52 w 101"/>
                  <a:gd name="T35" fmla="*/ 212 h 334"/>
                  <a:gd name="T36" fmla="*/ 50 w 101"/>
                  <a:gd name="T37" fmla="*/ 209 h 334"/>
                  <a:gd name="T38" fmla="*/ 24 w 101"/>
                  <a:gd name="T39" fmla="*/ 207 h 334"/>
                  <a:gd name="T40" fmla="*/ 16 w 101"/>
                  <a:gd name="T41" fmla="*/ 185 h 334"/>
                  <a:gd name="T42" fmla="*/ 21 w 101"/>
                  <a:gd name="T43" fmla="*/ 188 h 334"/>
                  <a:gd name="T44" fmla="*/ 28 w 101"/>
                  <a:gd name="T45" fmla="*/ 185 h 334"/>
                  <a:gd name="T46" fmla="*/ 37 w 101"/>
                  <a:gd name="T47" fmla="*/ 179 h 334"/>
                  <a:gd name="T48" fmla="*/ 42 w 101"/>
                  <a:gd name="T49" fmla="*/ 172 h 334"/>
                  <a:gd name="T50" fmla="*/ 46 w 101"/>
                  <a:gd name="T51" fmla="*/ 164 h 334"/>
                  <a:gd name="T52" fmla="*/ 50 w 101"/>
                  <a:gd name="T53" fmla="*/ 155 h 334"/>
                  <a:gd name="T54" fmla="*/ 55 w 101"/>
                  <a:gd name="T55" fmla="*/ 146 h 334"/>
                  <a:gd name="T56" fmla="*/ 58 w 101"/>
                  <a:gd name="T57" fmla="*/ 136 h 334"/>
                  <a:gd name="T58" fmla="*/ 62 w 101"/>
                  <a:gd name="T59" fmla="*/ 130 h 334"/>
                  <a:gd name="T60" fmla="*/ 64 w 101"/>
                  <a:gd name="T61" fmla="*/ 124 h 334"/>
                  <a:gd name="T62" fmla="*/ 65 w 101"/>
                  <a:gd name="T63" fmla="*/ 124 h 334"/>
                  <a:gd name="T64" fmla="*/ 62 w 101"/>
                  <a:gd name="T65" fmla="*/ 121 h 334"/>
                  <a:gd name="T66" fmla="*/ 55 w 101"/>
                  <a:gd name="T67" fmla="*/ 112 h 334"/>
                  <a:gd name="T68" fmla="*/ 52 w 101"/>
                  <a:gd name="T69" fmla="*/ 104 h 334"/>
                  <a:gd name="T70" fmla="*/ 49 w 101"/>
                  <a:gd name="T71" fmla="*/ 98 h 334"/>
                  <a:gd name="T72" fmla="*/ 46 w 101"/>
                  <a:gd name="T73" fmla="*/ 89 h 334"/>
                  <a:gd name="T74" fmla="*/ 46 w 101"/>
                  <a:gd name="T75" fmla="*/ 84 h 334"/>
                  <a:gd name="T76" fmla="*/ 46 w 101"/>
                  <a:gd name="T77" fmla="*/ 75 h 334"/>
                  <a:gd name="T78" fmla="*/ 49 w 101"/>
                  <a:gd name="T79" fmla="*/ 67 h 334"/>
                  <a:gd name="T80" fmla="*/ 52 w 101"/>
                  <a:gd name="T81" fmla="*/ 58 h 334"/>
                  <a:gd name="T82" fmla="*/ 55 w 101"/>
                  <a:gd name="T83" fmla="*/ 54 h 334"/>
                  <a:gd name="T84" fmla="*/ 62 w 101"/>
                  <a:gd name="T85" fmla="*/ 42 h 334"/>
                  <a:gd name="T86" fmla="*/ 65 w 101"/>
                  <a:gd name="T87" fmla="*/ 39 h 334"/>
                  <a:gd name="T88" fmla="*/ 43 w 101"/>
                  <a:gd name="T89" fmla="*/ 27 h 334"/>
                  <a:gd name="T90" fmla="*/ 19 w 101"/>
                  <a:gd name="T91" fmla="*/ 36 h 334"/>
                  <a:gd name="T92" fmla="*/ 10 w 101"/>
                  <a:gd name="T93" fmla="*/ 21 h 334"/>
                  <a:gd name="T94" fmla="*/ 1 w 101"/>
                  <a:gd name="T95" fmla="*/ 12 h 334"/>
                  <a:gd name="T96" fmla="*/ 0 w 101"/>
                  <a:gd name="T97" fmla="*/ 0 h 334"/>
                  <a:gd name="T98" fmla="*/ 0 w 101"/>
                  <a:gd name="T99" fmla="*/ 0 h 33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101"/>
                  <a:gd name="T151" fmla="*/ 0 h 334"/>
                  <a:gd name="T152" fmla="*/ 101 w 101"/>
                  <a:gd name="T153" fmla="*/ 334 h 33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101" h="334">
                    <a:moveTo>
                      <a:pt x="0" y="0"/>
                    </a:moveTo>
                    <a:lnTo>
                      <a:pt x="16" y="7"/>
                    </a:lnTo>
                    <a:lnTo>
                      <a:pt x="58" y="12"/>
                    </a:lnTo>
                    <a:lnTo>
                      <a:pt x="97" y="66"/>
                    </a:lnTo>
                    <a:lnTo>
                      <a:pt x="86" y="172"/>
                    </a:lnTo>
                    <a:lnTo>
                      <a:pt x="101" y="264"/>
                    </a:lnTo>
                    <a:lnTo>
                      <a:pt x="1" y="334"/>
                    </a:lnTo>
                    <a:lnTo>
                      <a:pt x="22" y="280"/>
                    </a:lnTo>
                    <a:lnTo>
                      <a:pt x="46" y="274"/>
                    </a:lnTo>
                    <a:lnTo>
                      <a:pt x="49" y="273"/>
                    </a:lnTo>
                    <a:lnTo>
                      <a:pt x="55" y="268"/>
                    </a:lnTo>
                    <a:lnTo>
                      <a:pt x="61" y="262"/>
                    </a:lnTo>
                    <a:lnTo>
                      <a:pt x="64" y="254"/>
                    </a:lnTo>
                    <a:lnTo>
                      <a:pt x="64" y="246"/>
                    </a:lnTo>
                    <a:lnTo>
                      <a:pt x="62" y="239"/>
                    </a:lnTo>
                    <a:lnTo>
                      <a:pt x="59" y="231"/>
                    </a:lnTo>
                    <a:lnTo>
                      <a:pt x="56" y="224"/>
                    </a:lnTo>
                    <a:lnTo>
                      <a:pt x="52" y="212"/>
                    </a:lnTo>
                    <a:lnTo>
                      <a:pt x="50" y="209"/>
                    </a:lnTo>
                    <a:lnTo>
                      <a:pt x="24" y="207"/>
                    </a:lnTo>
                    <a:lnTo>
                      <a:pt x="16" y="185"/>
                    </a:lnTo>
                    <a:lnTo>
                      <a:pt x="21" y="188"/>
                    </a:lnTo>
                    <a:lnTo>
                      <a:pt x="28" y="185"/>
                    </a:lnTo>
                    <a:lnTo>
                      <a:pt x="37" y="179"/>
                    </a:lnTo>
                    <a:lnTo>
                      <a:pt x="42" y="172"/>
                    </a:lnTo>
                    <a:lnTo>
                      <a:pt x="46" y="164"/>
                    </a:lnTo>
                    <a:lnTo>
                      <a:pt x="50" y="155"/>
                    </a:lnTo>
                    <a:lnTo>
                      <a:pt x="55" y="146"/>
                    </a:lnTo>
                    <a:lnTo>
                      <a:pt x="58" y="136"/>
                    </a:lnTo>
                    <a:lnTo>
                      <a:pt x="62" y="130"/>
                    </a:lnTo>
                    <a:lnTo>
                      <a:pt x="64" y="124"/>
                    </a:lnTo>
                    <a:lnTo>
                      <a:pt x="65" y="124"/>
                    </a:lnTo>
                    <a:lnTo>
                      <a:pt x="62" y="121"/>
                    </a:lnTo>
                    <a:lnTo>
                      <a:pt x="55" y="112"/>
                    </a:lnTo>
                    <a:lnTo>
                      <a:pt x="52" y="104"/>
                    </a:lnTo>
                    <a:lnTo>
                      <a:pt x="49" y="98"/>
                    </a:lnTo>
                    <a:lnTo>
                      <a:pt x="46" y="89"/>
                    </a:lnTo>
                    <a:lnTo>
                      <a:pt x="46" y="84"/>
                    </a:lnTo>
                    <a:lnTo>
                      <a:pt x="46" y="75"/>
                    </a:lnTo>
                    <a:lnTo>
                      <a:pt x="49" y="67"/>
                    </a:lnTo>
                    <a:lnTo>
                      <a:pt x="52" y="58"/>
                    </a:lnTo>
                    <a:lnTo>
                      <a:pt x="55" y="54"/>
                    </a:lnTo>
                    <a:lnTo>
                      <a:pt x="62" y="42"/>
                    </a:lnTo>
                    <a:lnTo>
                      <a:pt x="65" y="39"/>
                    </a:lnTo>
                    <a:lnTo>
                      <a:pt x="43" y="27"/>
                    </a:lnTo>
                    <a:lnTo>
                      <a:pt x="19" y="36"/>
                    </a:lnTo>
                    <a:lnTo>
                      <a:pt x="10" y="21"/>
                    </a:lnTo>
                    <a:lnTo>
                      <a:pt x="1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2" name="Freeform 163">
                <a:extLst>
                  <a:ext uri="{FF2B5EF4-FFF2-40B4-BE49-F238E27FC236}">
                    <a16:creationId xmlns:a16="http://schemas.microsoft.com/office/drawing/2014/main" id="{22929953-3D15-74D8-8144-15B684F5A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1663"/>
                <a:ext cx="25" cy="31"/>
              </a:xfrm>
              <a:custGeom>
                <a:avLst/>
                <a:gdLst>
                  <a:gd name="T0" fmla="*/ 0 w 25"/>
                  <a:gd name="T1" fmla="*/ 0 h 31"/>
                  <a:gd name="T2" fmla="*/ 21 w 25"/>
                  <a:gd name="T3" fmla="*/ 5 h 31"/>
                  <a:gd name="T4" fmla="*/ 25 w 25"/>
                  <a:gd name="T5" fmla="*/ 25 h 31"/>
                  <a:gd name="T6" fmla="*/ 5 w 25"/>
                  <a:gd name="T7" fmla="*/ 31 h 31"/>
                  <a:gd name="T8" fmla="*/ 5 w 25"/>
                  <a:gd name="T9" fmla="*/ 16 h 31"/>
                  <a:gd name="T10" fmla="*/ 0 w 25"/>
                  <a:gd name="T11" fmla="*/ 0 h 31"/>
                  <a:gd name="T12" fmla="*/ 0 w 25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31"/>
                  <a:gd name="T23" fmla="*/ 25 w 25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31">
                    <a:moveTo>
                      <a:pt x="0" y="0"/>
                    </a:moveTo>
                    <a:lnTo>
                      <a:pt x="21" y="5"/>
                    </a:lnTo>
                    <a:lnTo>
                      <a:pt x="25" y="25"/>
                    </a:lnTo>
                    <a:lnTo>
                      <a:pt x="5" y="31"/>
                    </a:lnTo>
                    <a:lnTo>
                      <a:pt x="5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3" name="Freeform 164">
                <a:extLst>
                  <a:ext uri="{FF2B5EF4-FFF2-40B4-BE49-F238E27FC236}">
                    <a16:creationId xmlns:a16="http://schemas.microsoft.com/office/drawing/2014/main" id="{E76F6370-C40D-CBD6-A7FE-A14E6C93F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1703"/>
                <a:ext cx="33" cy="79"/>
              </a:xfrm>
              <a:custGeom>
                <a:avLst/>
                <a:gdLst>
                  <a:gd name="T0" fmla="*/ 9 w 33"/>
                  <a:gd name="T1" fmla="*/ 0 h 79"/>
                  <a:gd name="T2" fmla="*/ 0 w 33"/>
                  <a:gd name="T3" fmla="*/ 73 h 79"/>
                  <a:gd name="T4" fmla="*/ 20 w 33"/>
                  <a:gd name="T5" fmla="*/ 79 h 79"/>
                  <a:gd name="T6" fmla="*/ 33 w 33"/>
                  <a:gd name="T7" fmla="*/ 79 h 79"/>
                  <a:gd name="T8" fmla="*/ 30 w 33"/>
                  <a:gd name="T9" fmla="*/ 76 h 79"/>
                  <a:gd name="T10" fmla="*/ 26 w 33"/>
                  <a:gd name="T11" fmla="*/ 68 h 79"/>
                  <a:gd name="T12" fmla="*/ 20 w 33"/>
                  <a:gd name="T13" fmla="*/ 58 h 79"/>
                  <a:gd name="T14" fmla="*/ 15 w 33"/>
                  <a:gd name="T15" fmla="*/ 45 h 79"/>
                  <a:gd name="T16" fmla="*/ 12 w 33"/>
                  <a:gd name="T17" fmla="*/ 36 h 79"/>
                  <a:gd name="T18" fmla="*/ 11 w 33"/>
                  <a:gd name="T19" fmla="*/ 28 h 79"/>
                  <a:gd name="T20" fmla="*/ 9 w 33"/>
                  <a:gd name="T21" fmla="*/ 21 h 79"/>
                  <a:gd name="T22" fmla="*/ 9 w 33"/>
                  <a:gd name="T23" fmla="*/ 13 h 79"/>
                  <a:gd name="T24" fmla="*/ 9 w 33"/>
                  <a:gd name="T25" fmla="*/ 3 h 79"/>
                  <a:gd name="T26" fmla="*/ 9 w 33"/>
                  <a:gd name="T27" fmla="*/ 0 h 79"/>
                  <a:gd name="T28" fmla="*/ 9 w 33"/>
                  <a:gd name="T29" fmla="*/ 0 h 7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3"/>
                  <a:gd name="T46" fmla="*/ 0 h 79"/>
                  <a:gd name="T47" fmla="*/ 33 w 33"/>
                  <a:gd name="T48" fmla="*/ 79 h 7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3" h="79">
                    <a:moveTo>
                      <a:pt x="9" y="0"/>
                    </a:moveTo>
                    <a:lnTo>
                      <a:pt x="0" y="73"/>
                    </a:lnTo>
                    <a:lnTo>
                      <a:pt x="20" y="79"/>
                    </a:lnTo>
                    <a:lnTo>
                      <a:pt x="33" y="79"/>
                    </a:lnTo>
                    <a:lnTo>
                      <a:pt x="30" y="76"/>
                    </a:lnTo>
                    <a:lnTo>
                      <a:pt x="26" y="68"/>
                    </a:lnTo>
                    <a:lnTo>
                      <a:pt x="20" y="58"/>
                    </a:lnTo>
                    <a:lnTo>
                      <a:pt x="15" y="45"/>
                    </a:lnTo>
                    <a:lnTo>
                      <a:pt x="12" y="36"/>
                    </a:lnTo>
                    <a:lnTo>
                      <a:pt x="11" y="28"/>
                    </a:lnTo>
                    <a:lnTo>
                      <a:pt x="9" y="21"/>
                    </a:lnTo>
                    <a:lnTo>
                      <a:pt x="9" y="13"/>
                    </a:lnTo>
                    <a:lnTo>
                      <a:pt x="9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4" name="Freeform 165">
                <a:extLst>
                  <a:ext uri="{FF2B5EF4-FFF2-40B4-BE49-F238E27FC236}">
                    <a16:creationId xmlns:a16="http://schemas.microsoft.com/office/drawing/2014/main" id="{C2F68BF5-2F07-80B0-172E-217DCEB6D3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1788"/>
                <a:ext cx="42" cy="31"/>
              </a:xfrm>
              <a:custGeom>
                <a:avLst/>
                <a:gdLst>
                  <a:gd name="T0" fmla="*/ 10 w 42"/>
                  <a:gd name="T1" fmla="*/ 0 h 31"/>
                  <a:gd name="T2" fmla="*/ 0 w 42"/>
                  <a:gd name="T3" fmla="*/ 7 h 31"/>
                  <a:gd name="T4" fmla="*/ 4 w 42"/>
                  <a:gd name="T5" fmla="*/ 22 h 31"/>
                  <a:gd name="T6" fmla="*/ 16 w 42"/>
                  <a:gd name="T7" fmla="*/ 31 h 31"/>
                  <a:gd name="T8" fmla="*/ 42 w 42"/>
                  <a:gd name="T9" fmla="*/ 16 h 31"/>
                  <a:gd name="T10" fmla="*/ 24 w 42"/>
                  <a:gd name="T11" fmla="*/ 9 h 31"/>
                  <a:gd name="T12" fmla="*/ 10 w 42"/>
                  <a:gd name="T13" fmla="*/ 0 h 31"/>
                  <a:gd name="T14" fmla="*/ 10 w 42"/>
                  <a:gd name="T15" fmla="*/ 0 h 3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"/>
                  <a:gd name="T25" fmla="*/ 0 h 31"/>
                  <a:gd name="T26" fmla="*/ 42 w 42"/>
                  <a:gd name="T27" fmla="*/ 31 h 3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" h="31">
                    <a:moveTo>
                      <a:pt x="10" y="0"/>
                    </a:moveTo>
                    <a:lnTo>
                      <a:pt x="0" y="7"/>
                    </a:lnTo>
                    <a:lnTo>
                      <a:pt x="4" y="22"/>
                    </a:lnTo>
                    <a:lnTo>
                      <a:pt x="16" y="31"/>
                    </a:lnTo>
                    <a:lnTo>
                      <a:pt x="42" y="16"/>
                    </a:lnTo>
                    <a:lnTo>
                      <a:pt x="24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AADA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5" name="Freeform 166">
                <a:extLst>
                  <a:ext uri="{FF2B5EF4-FFF2-40B4-BE49-F238E27FC236}">
                    <a16:creationId xmlns:a16="http://schemas.microsoft.com/office/drawing/2014/main" id="{D8BB10CF-2F59-E285-1734-9A5E1DAA2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8" y="1497"/>
                <a:ext cx="200" cy="350"/>
              </a:xfrm>
              <a:custGeom>
                <a:avLst/>
                <a:gdLst>
                  <a:gd name="T0" fmla="*/ 9 w 200"/>
                  <a:gd name="T1" fmla="*/ 83 h 350"/>
                  <a:gd name="T2" fmla="*/ 4 w 200"/>
                  <a:gd name="T3" fmla="*/ 70 h 350"/>
                  <a:gd name="T4" fmla="*/ 0 w 200"/>
                  <a:gd name="T5" fmla="*/ 52 h 350"/>
                  <a:gd name="T6" fmla="*/ 4 w 200"/>
                  <a:gd name="T7" fmla="*/ 30 h 350"/>
                  <a:gd name="T8" fmla="*/ 19 w 200"/>
                  <a:gd name="T9" fmla="*/ 12 h 350"/>
                  <a:gd name="T10" fmla="*/ 39 w 200"/>
                  <a:gd name="T11" fmla="*/ 3 h 350"/>
                  <a:gd name="T12" fmla="*/ 54 w 200"/>
                  <a:gd name="T13" fmla="*/ 1 h 350"/>
                  <a:gd name="T14" fmla="*/ 74 w 200"/>
                  <a:gd name="T15" fmla="*/ 0 h 350"/>
                  <a:gd name="T16" fmla="*/ 95 w 200"/>
                  <a:gd name="T17" fmla="*/ 0 h 350"/>
                  <a:gd name="T18" fmla="*/ 100 w 200"/>
                  <a:gd name="T19" fmla="*/ 1 h 350"/>
                  <a:gd name="T20" fmla="*/ 113 w 200"/>
                  <a:gd name="T21" fmla="*/ 9 h 350"/>
                  <a:gd name="T22" fmla="*/ 137 w 200"/>
                  <a:gd name="T23" fmla="*/ 25 h 350"/>
                  <a:gd name="T24" fmla="*/ 158 w 200"/>
                  <a:gd name="T25" fmla="*/ 48 h 350"/>
                  <a:gd name="T26" fmla="*/ 171 w 200"/>
                  <a:gd name="T27" fmla="*/ 69 h 350"/>
                  <a:gd name="T28" fmla="*/ 177 w 200"/>
                  <a:gd name="T29" fmla="*/ 83 h 350"/>
                  <a:gd name="T30" fmla="*/ 183 w 200"/>
                  <a:gd name="T31" fmla="*/ 100 h 350"/>
                  <a:gd name="T32" fmla="*/ 188 w 200"/>
                  <a:gd name="T33" fmla="*/ 116 h 350"/>
                  <a:gd name="T34" fmla="*/ 192 w 200"/>
                  <a:gd name="T35" fmla="*/ 134 h 350"/>
                  <a:gd name="T36" fmla="*/ 195 w 200"/>
                  <a:gd name="T37" fmla="*/ 154 h 350"/>
                  <a:gd name="T38" fmla="*/ 195 w 200"/>
                  <a:gd name="T39" fmla="*/ 173 h 350"/>
                  <a:gd name="T40" fmla="*/ 198 w 200"/>
                  <a:gd name="T41" fmla="*/ 192 h 350"/>
                  <a:gd name="T42" fmla="*/ 198 w 200"/>
                  <a:gd name="T43" fmla="*/ 215 h 350"/>
                  <a:gd name="T44" fmla="*/ 197 w 200"/>
                  <a:gd name="T45" fmla="*/ 233 h 350"/>
                  <a:gd name="T46" fmla="*/ 195 w 200"/>
                  <a:gd name="T47" fmla="*/ 249 h 350"/>
                  <a:gd name="T48" fmla="*/ 192 w 200"/>
                  <a:gd name="T49" fmla="*/ 262 h 350"/>
                  <a:gd name="T50" fmla="*/ 185 w 200"/>
                  <a:gd name="T51" fmla="*/ 282 h 350"/>
                  <a:gd name="T52" fmla="*/ 173 w 200"/>
                  <a:gd name="T53" fmla="*/ 304 h 350"/>
                  <a:gd name="T54" fmla="*/ 162 w 200"/>
                  <a:gd name="T55" fmla="*/ 322 h 350"/>
                  <a:gd name="T56" fmla="*/ 149 w 200"/>
                  <a:gd name="T57" fmla="*/ 336 h 350"/>
                  <a:gd name="T58" fmla="*/ 133 w 200"/>
                  <a:gd name="T59" fmla="*/ 346 h 350"/>
                  <a:gd name="T60" fmla="*/ 85 w 200"/>
                  <a:gd name="T61" fmla="*/ 350 h 350"/>
                  <a:gd name="T62" fmla="*/ 91 w 200"/>
                  <a:gd name="T63" fmla="*/ 331 h 350"/>
                  <a:gd name="T64" fmla="*/ 91 w 200"/>
                  <a:gd name="T65" fmla="*/ 319 h 350"/>
                  <a:gd name="T66" fmla="*/ 92 w 200"/>
                  <a:gd name="T67" fmla="*/ 306 h 350"/>
                  <a:gd name="T68" fmla="*/ 88 w 200"/>
                  <a:gd name="T69" fmla="*/ 286 h 350"/>
                  <a:gd name="T70" fmla="*/ 83 w 200"/>
                  <a:gd name="T71" fmla="*/ 262 h 350"/>
                  <a:gd name="T72" fmla="*/ 74 w 200"/>
                  <a:gd name="T73" fmla="*/ 233 h 350"/>
                  <a:gd name="T74" fmla="*/ 64 w 200"/>
                  <a:gd name="T75" fmla="*/ 195 h 350"/>
                  <a:gd name="T76" fmla="*/ 58 w 200"/>
                  <a:gd name="T77" fmla="*/ 179 h 350"/>
                  <a:gd name="T78" fmla="*/ 54 w 200"/>
                  <a:gd name="T79" fmla="*/ 163 h 350"/>
                  <a:gd name="T80" fmla="*/ 52 w 200"/>
                  <a:gd name="T81" fmla="*/ 148 h 350"/>
                  <a:gd name="T82" fmla="*/ 49 w 200"/>
                  <a:gd name="T83" fmla="*/ 134 h 350"/>
                  <a:gd name="T84" fmla="*/ 46 w 200"/>
                  <a:gd name="T85" fmla="*/ 112 h 350"/>
                  <a:gd name="T86" fmla="*/ 46 w 200"/>
                  <a:gd name="T87" fmla="*/ 103 h 350"/>
                  <a:gd name="T88" fmla="*/ 34 w 200"/>
                  <a:gd name="T89" fmla="*/ 160 h 350"/>
                  <a:gd name="T90" fmla="*/ 22 w 200"/>
                  <a:gd name="T91" fmla="*/ 139 h 350"/>
                  <a:gd name="T92" fmla="*/ 16 w 200"/>
                  <a:gd name="T93" fmla="*/ 118 h 350"/>
                  <a:gd name="T94" fmla="*/ 12 w 200"/>
                  <a:gd name="T95" fmla="*/ 103 h 350"/>
                  <a:gd name="T96" fmla="*/ 10 w 200"/>
                  <a:gd name="T97" fmla="*/ 89 h 350"/>
                  <a:gd name="T98" fmla="*/ 10 w 200"/>
                  <a:gd name="T99" fmla="*/ 86 h 350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00"/>
                  <a:gd name="T151" fmla="*/ 0 h 350"/>
                  <a:gd name="T152" fmla="*/ 200 w 200"/>
                  <a:gd name="T153" fmla="*/ 350 h 350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00" h="350">
                    <a:moveTo>
                      <a:pt x="10" y="86"/>
                    </a:moveTo>
                    <a:lnTo>
                      <a:pt x="9" y="83"/>
                    </a:lnTo>
                    <a:lnTo>
                      <a:pt x="7" y="79"/>
                    </a:lnTo>
                    <a:lnTo>
                      <a:pt x="4" y="70"/>
                    </a:lnTo>
                    <a:lnTo>
                      <a:pt x="3" y="63"/>
                    </a:lnTo>
                    <a:lnTo>
                      <a:pt x="0" y="52"/>
                    </a:lnTo>
                    <a:lnTo>
                      <a:pt x="1" y="42"/>
                    </a:lnTo>
                    <a:lnTo>
                      <a:pt x="4" y="30"/>
                    </a:lnTo>
                    <a:lnTo>
                      <a:pt x="10" y="21"/>
                    </a:lnTo>
                    <a:lnTo>
                      <a:pt x="19" y="12"/>
                    </a:lnTo>
                    <a:lnTo>
                      <a:pt x="31" y="6"/>
                    </a:lnTo>
                    <a:lnTo>
                      <a:pt x="39" y="3"/>
                    </a:lnTo>
                    <a:lnTo>
                      <a:pt x="46" y="1"/>
                    </a:lnTo>
                    <a:lnTo>
                      <a:pt x="54" y="1"/>
                    </a:lnTo>
                    <a:lnTo>
                      <a:pt x="62" y="1"/>
                    </a:lnTo>
                    <a:lnTo>
                      <a:pt x="74" y="0"/>
                    </a:lnTo>
                    <a:lnTo>
                      <a:pt x="86" y="0"/>
                    </a:lnTo>
                    <a:lnTo>
                      <a:pt x="95" y="0"/>
                    </a:lnTo>
                    <a:lnTo>
                      <a:pt x="98" y="1"/>
                    </a:lnTo>
                    <a:lnTo>
                      <a:pt x="100" y="1"/>
                    </a:lnTo>
                    <a:lnTo>
                      <a:pt x="106" y="4"/>
                    </a:lnTo>
                    <a:lnTo>
                      <a:pt x="113" y="9"/>
                    </a:lnTo>
                    <a:lnTo>
                      <a:pt x="125" y="18"/>
                    </a:lnTo>
                    <a:lnTo>
                      <a:pt x="137" y="25"/>
                    </a:lnTo>
                    <a:lnTo>
                      <a:pt x="149" y="36"/>
                    </a:lnTo>
                    <a:lnTo>
                      <a:pt x="158" y="48"/>
                    </a:lnTo>
                    <a:lnTo>
                      <a:pt x="168" y="63"/>
                    </a:lnTo>
                    <a:lnTo>
                      <a:pt x="171" y="69"/>
                    </a:lnTo>
                    <a:lnTo>
                      <a:pt x="174" y="76"/>
                    </a:lnTo>
                    <a:lnTo>
                      <a:pt x="177" y="83"/>
                    </a:lnTo>
                    <a:lnTo>
                      <a:pt x="182" y="91"/>
                    </a:lnTo>
                    <a:lnTo>
                      <a:pt x="183" y="100"/>
                    </a:lnTo>
                    <a:lnTo>
                      <a:pt x="185" y="107"/>
                    </a:lnTo>
                    <a:lnTo>
                      <a:pt x="188" y="116"/>
                    </a:lnTo>
                    <a:lnTo>
                      <a:pt x="191" y="125"/>
                    </a:lnTo>
                    <a:lnTo>
                      <a:pt x="192" y="134"/>
                    </a:lnTo>
                    <a:lnTo>
                      <a:pt x="194" y="145"/>
                    </a:lnTo>
                    <a:lnTo>
                      <a:pt x="195" y="154"/>
                    </a:lnTo>
                    <a:lnTo>
                      <a:pt x="195" y="164"/>
                    </a:lnTo>
                    <a:lnTo>
                      <a:pt x="195" y="173"/>
                    </a:lnTo>
                    <a:lnTo>
                      <a:pt x="197" y="183"/>
                    </a:lnTo>
                    <a:lnTo>
                      <a:pt x="198" y="192"/>
                    </a:lnTo>
                    <a:lnTo>
                      <a:pt x="200" y="204"/>
                    </a:lnTo>
                    <a:lnTo>
                      <a:pt x="198" y="215"/>
                    </a:lnTo>
                    <a:lnTo>
                      <a:pt x="198" y="224"/>
                    </a:lnTo>
                    <a:lnTo>
                      <a:pt x="197" y="233"/>
                    </a:lnTo>
                    <a:lnTo>
                      <a:pt x="197" y="242"/>
                    </a:lnTo>
                    <a:lnTo>
                      <a:pt x="195" y="249"/>
                    </a:lnTo>
                    <a:lnTo>
                      <a:pt x="194" y="256"/>
                    </a:lnTo>
                    <a:lnTo>
                      <a:pt x="192" y="262"/>
                    </a:lnTo>
                    <a:lnTo>
                      <a:pt x="191" y="270"/>
                    </a:lnTo>
                    <a:lnTo>
                      <a:pt x="185" y="282"/>
                    </a:lnTo>
                    <a:lnTo>
                      <a:pt x="179" y="294"/>
                    </a:lnTo>
                    <a:lnTo>
                      <a:pt x="173" y="304"/>
                    </a:lnTo>
                    <a:lnTo>
                      <a:pt x="168" y="315"/>
                    </a:lnTo>
                    <a:lnTo>
                      <a:pt x="162" y="322"/>
                    </a:lnTo>
                    <a:lnTo>
                      <a:pt x="155" y="330"/>
                    </a:lnTo>
                    <a:lnTo>
                      <a:pt x="149" y="336"/>
                    </a:lnTo>
                    <a:lnTo>
                      <a:pt x="143" y="340"/>
                    </a:lnTo>
                    <a:lnTo>
                      <a:pt x="133" y="346"/>
                    </a:lnTo>
                    <a:lnTo>
                      <a:pt x="130" y="349"/>
                    </a:lnTo>
                    <a:lnTo>
                      <a:pt x="85" y="350"/>
                    </a:lnTo>
                    <a:lnTo>
                      <a:pt x="86" y="340"/>
                    </a:lnTo>
                    <a:lnTo>
                      <a:pt x="91" y="331"/>
                    </a:lnTo>
                    <a:lnTo>
                      <a:pt x="91" y="325"/>
                    </a:lnTo>
                    <a:lnTo>
                      <a:pt x="91" y="319"/>
                    </a:lnTo>
                    <a:lnTo>
                      <a:pt x="91" y="313"/>
                    </a:lnTo>
                    <a:lnTo>
                      <a:pt x="92" y="306"/>
                    </a:lnTo>
                    <a:lnTo>
                      <a:pt x="89" y="295"/>
                    </a:lnTo>
                    <a:lnTo>
                      <a:pt x="88" y="286"/>
                    </a:lnTo>
                    <a:lnTo>
                      <a:pt x="85" y="274"/>
                    </a:lnTo>
                    <a:lnTo>
                      <a:pt x="83" y="262"/>
                    </a:lnTo>
                    <a:lnTo>
                      <a:pt x="79" y="249"/>
                    </a:lnTo>
                    <a:lnTo>
                      <a:pt x="74" y="233"/>
                    </a:lnTo>
                    <a:lnTo>
                      <a:pt x="70" y="215"/>
                    </a:lnTo>
                    <a:lnTo>
                      <a:pt x="64" y="195"/>
                    </a:lnTo>
                    <a:lnTo>
                      <a:pt x="61" y="186"/>
                    </a:lnTo>
                    <a:lnTo>
                      <a:pt x="58" y="179"/>
                    </a:lnTo>
                    <a:lnTo>
                      <a:pt x="55" y="170"/>
                    </a:lnTo>
                    <a:lnTo>
                      <a:pt x="54" y="163"/>
                    </a:lnTo>
                    <a:lnTo>
                      <a:pt x="52" y="155"/>
                    </a:lnTo>
                    <a:lnTo>
                      <a:pt x="52" y="148"/>
                    </a:lnTo>
                    <a:lnTo>
                      <a:pt x="49" y="139"/>
                    </a:lnTo>
                    <a:lnTo>
                      <a:pt x="49" y="134"/>
                    </a:lnTo>
                    <a:lnTo>
                      <a:pt x="46" y="121"/>
                    </a:lnTo>
                    <a:lnTo>
                      <a:pt x="46" y="112"/>
                    </a:lnTo>
                    <a:lnTo>
                      <a:pt x="46" y="104"/>
                    </a:lnTo>
                    <a:lnTo>
                      <a:pt x="46" y="103"/>
                    </a:lnTo>
                    <a:lnTo>
                      <a:pt x="37" y="163"/>
                    </a:lnTo>
                    <a:lnTo>
                      <a:pt x="34" y="160"/>
                    </a:lnTo>
                    <a:lnTo>
                      <a:pt x="30" y="151"/>
                    </a:lnTo>
                    <a:lnTo>
                      <a:pt x="22" y="139"/>
                    </a:lnTo>
                    <a:lnTo>
                      <a:pt x="18" y="125"/>
                    </a:lnTo>
                    <a:lnTo>
                      <a:pt x="16" y="118"/>
                    </a:lnTo>
                    <a:lnTo>
                      <a:pt x="15" y="110"/>
                    </a:lnTo>
                    <a:lnTo>
                      <a:pt x="12" y="103"/>
                    </a:lnTo>
                    <a:lnTo>
                      <a:pt x="12" y="98"/>
                    </a:lnTo>
                    <a:lnTo>
                      <a:pt x="10" y="89"/>
                    </a:lnTo>
                    <a:lnTo>
                      <a:pt x="10" y="86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6" name="Freeform 167">
                <a:extLst>
                  <a:ext uri="{FF2B5EF4-FFF2-40B4-BE49-F238E27FC236}">
                    <a16:creationId xmlns:a16="http://schemas.microsoft.com/office/drawing/2014/main" id="{B31EFFF5-988E-6E47-F955-8C3EF798A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1949"/>
                <a:ext cx="106" cy="101"/>
              </a:xfrm>
              <a:custGeom>
                <a:avLst/>
                <a:gdLst>
                  <a:gd name="T0" fmla="*/ 0 w 106"/>
                  <a:gd name="T1" fmla="*/ 83 h 101"/>
                  <a:gd name="T2" fmla="*/ 48 w 106"/>
                  <a:gd name="T3" fmla="*/ 31 h 101"/>
                  <a:gd name="T4" fmla="*/ 106 w 106"/>
                  <a:gd name="T5" fmla="*/ 0 h 101"/>
                  <a:gd name="T6" fmla="*/ 66 w 106"/>
                  <a:gd name="T7" fmla="*/ 61 h 101"/>
                  <a:gd name="T8" fmla="*/ 20 w 106"/>
                  <a:gd name="T9" fmla="*/ 101 h 101"/>
                  <a:gd name="T10" fmla="*/ 0 w 106"/>
                  <a:gd name="T11" fmla="*/ 83 h 101"/>
                  <a:gd name="T12" fmla="*/ 0 w 106"/>
                  <a:gd name="T13" fmla="*/ 83 h 10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6"/>
                  <a:gd name="T22" fmla="*/ 0 h 101"/>
                  <a:gd name="T23" fmla="*/ 106 w 106"/>
                  <a:gd name="T24" fmla="*/ 101 h 10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6" h="101">
                    <a:moveTo>
                      <a:pt x="0" y="83"/>
                    </a:moveTo>
                    <a:lnTo>
                      <a:pt x="48" y="31"/>
                    </a:lnTo>
                    <a:lnTo>
                      <a:pt x="106" y="0"/>
                    </a:lnTo>
                    <a:lnTo>
                      <a:pt x="66" y="61"/>
                    </a:lnTo>
                    <a:lnTo>
                      <a:pt x="20" y="10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7" name="Freeform 168">
                <a:extLst>
                  <a:ext uri="{FF2B5EF4-FFF2-40B4-BE49-F238E27FC236}">
                    <a16:creationId xmlns:a16="http://schemas.microsoft.com/office/drawing/2014/main" id="{CE8DBF74-01D3-CD80-0ADA-B6C5EF5A5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8" y="1907"/>
                <a:ext cx="402" cy="465"/>
              </a:xfrm>
              <a:custGeom>
                <a:avLst/>
                <a:gdLst>
                  <a:gd name="T0" fmla="*/ 41 w 402"/>
                  <a:gd name="T1" fmla="*/ 204 h 465"/>
                  <a:gd name="T2" fmla="*/ 62 w 402"/>
                  <a:gd name="T3" fmla="*/ 222 h 465"/>
                  <a:gd name="T4" fmla="*/ 95 w 402"/>
                  <a:gd name="T5" fmla="*/ 230 h 465"/>
                  <a:gd name="T6" fmla="*/ 147 w 402"/>
                  <a:gd name="T7" fmla="*/ 243 h 465"/>
                  <a:gd name="T8" fmla="*/ 255 w 402"/>
                  <a:gd name="T9" fmla="*/ 163 h 465"/>
                  <a:gd name="T10" fmla="*/ 243 w 402"/>
                  <a:gd name="T11" fmla="*/ 182 h 465"/>
                  <a:gd name="T12" fmla="*/ 232 w 402"/>
                  <a:gd name="T13" fmla="*/ 206 h 465"/>
                  <a:gd name="T14" fmla="*/ 217 w 402"/>
                  <a:gd name="T15" fmla="*/ 236 h 465"/>
                  <a:gd name="T16" fmla="*/ 204 w 402"/>
                  <a:gd name="T17" fmla="*/ 275 h 465"/>
                  <a:gd name="T18" fmla="*/ 196 w 402"/>
                  <a:gd name="T19" fmla="*/ 295 h 465"/>
                  <a:gd name="T20" fmla="*/ 284 w 402"/>
                  <a:gd name="T21" fmla="*/ 304 h 465"/>
                  <a:gd name="T22" fmla="*/ 301 w 402"/>
                  <a:gd name="T23" fmla="*/ 275 h 465"/>
                  <a:gd name="T24" fmla="*/ 314 w 402"/>
                  <a:gd name="T25" fmla="*/ 240 h 465"/>
                  <a:gd name="T26" fmla="*/ 308 w 402"/>
                  <a:gd name="T27" fmla="*/ 231 h 465"/>
                  <a:gd name="T28" fmla="*/ 283 w 402"/>
                  <a:gd name="T29" fmla="*/ 246 h 465"/>
                  <a:gd name="T30" fmla="*/ 283 w 402"/>
                  <a:gd name="T31" fmla="*/ 225 h 465"/>
                  <a:gd name="T32" fmla="*/ 293 w 402"/>
                  <a:gd name="T33" fmla="*/ 203 h 465"/>
                  <a:gd name="T34" fmla="*/ 305 w 402"/>
                  <a:gd name="T35" fmla="*/ 181 h 465"/>
                  <a:gd name="T36" fmla="*/ 323 w 402"/>
                  <a:gd name="T37" fmla="*/ 152 h 465"/>
                  <a:gd name="T38" fmla="*/ 344 w 402"/>
                  <a:gd name="T39" fmla="*/ 136 h 465"/>
                  <a:gd name="T40" fmla="*/ 352 w 402"/>
                  <a:gd name="T41" fmla="*/ 146 h 465"/>
                  <a:gd name="T42" fmla="*/ 356 w 402"/>
                  <a:gd name="T43" fmla="*/ 140 h 465"/>
                  <a:gd name="T44" fmla="*/ 365 w 402"/>
                  <a:gd name="T45" fmla="*/ 110 h 465"/>
                  <a:gd name="T46" fmla="*/ 353 w 402"/>
                  <a:gd name="T47" fmla="*/ 84 h 465"/>
                  <a:gd name="T48" fmla="*/ 331 w 402"/>
                  <a:gd name="T49" fmla="*/ 73 h 465"/>
                  <a:gd name="T50" fmla="*/ 304 w 402"/>
                  <a:gd name="T51" fmla="*/ 73 h 465"/>
                  <a:gd name="T52" fmla="*/ 274 w 402"/>
                  <a:gd name="T53" fmla="*/ 73 h 465"/>
                  <a:gd name="T54" fmla="*/ 250 w 402"/>
                  <a:gd name="T55" fmla="*/ 76 h 465"/>
                  <a:gd name="T56" fmla="*/ 383 w 402"/>
                  <a:gd name="T57" fmla="*/ 52 h 465"/>
                  <a:gd name="T58" fmla="*/ 387 w 402"/>
                  <a:gd name="T59" fmla="*/ 63 h 465"/>
                  <a:gd name="T60" fmla="*/ 395 w 402"/>
                  <a:gd name="T61" fmla="*/ 82 h 465"/>
                  <a:gd name="T62" fmla="*/ 399 w 402"/>
                  <a:gd name="T63" fmla="*/ 105 h 465"/>
                  <a:gd name="T64" fmla="*/ 402 w 402"/>
                  <a:gd name="T65" fmla="*/ 137 h 465"/>
                  <a:gd name="T66" fmla="*/ 396 w 402"/>
                  <a:gd name="T67" fmla="*/ 175 h 465"/>
                  <a:gd name="T68" fmla="*/ 384 w 402"/>
                  <a:gd name="T69" fmla="*/ 218 h 465"/>
                  <a:gd name="T70" fmla="*/ 368 w 402"/>
                  <a:gd name="T71" fmla="*/ 258 h 465"/>
                  <a:gd name="T72" fmla="*/ 352 w 402"/>
                  <a:gd name="T73" fmla="*/ 295 h 465"/>
                  <a:gd name="T74" fmla="*/ 338 w 402"/>
                  <a:gd name="T75" fmla="*/ 321 h 465"/>
                  <a:gd name="T76" fmla="*/ 335 w 402"/>
                  <a:gd name="T77" fmla="*/ 331 h 465"/>
                  <a:gd name="T78" fmla="*/ 1 w 402"/>
                  <a:gd name="T79" fmla="*/ 465 h 465"/>
                  <a:gd name="T80" fmla="*/ 4 w 402"/>
                  <a:gd name="T81" fmla="*/ 418 h 465"/>
                  <a:gd name="T82" fmla="*/ 22 w 402"/>
                  <a:gd name="T83" fmla="*/ 407 h 465"/>
                  <a:gd name="T84" fmla="*/ 52 w 402"/>
                  <a:gd name="T85" fmla="*/ 392 h 465"/>
                  <a:gd name="T86" fmla="*/ 80 w 402"/>
                  <a:gd name="T87" fmla="*/ 374 h 465"/>
                  <a:gd name="T88" fmla="*/ 104 w 402"/>
                  <a:gd name="T89" fmla="*/ 357 h 465"/>
                  <a:gd name="T90" fmla="*/ 108 w 402"/>
                  <a:gd name="T91" fmla="*/ 334 h 465"/>
                  <a:gd name="T92" fmla="*/ 88 w 402"/>
                  <a:gd name="T93" fmla="*/ 319 h 465"/>
                  <a:gd name="T94" fmla="*/ 64 w 402"/>
                  <a:gd name="T95" fmla="*/ 312 h 465"/>
                  <a:gd name="T96" fmla="*/ 43 w 402"/>
                  <a:gd name="T97" fmla="*/ 309 h 465"/>
                  <a:gd name="T98" fmla="*/ 23 w 402"/>
                  <a:gd name="T99" fmla="*/ 278 h 465"/>
                  <a:gd name="T100" fmla="*/ 29 w 402"/>
                  <a:gd name="T101" fmla="*/ 190 h 46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402"/>
                  <a:gd name="T154" fmla="*/ 0 h 465"/>
                  <a:gd name="T155" fmla="*/ 402 w 402"/>
                  <a:gd name="T156" fmla="*/ 465 h 46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402" h="465">
                    <a:moveTo>
                      <a:pt x="29" y="190"/>
                    </a:moveTo>
                    <a:lnTo>
                      <a:pt x="32" y="194"/>
                    </a:lnTo>
                    <a:lnTo>
                      <a:pt x="41" y="204"/>
                    </a:lnTo>
                    <a:lnTo>
                      <a:pt x="47" y="210"/>
                    </a:lnTo>
                    <a:lnTo>
                      <a:pt x="55" y="218"/>
                    </a:lnTo>
                    <a:lnTo>
                      <a:pt x="62" y="222"/>
                    </a:lnTo>
                    <a:lnTo>
                      <a:pt x="71" y="228"/>
                    </a:lnTo>
                    <a:lnTo>
                      <a:pt x="83" y="230"/>
                    </a:lnTo>
                    <a:lnTo>
                      <a:pt x="95" y="230"/>
                    </a:lnTo>
                    <a:lnTo>
                      <a:pt x="104" y="228"/>
                    </a:lnTo>
                    <a:lnTo>
                      <a:pt x="107" y="228"/>
                    </a:lnTo>
                    <a:lnTo>
                      <a:pt x="147" y="243"/>
                    </a:lnTo>
                    <a:lnTo>
                      <a:pt x="174" y="200"/>
                    </a:lnTo>
                    <a:lnTo>
                      <a:pt x="272" y="121"/>
                    </a:lnTo>
                    <a:lnTo>
                      <a:pt x="255" y="163"/>
                    </a:lnTo>
                    <a:lnTo>
                      <a:pt x="250" y="167"/>
                    </a:lnTo>
                    <a:lnTo>
                      <a:pt x="247" y="175"/>
                    </a:lnTo>
                    <a:lnTo>
                      <a:pt x="243" y="182"/>
                    </a:lnTo>
                    <a:lnTo>
                      <a:pt x="240" y="190"/>
                    </a:lnTo>
                    <a:lnTo>
                      <a:pt x="237" y="197"/>
                    </a:lnTo>
                    <a:lnTo>
                      <a:pt x="232" y="206"/>
                    </a:lnTo>
                    <a:lnTo>
                      <a:pt x="228" y="213"/>
                    </a:lnTo>
                    <a:lnTo>
                      <a:pt x="226" y="222"/>
                    </a:lnTo>
                    <a:lnTo>
                      <a:pt x="217" y="236"/>
                    </a:lnTo>
                    <a:lnTo>
                      <a:pt x="213" y="251"/>
                    </a:lnTo>
                    <a:lnTo>
                      <a:pt x="207" y="263"/>
                    </a:lnTo>
                    <a:lnTo>
                      <a:pt x="204" y="275"/>
                    </a:lnTo>
                    <a:lnTo>
                      <a:pt x="199" y="284"/>
                    </a:lnTo>
                    <a:lnTo>
                      <a:pt x="198" y="291"/>
                    </a:lnTo>
                    <a:lnTo>
                      <a:pt x="196" y="295"/>
                    </a:lnTo>
                    <a:lnTo>
                      <a:pt x="196" y="298"/>
                    </a:lnTo>
                    <a:lnTo>
                      <a:pt x="284" y="309"/>
                    </a:lnTo>
                    <a:lnTo>
                      <a:pt x="284" y="304"/>
                    </a:lnTo>
                    <a:lnTo>
                      <a:pt x="289" y="298"/>
                    </a:lnTo>
                    <a:lnTo>
                      <a:pt x="295" y="286"/>
                    </a:lnTo>
                    <a:lnTo>
                      <a:pt x="301" y="275"/>
                    </a:lnTo>
                    <a:lnTo>
                      <a:pt x="305" y="263"/>
                    </a:lnTo>
                    <a:lnTo>
                      <a:pt x="311" y="251"/>
                    </a:lnTo>
                    <a:lnTo>
                      <a:pt x="314" y="240"/>
                    </a:lnTo>
                    <a:lnTo>
                      <a:pt x="316" y="234"/>
                    </a:lnTo>
                    <a:lnTo>
                      <a:pt x="313" y="230"/>
                    </a:lnTo>
                    <a:lnTo>
                      <a:pt x="308" y="231"/>
                    </a:lnTo>
                    <a:lnTo>
                      <a:pt x="302" y="234"/>
                    </a:lnTo>
                    <a:lnTo>
                      <a:pt x="295" y="240"/>
                    </a:lnTo>
                    <a:lnTo>
                      <a:pt x="283" y="246"/>
                    </a:lnTo>
                    <a:lnTo>
                      <a:pt x="277" y="243"/>
                    </a:lnTo>
                    <a:lnTo>
                      <a:pt x="277" y="236"/>
                    </a:lnTo>
                    <a:lnTo>
                      <a:pt x="283" y="225"/>
                    </a:lnTo>
                    <a:lnTo>
                      <a:pt x="284" y="218"/>
                    </a:lnTo>
                    <a:lnTo>
                      <a:pt x="289" y="210"/>
                    </a:lnTo>
                    <a:lnTo>
                      <a:pt x="293" y="203"/>
                    </a:lnTo>
                    <a:lnTo>
                      <a:pt x="296" y="197"/>
                    </a:lnTo>
                    <a:lnTo>
                      <a:pt x="301" y="188"/>
                    </a:lnTo>
                    <a:lnTo>
                      <a:pt x="305" y="181"/>
                    </a:lnTo>
                    <a:lnTo>
                      <a:pt x="310" y="173"/>
                    </a:lnTo>
                    <a:lnTo>
                      <a:pt x="316" y="166"/>
                    </a:lnTo>
                    <a:lnTo>
                      <a:pt x="323" y="152"/>
                    </a:lnTo>
                    <a:lnTo>
                      <a:pt x="332" y="145"/>
                    </a:lnTo>
                    <a:lnTo>
                      <a:pt x="338" y="139"/>
                    </a:lnTo>
                    <a:lnTo>
                      <a:pt x="344" y="136"/>
                    </a:lnTo>
                    <a:lnTo>
                      <a:pt x="347" y="136"/>
                    </a:lnTo>
                    <a:lnTo>
                      <a:pt x="350" y="140"/>
                    </a:lnTo>
                    <a:lnTo>
                      <a:pt x="352" y="146"/>
                    </a:lnTo>
                    <a:lnTo>
                      <a:pt x="353" y="151"/>
                    </a:lnTo>
                    <a:lnTo>
                      <a:pt x="353" y="148"/>
                    </a:lnTo>
                    <a:lnTo>
                      <a:pt x="356" y="140"/>
                    </a:lnTo>
                    <a:lnTo>
                      <a:pt x="360" y="131"/>
                    </a:lnTo>
                    <a:lnTo>
                      <a:pt x="363" y="122"/>
                    </a:lnTo>
                    <a:lnTo>
                      <a:pt x="365" y="110"/>
                    </a:lnTo>
                    <a:lnTo>
                      <a:pt x="365" y="100"/>
                    </a:lnTo>
                    <a:lnTo>
                      <a:pt x="360" y="90"/>
                    </a:lnTo>
                    <a:lnTo>
                      <a:pt x="353" y="84"/>
                    </a:lnTo>
                    <a:lnTo>
                      <a:pt x="346" y="79"/>
                    </a:lnTo>
                    <a:lnTo>
                      <a:pt x="338" y="76"/>
                    </a:lnTo>
                    <a:lnTo>
                      <a:pt x="331" y="73"/>
                    </a:lnTo>
                    <a:lnTo>
                      <a:pt x="323" y="73"/>
                    </a:lnTo>
                    <a:lnTo>
                      <a:pt x="313" y="73"/>
                    </a:lnTo>
                    <a:lnTo>
                      <a:pt x="304" y="73"/>
                    </a:lnTo>
                    <a:lnTo>
                      <a:pt x="293" y="73"/>
                    </a:lnTo>
                    <a:lnTo>
                      <a:pt x="284" y="73"/>
                    </a:lnTo>
                    <a:lnTo>
                      <a:pt x="274" y="73"/>
                    </a:lnTo>
                    <a:lnTo>
                      <a:pt x="265" y="73"/>
                    </a:lnTo>
                    <a:lnTo>
                      <a:pt x="258" y="75"/>
                    </a:lnTo>
                    <a:lnTo>
                      <a:pt x="250" y="76"/>
                    </a:lnTo>
                    <a:lnTo>
                      <a:pt x="238" y="79"/>
                    </a:lnTo>
                    <a:lnTo>
                      <a:pt x="328" y="0"/>
                    </a:lnTo>
                    <a:lnTo>
                      <a:pt x="383" y="52"/>
                    </a:lnTo>
                    <a:lnTo>
                      <a:pt x="383" y="54"/>
                    </a:lnTo>
                    <a:lnTo>
                      <a:pt x="386" y="60"/>
                    </a:lnTo>
                    <a:lnTo>
                      <a:pt x="387" y="63"/>
                    </a:lnTo>
                    <a:lnTo>
                      <a:pt x="390" y="69"/>
                    </a:lnTo>
                    <a:lnTo>
                      <a:pt x="393" y="73"/>
                    </a:lnTo>
                    <a:lnTo>
                      <a:pt x="395" y="82"/>
                    </a:lnTo>
                    <a:lnTo>
                      <a:pt x="396" y="88"/>
                    </a:lnTo>
                    <a:lnTo>
                      <a:pt x="398" y="96"/>
                    </a:lnTo>
                    <a:lnTo>
                      <a:pt x="399" y="105"/>
                    </a:lnTo>
                    <a:lnTo>
                      <a:pt x="402" y="116"/>
                    </a:lnTo>
                    <a:lnTo>
                      <a:pt x="402" y="125"/>
                    </a:lnTo>
                    <a:lnTo>
                      <a:pt x="402" y="137"/>
                    </a:lnTo>
                    <a:lnTo>
                      <a:pt x="401" y="149"/>
                    </a:lnTo>
                    <a:lnTo>
                      <a:pt x="401" y="163"/>
                    </a:lnTo>
                    <a:lnTo>
                      <a:pt x="396" y="175"/>
                    </a:lnTo>
                    <a:lnTo>
                      <a:pt x="395" y="190"/>
                    </a:lnTo>
                    <a:lnTo>
                      <a:pt x="389" y="203"/>
                    </a:lnTo>
                    <a:lnTo>
                      <a:pt x="384" y="218"/>
                    </a:lnTo>
                    <a:lnTo>
                      <a:pt x="378" y="230"/>
                    </a:lnTo>
                    <a:lnTo>
                      <a:pt x="374" y="245"/>
                    </a:lnTo>
                    <a:lnTo>
                      <a:pt x="368" y="258"/>
                    </a:lnTo>
                    <a:lnTo>
                      <a:pt x="363" y="273"/>
                    </a:lnTo>
                    <a:lnTo>
                      <a:pt x="357" y="284"/>
                    </a:lnTo>
                    <a:lnTo>
                      <a:pt x="352" y="295"/>
                    </a:lnTo>
                    <a:lnTo>
                      <a:pt x="347" y="306"/>
                    </a:lnTo>
                    <a:lnTo>
                      <a:pt x="343" y="315"/>
                    </a:lnTo>
                    <a:lnTo>
                      <a:pt x="338" y="321"/>
                    </a:lnTo>
                    <a:lnTo>
                      <a:pt x="337" y="327"/>
                    </a:lnTo>
                    <a:lnTo>
                      <a:pt x="335" y="330"/>
                    </a:lnTo>
                    <a:lnTo>
                      <a:pt x="335" y="331"/>
                    </a:lnTo>
                    <a:lnTo>
                      <a:pt x="269" y="336"/>
                    </a:lnTo>
                    <a:lnTo>
                      <a:pt x="220" y="443"/>
                    </a:lnTo>
                    <a:lnTo>
                      <a:pt x="1" y="465"/>
                    </a:lnTo>
                    <a:lnTo>
                      <a:pt x="0" y="419"/>
                    </a:lnTo>
                    <a:lnTo>
                      <a:pt x="4" y="418"/>
                    </a:lnTo>
                    <a:lnTo>
                      <a:pt x="7" y="415"/>
                    </a:lnTo>
                    <a:lnTo>
                      <a:pt x="16" y="412"/>
                    </a:lnTo>
                    <a:lnTo>
                      <a:pt x="22" y="407"/>
                    </a:lnTo>
                    <a:lnTo>
                      <a:pt x="31" y="403"/>
                    </a:lnTo>
                    <a:lnTo>
                      <a:pt x="40" y="398"/>
                    </a:lnTo>
                    <a:lnTo>
                      <a:pt x="52" y="392"/>
                    </a:lnTo>
                    <a:lnTo>
                      <a:pt x="61" y="386"/>
                    </a:lnTo>
                    <a:lnTo>
                      <a:pt x="71" y="380"/>
                    </a:lnTo>
                    <a:lnTo>
                      <a:pt x="80" y="374"/>
                    </a:lnTo>
                    <a:lnTo>
                      <a:pt x="89" y="369"/>
                    </a:lnTo>
                    <a:lnTo>
                      <a:pt x="95" y="363"/>
                    </a:lnTo>
                    <a:lnTo>
                      <a:pt x="104" y="357"/>
                    </a:lnTo>
                    <a:lnTo>
                      <a:pt x="107" y="351"/>
                    </a:lnTo>
                    <a:lnTo>
                      <a:pt x="111" y="346"/>
                    </a:lnTo>
                    <a:lnTo>
                      <a:pt x="108" y="334"/>
                    </a:lnTo>
                    <a:lnTo>
                      <a:pt x="102" y="327"/>
                    </a:lnTo>
                    <a:lnTo>
                      <a:pt x="95" y="322"/>
                    </a:lnTo>
                    <a:lnTo>
                      <a:pt x="88" y="319"/>
                    </a:lnTo>
                    <a:lnTo>
                      <a:pt x="80" y="316"/>
                    </a:lnTo>
                    <a:lnTo>
                      <a:pt x="73" y="315"/>
                    </a:lnTo>
                    <a:lnTo>
                      <a:pt x="64" y="312"/>
                    </a:lnTo>
                    <a:lnTo>
                      <a:pt x="56" y="310"/>
                    </a:lnTo>
                    <a:lnTo>
                      <a:pt x="49" y="309"/>
                    </a:lnTo>
                    <a:lnTo>
                      <a:pt x="43" y="309"/>
                    </a:lnTo>
                    <a:lnTo>
                      <a:pt x="32" y="307"/>
                    </a:lnTo>
                    <a:lnTo>
                      <a:pt x="29" y="307"/>
                    </a:lnTo>
                    <a:lnTo>
                      <a:pt x="23" y="278"/>
                    </a:lnTo>
                    <a:lnTo>
                      <a:pt x="32" y="260"/>
                    </a:lnTo>
                    <a:lnTo>
                      <a:pt x="29" y="190"/>
                    </a:lnTo>
                    <a:close/>
                  </a:path>
                </a:pathLst>
              </a:custGeom>
              <a:solidFill>
                <a:srgbClr val="8240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8" name="Freeform 169">
                <a:extLst>
                  <a:ext uri="{FF2B5EF4-FFF2-40B4-BE49-F238E27FC236}">
                    <a16:creationId xmlns:a16="http://schemas.microsoft.com/office/drawing/2014/main" id="{542F8309-EC5B-7A0E-7E77-5D3B42C66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2" y="2089"/>
                <a:ext cx="279" cy="201"/>
              </a:xfrm>
              <a:custGeom>
                <a:avLst/>
                <a:gdLst>
                  <a:gd name="T0" fmla="*/ 9 w 279"/>
                  <a:gd name="T1" fmla="*/ 0 h 201"/>
                  <a:gd name="T2" fmla="*/ 9 w 279"/>
                  <a:gd name="T3" fmla="*/ 19 h 201"/>
                  <a:gd name="T4" fmla="*/ 0 w 279"/>
                  <a:gd name="T5" fmla="*/ 33 h 201"/>
                  <a:gd name="T6" fmla="*/ 3 w 279"/>
                  <a:gd name="T7" fmla="*/ 34 h 201"/>
                  <a:gd name="T8" fmla="*/ 7 w 279"/>
                  <a:gd name="T9" fmla="*/ 37 h 201"/>
                  <a:gd name="T10" fmla="*/ 15 w 279"/>
                  <a:gd name="T11" fmla="*/ 40 h 201"/>
                  <a:gd name="T12" fmla="*/ 22 w 279"/>
                  <a:gd name="T13" fmla="*/ 45 h 201"/>
                  <a:gd name="T14" fmla="*/ 33 w 279"/>
                  <a:gd name="T15" fmla="*/ 51 h 201"/>
                  <a:gd name="T16" fmla="*/ 43 w 279"/>
                  <a:gd name="T17" fmla="*/ 57 h 201"/>
                  <a:gd name="T18" fmla="*/ 56 w 279"/>
                  <a:gd name="T19" fmla="*/ 64 h 201"/>
                  <a:gd name="T20" fmla="*/ 68 w 279"/>
                  <a:gd name="T21" fmla="*/ 70 h 201"/>
                  <a:gd name="T22" fmla="*/ 80 w 279"/>
                  <a:gd name="T23" fmla="*/ 79 h 201"/>
                  <a:gd name="T24" fmla="*/ 94 w 279"/>
                  <a:gd name="T25" fmla="*/ 87 h 201"/>
                  <a:gd name="T26" fmla="*/ 110 w 279"/>
                  <a:gd name="T27" fmla="*/ 94 h 201"/>
                  <a:gd name="T28" fmla="*/ 124 w 279"/>
                  <a:gd name="T29" fmla="*/ 103 h 201"/>
                  <a:gd name="T30" fmla="*/ 135 w 279"/>
                  <a:gd name="T31" fmla="*/ 112 h 201"/>
                  <a:gd name="T32" fmla="*/ 149 w 279"/>
                  <a:gd name="T33" fmla="*/ 119 h 201"/>
                  <a:gd name="T34" fmla="*/ 164 w 279"/>
                  <a:gd name="T35" fmla="*/ 128 h 201"/>
                  <a:gd name="T36" fmla="*/ 174 w 279"/>
                  <a:gd name="T37" fmla="*/ 136 h 201"/>
                  <a:gd name="T38" fmla="*/ 186 w 279"/>
                  <a:gd name="T39" fmla="*/ 143 h 201"/>
                  <a:gd name="T40" fmla="*/ 195 w 279"/>
                  <a:gd name="T41" fmla="*/ 149 h 201"/>
                  <a:gd name="T42" fmla="*/ 206 w 279"/>
                  <a:gd name="T43" fmla="*/ 157 h 201"/>
                  <a:gd name="T44" fmla="*/ 213 w 279"/>
                  <a:gd name="T45" fmla="*/ 161 h 201"/>
                  <a:gd name="T46" fmla="*/ 222 w 279"/>
                  <a:gd name="T47" fmla="*/ 169 h 201"/>
                  <a:gd name="T48" fmla="*/ 229 w 279"/>
                  <a:gd name="T49" fmla="*/ 173 h 201"/>
                  <a:gd name="T50" fmla="*/ 237 w 279"/>
                  <a:gd name="T51" fmla="*/ 181 h 201"/>
                  <a:gd name="T52" fmla="*/ 246 w 279"/>
                  <a:gd name="T53" fmla="*/ 188 h 201"/>
                  <a:gd name="T54" fmla="*/ 256 w 279"/>
                  <a:gd name="T55" fmla="*/ 194 h 201"/>
                  <a:gd name="T56" fmla="*/ 259 w 279"/>
                  <a:gd name="T57" fmla="*/ 198 h 201"/>
                  <a:gd name="T58" fmla="*/ 262 w 279"/>
                  <a:gd name="T59" fmla="*/ 201 h 201"/>
                  <a:gd name="T60" fmla="*/ 279 w 279"/>
                  <a:gd name="T61" fmla="*/ 176 h 201"/>
                  <a:gd name="T62" fmla="*/ 65 w 279"/>
                  <a:gd name="T63" fmla="*/ 14 h 201"/>
                  <a:gd name="T64" fmla="*/ 9 w 279"/>
                  <a:gd name="T65" fmla="*/ 0 h 201"/>
                  <a:gd name="T66" fmla="*/ 9 w 279"/>
                  <a:gd name="T67" fmla="*/ 0 h 20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279"/>
                  <a:gd name="T103" fmla="*/ 0 h 201"/>
                  <a:gd name="T104" fmla="*/ 279 w 279"/>
                  <a:gd name="T105" fmla="*/ 201 h 201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279" h="201">
                    <a:moveTo>
                      <a:pt x="9" y="0"/>
                    </a:moveTo>
                    <a:lnTo>
                      <a:pt x="9" y="19"/>
                    </a:lnTo>
                    <a:lnTo>
                      <a:pt x="0" y="33"/>
                    </a:lnTo>
                    <a:lnTo>
                      <a:pt x="3" y="34"/>
                    </a:lnTo>
                    <a:lnTo>
                      <a:pt x="7" y="37"/>
                    </a:lnTo>
                    <a:lnTo>
                      <a:pt x="15" y="40"/>
                    </a:lnTo>
                    <a:lnTo>
                      <a:pt x="22" y="45"/>
                    </a:lnTo>
                    <a:lnTo>
                      <a:pt x="33" y="51"/>
                    </a:lnTo>
                    <a:lnTo>
                      <a:pt x="43" y="57"/>
                    </a:lnTo>
                    <a:lnTo>
                      <a:pt x="56" y="64"/>
                    </a:lnTo>
                    <a:lnTo>
                      <a:pt x="68" y="70"/>
                    </a:lnTo>
                    <a:lnTo>
                      <a:pt x="80" y="79"/>
                    </a:lnTo>
                    <a:lnTo>
                      <a:pt x="94" y="87"/>
                    </a:lnTo>
                    <a:lnTo>
                      <a:pt x="110" y="94"/>
                    </a:lnTo>
                    <a:lnTo>
                      <a:pt x="124" y="103"/>
                    </a:lnTo>
                    <a:lnTo>
                      <a:pt x="135" y="112"/>
                    </a:lnTo>
                    <a:lnTo>
                      <a:pt x="149" y="119"/>
                    </a:lnTo>
                    <a:lnTo>
                      <a:pt x="164" y="128"/>
                    </a:lnTo>
                    <a:lnTo>
                      <a:pt x="174" y="136"/>
                    </a:lnTo>
                    <a:lnTo>
                      <a:pt x="186" y="143"/>
                    </a:lnTo>
                    <a:lnTo>
                      <a:pt x="195" y="149"/>
                    </a:lnTo>
                    <a:lnTo>
                      <a:pt x="206" y="157"/>
                    </a:lnTo>
                    <a:lnTo>
                      <a:pt x="213" y="161"/>
                    </a:lnTo>
                    <a:lnTo>
                      <a:pt x="222" y="169"/>
                    </a:lnTo>
                    <a:lnTo>
                      <a:pt x="229" y="173"/>
                    </a:lnTo>
                    <a:lnTo>
                      <a:pt x="237" y="181"/>
                    </a:lnTo>
                    <a:lnTo>
                      <a:pt x="246" y="188"/>
                    </a:lnTo>
                    <a:lnTo>
                      <a:pt x="256" y="194"/>
                    </a:lnTo>
                    <a:lnTo>
                      <a:pt x="259" y="198"/>
                    </a:lnTo>
                    <a:lnTo>
                      <a:pt x="262" y="201"/>
                    </a:lnTo>
                    <a:lnTo>
                      <a:pt x="279" y="176"/>
                    </a:lnTo>
                    <a:lnTo>
                      <a:pt x="65" y="1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39999" name="Freeform 170">
                <a:extLst>
                  <a:ext uri="{FF2B5EF4-FFF2-40B4-BE49-F238E27FC236}">
                    <a16:creationId xmlns:a16="http://schemas.microsoft.com/office/drawing/2014/main" id="{FD5086AB-3922-859D-FD1C-A75664BF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" y="2037"/>
                <a:ext cx="361" cy="252"/>
              </a:xfrm>
              <a:custGeom>
                <a:avLst/>
                <a:gdLst>
                  <a:gd name="T0" fmla="*/ 191 w 361"/>
                  <a:gd name="T1" fmla="*/ 0 h 252"/>
                  <a:gd name="T2" fmla="*/ 183 w 361"/>
                  <a:gd name="T3" fmla="*/ 0 h 252"/>
                  <a:gd name="T4" fmla="*/ 167 w 361"/>
                  <a:gd name="T5" fmla="*/ 4 h 252"/>
                  <a:gd name="T6" fmla="*/ 149 w 361"/>
                  <a:gd name="T7" fmla="*/ 10 h 252"/>
                  <a:gd name="T8" fmla="*/ 128 w 361"/>
                  <a:gd name="T9" fmla="*/ 18 h 252"/>
                  <a:gd name="T10" fmla="*/ 104 w 361"/>
                  <a:gd name="T11" fmla="*/ 24 h 252"/>
                  <a:gd name="T12" fmla="*/ 80 w 361"/>
                  <a:gd name="T13" fmla="*/ 31 h 252"/>
                  <a:gd name="T14" fmla="*/ 58 w 361"/>
                  <a:gd name="T15" fmla="*/ 37 h 252"/>
                  <a:gd name="T16" fmla="*/ 40 w 361"/>
                  <a:gd name="T17" fmla="*/ 43 h 252"/>
                  <a:gd name="T18" fmla="*/ 27 w 361"/>
                  <a:gd name="T19" fmla="*/ 45 h 252"/>
                  <a:gd name="T20" fmla="*/ 12 w 361"/>
                  <a:gd name="T21" fmla="*/ 48 h 252"/>
                  <a:gd name="T22" fmla="*/ 0 w 361"/>
                  <a:gd name="T23" fmla="*/ 49 h 252"/>
                  <a:gd name="T24" fmla="*/ 3 w 361"/>
                  <a:gd name="T25" fmla="*/ 51 h 252"/>
                  <a:gd name="T26" fmla="*/ 18 w 361"/>
                  <a:gd name="T27" fmla="*/ 58 h 252"/>
                  <a:gd name="T28" fmla="*/ 33 w 361"/>
                  <a:gd name="T29" fmla="*/ 67 h 252"/>
                  <a:gd name="T30" fmla="*/ 52 w 361"/>
                  <a:gd name="T31" fmla="*/ 77 h 252"/>
                  <a:gd name="T32" fmla="*/ 74 w 361"/>
                  <a:gd name="T33" fmla="*/ 89 h 252"/>
                  <a:gd name="T34" fmla="*/ 100 w 361"/>
                  <a:gd name="T35" fmla="*/ 104 h 252"/>
                  <a:gd name="T36" fmla="*/ 125 w 361"/>
                  <a:gd name="T37" fmla="*/ 122 h 252"/>
                  <a:gd name="T38" fmla="*/ 150 w 361"/>
                  <a:gd name="T39" fmla="*/ 139 h 252"/>
                  <a:gd name="T40" fmla="*/ 174 w 361"/>
                  <a:gd name="T41" fmla="*/ 156 h 252"/>
                  <a:gd name="T42" fmla="*/ 195 w 361"/>
                  <a:gd name="T43" fmla="*/ 173 h 252"/>
                  <a:gd name="T44" fmla="*/ 216 w 361"/>
                  <a:gd name="T45" fmla="*/ 189 h 252"/>
                  <a:gd name="T46" fmla="*/ 234 w 361"/>
                  <a:gd name="T47" fmla="*/ 204 h 252"/>
                  <a:gd name="T48" fmla="*/ 247 w 361"/>
                  <a:gd name="T49" fmla="*/ 216 h 252"/>
                  <a:gd name="T50" fmla="*/ 262 w 361"/>
                  <a:gd name="T51" fmla="*/ 228 h 252"/>
                  <a:gd name="T52" fmla="*/ 255 w 361"/>
                  <a:gd name="T53" fmla="*/ 252 h 252"/>
                  <a:gd name="T54" fmla="*/ 262 w 361"/>
                  <a:gd name="T55" fmla="*/ 252 h 252"/>
                  <a:gd name="T56" fmla="*/ 273 w 361"/>
                  <a:gd name="T57" fmla="*/ 246 h 252"/>
                  <a:gd name="T58" fmla="*/ 291 w 361"/>
                  <a:gd name="T59" fmla="*/ 233 h 252"/>
                  <a:gd name="T60" fmla="*/ 310 w 361"/>
                  <a:gd name="T61" fmla="*/ 206 h 252"/>
                  <a:gd name="T62" fmla="*/ 322 w 361"/>
                  <a:gd name="T63" fmla="*/ 189 h 252"/>
                  <a:gd name="T64" fmla="*/ 334 w 361"/>
                  <a:gd name="T65" fmla="*/ 176 h 252"/>
                  <a:gd name="T66" fmla="*/ 343 w 361"/>
                  <a:gd name="T67" fmla="*/ 159 h 252"/>
                  <a:gd name="T68" fmla="*/ 352 w 361"/>
                  <a:gd name="T69" fmla="*/ 149 h 252"/>
                  <a:gd name="T70" fmla="*/ 361 w 361"/>
                  <a:gd name="T71" fmla="*/ 140 h 252"/>
                  <a:gd name="T72" fmla="*/ 253 w 361"/>
                  <a:gd name="T73" fmla="*/ 33 h 252"/>
                  <a:gd name="T74" fmla="*/ 194 w 361"/>
                  <a:gd name="T75" fmla="*/ 0 h 25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361"/>
                  <a:gd name="T115" fmla="*/ 0 h 252"/>
                  <a:gd name="T116" fmla="*/ 361 w 361"/>
                  <a:gd name="T117" fmla="*/ 252 h 252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361" h="252">
                    <a:moveTo>
                      <a:pt x="194" y="0"/>
                    </a:moveTo>
                    <a:lnTo>
                      <a:pt x="191" y="0"/>
                    </a:lnTo>
                    <a:lnTo>
                      <a:pt x="188" y="0"/>
                    </a:lnTo>
                    <a:lnTo>
                      <a:pt x="183" y="0"/>
                    </a:lnTo>
                    <a:lnTo>
                      <a:pt x="176" y="3"/>
                    </a:lnTo>
                    <a:lnTo>
                      <a:pt x="167" y="4"/>
                    </a:lnTo>
                    <a:lnTo>
                      <a:pt x="159" y="7"/>
                    </a:lnTo>
                    <a:lnTo>
                      <a:pt x="149" y="10"/>
                    </a:lnTo>
                    <a:lnTo>
                      <a:pt x="140" y="15"/>
                    </a:lnTo>
                    <a:lnTo>
                      <a:pt x="128" y="18"/>
                    </a:lnTo>
                    <a:lnTo>
                      <a:pt x="116" y="21"/>
                    </a:lnTo>
                    <a:lnTo>
                      <a:pt x="104" y="24"/>
                    </a:lnTo>
                    <a:lnTo>
                      <a:pt x="92" y="28"/>
                    </a:lnTo>
                    <a:lnTo>
                      <a:pt x="80" y="31"/>
                    </a:lnTo>
                    <a:lnTo>
                      <a:pt x="68" y="34"/>
                    </a:lnTo>
                    <a:lnTo>
                      <a:pt x="58" y="37"/>
                    </a:lnTo>
                    <a:lnTo>
                      <a:pt x="50" y="42"/>
                    </a:lnTo>
                    <a:lnTo>
                      <a:pt x="40" y="43"/>
                    </a:lnTo>
                    <a:lnTo>
                      <a:pt x="33" y="45"/>
                    </a:lnTo>
                    <a:lnTo>
                      <a:pt x="27" y="45"/>
                    </a:lnTo>
                    <a:lnTo>
                      <a:pt x="21" y="46"/>
                    </a:lnTo>
                    <a:lnTo>
                      <a:pt x="12" y="48"/>
                    </a:lnTo>
                    <a:lnTo>
                      <a:pt x="7" y="49"/>
                    </a:lnTo>
                    <a:lnTo>
                      <a:pt x="0" y="49"/>
                    </a:lnTo>
                    <a:lnTo>
                      <a:pt x="0" y="51"/>
                    </a:lnTo>
                    <a:lnTo>
                      <a:pt x="3" y="51"/>
                    </a:lnTo>
                    <a:lnTo>
                      <a:pt x="12" y="55"/>
                    </a:lnTo>
                    <a:lnTo>
                      <a:pt x="18" y="58"/>
                    </a:lnTo>
                    <a:lnTo>
                      <a:pt x="25" y="63"/>
                    </a:lnTo>
                    <a:lnTo>
                      <a:pt x="33" y="67"/>
                    </a:lnTo>
                    <a:lnTo>
                      <a:pt x="43" y="73"/>
                    </a:lnTo>
                    <a:lnTo>
                      <a:pt x="52" y="77"/>
                    </a:lnTo>
                    <a:lnTo>
                      <a:pt x="62" y="83"/>
                    </a:lnTo>
                    <a:lnTo>
                      <a:pt x="74" y="89"/>
                    </a:lnTo>
                    <a:lnTo>
                      <a:pt x="88" y="98"/>
                    </a:lnTo>
                    <a:lnTo>
                      <a:pt x="100" y="104"/>
                    </a:lnTo>
                    <a:lnTo>
                      <a:pt x="112" y="112"/>
                    </a:lnTo>
                    <a:lnTo>
                      <a:pt x="125" y="122"/>
                    </a:lnTo>
                    <a:lnTo>
                      <a:pt x="138" y="131"/>
                    </a:lnTo>
                    <a:lnTo>
                      <a:pt x="150" y="139"/>
                    </a:lnTo>
                    <a:lnTo>
                      <a:pt x="162" y="146"/>
                    </a:lnTo>
                    <a:lnTo>
                      <a:pt x="174" y="156"/>
                    </a:lnTo>
                    <a:lnTo>
                      <a:pt x="185" y="165"/>
                    </a:lnTo>
                    <a:lnTo>
                      <a:pt x="195" y="173"/>
                    </a:lnTo>
                    <a:lnTo>
                      <a:pt x="206" y="180"/>
                    </a:lnTo>
                    <a:lnTo>
                      <a:pt x="216" y="189"/>
                    </a:lnTo>
                    <a:lnTo>
                      <a:pt x="226" y="198"/>
                    </a:lnTo>
                    <a:lnTo>
                      <a:pt x="234" y="204"/>
                    </a:lnTo>
                    <a:lnTo>
                      <a:pt x="241" y="212"/>
                    </a:lnTo>
                    <a:lnTo>
                      <a:pt x="247" y="216"/>
                    </a:lnTo>
                    <a:lnTo>
                      <a:pt x="253" y="222"/>
                    </a:lnTo>
                    <a:lnTo>
                      <a:pt x="262" y="228"/>
                    </a:lnTo>
                    <a:lnTo>
                      <a:pt x="265" y="233"/>
                    </a:lnTo>
                    <a:lnTo>
                      <a:pt x="255" y="252"/>
                    </a:lnTo>
                    <a:lnTo>
                      <a:pt x="256" y="252"/>
                    </a:lnTo>
                    <a:lnTo>
                      <a:pt x="262" y="252"/>
                    </a:lnTo>
                    <a:lnTo>
                      <a:pt x="267" y="249"/>
                    </a:lnTo>
                    <a:lnTo>
                      <a:pt x="273" y="246"/>
                    </a:lnTo>
                    <a:lnTo>
                      <a:pt x="280" y="240"/>
                    </a:lnTo>
                    <a:lnTo>
                      <a:pt x="291" y="233"/>
                    </a:lnTo>
                    <a:lnTo>
                      <a:pt x="300" y="219"/>
                    </a:lnTo>
                    <a:lnTo>
                      <a:pt x="310" y="206"/>
                    </a:lnTo>
                    <a:lnTo>
                      <a:pt x="316" y="198"/>
                    </a:lnTo>
                    <a:lnTo>
                      <a:pt x="322" y="189"/>
                    </a:lnTo>
                    <a:lnTo>
                      <a:pt x="328" y="182"/>
                    </a:lnTo>
                    <a:lnTo>
                      <a:pt x="334" y="176"/>
                    </a:lnTo>
                    <a:lnTo>
                      <a:pt x="338" y="168"/>
                    </a:lnTo>
                    <a:lnTo>
                      <a:pt x="343" y="159"/>
                    </a:lnTo>
                    <a:lnTo>
                      <a:pt x="347" y="154"/>
                    </a:lnTo>
                    <a:lnTo>
                      <a:pt x="352" y="149"/>
                    </a:lnTo>
                    <a:lnTo>
                      <a:pt x="358" y="143"/>
                    </a:lnTo>
                    <a:lnTo>
                      <a:pt x="361" y="140"/>
                    </a:lnTo>
                    <a:lnTo>
                      <a:pt x="356" y="121"/>
                    </a:lnTo>
                    <a:lnTo>
                      <a:pt x="253" y="33"/>
                    </a:lnTo>
                    <a:lnTo>
                      <a:pt x="194" y="0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0" name="Freeform 171">
                <a:extLst>
                  <a:ext uri="{FF2B5EF4-FFF2-40B4-BE49-F238E27FC236}">
                    <a16:creationId xmlns:a16="http://schemas.microsoft.com/office/drawing/2014/main" id="{F6F80A17-090B-1A28-F98E-447F4088E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2047"/>
                <a:ext cx="117" cy="76"/>
              </a:xfrm>
              <a:custGeom>
                <a:avLst/>
                <a:gdLst>
                  <a:gd name="T0" fmla="*/ 100 w 117"/>
                  <a:gd name="T1" fmla="*/ 36 h 76"/>
                  <a:gd name="T2" fmla="*/ 97 w 117"/>
                  <a:gd name="T3" fmla="*/ 33 h 76"/>
                  <a:gd name="T4" fmla="*/ 92 w 117"/>
                  <a:gd name="T5" fmla="*/ 26 h 76"/>
                  <a:gd name="T6" fmla="*/ 85 w 117"/>
                  <a:gd name="T7" fmla="*/ 17 h 76"/>
                  <a:gd name="T8" fmla="*/ 77 w 117"/>
                  <a:gd name="T9" fmla="*/ 11 h 76"/>
                  <a:gd name="T10" fmla="*/ 62 w 117"/>
                  <a:gd name="T11" fmla="*/ 0 h 76"/>
                  <a:gd name="T12" fmla="*/ 53 w 117"/>
                  <a:gd name="T13" fmla="*/ 0 h 76"/>
                  <a:gd name="T14" fmla="*/ 47 w 117"/>
                  <a:gd name="T15" fmla="*/ 0 h 76"/>
                  <a:gd name="T16" fmla="*/ 43 w 117"/>
                  <a:gd name="T17" fmla="*/ 2 h 76"/>
                  <a:gd name="T18" fmla="*/ 37 w 117"/>
                  <a:gd name="T19" fmla="*/ 3 h 76"/>
                  <a:gd name="T20" fmla="*/ 29 w 117"/>
                  <a:gd name="T21" fmla="*/ 6 h 76"/>
                  <a:gd name="T22" fmla="*/ 19 w 117"/>
                  <a:gd name="T23" fmla="*/ 8 h 76"/>
                  <a:gd name="T24" fmla="*/ 10 w 117"/>
                  <a:gd name="T25" fmla="*/ 11 h 76"/>
                  <a:gd name="T26" fmla="*/ 3 w 117"/>
                  <a:gd name="T27" fmla="*/ 11 h 76"/>
                  <a:gd name="T28" fmla="*/ 0 w 117"/>
                  <a:gd name="T29" fmla="*/ 12 h 76"/>
                  <a:gd name="T30" fmla="*/ 0 w 117"/>
                  <a:gd name="T31" fmla="*/ 23 h 76"/>
                  <a:gd name="T32" fmla="*/ 13 w 117"/>
                  <a:gd name="T33" fmla="*/ 35 h 76"/>
                  <a:gd name="T34" fmla="*/ 17 w 117"/>
                  <a:gd name="T35" fmla="*/ 35 h 76"/>
                  <a:gd name="T36" fmla="*/ 23 w 117"/>
                  <a:gd name="T37" fmla="*/ 35 h 76"/>
                  <a:gd name="T38" fmla="*/ 32 w 117"/>
                  <a:gd name="T39" fmla="*/ 36 h 76"/>
                  <a:gd name="T40" fmla="*/ 43 w 117"/>
                  <a:gd name="T41" fmla="*/ 36 h 76"/>
                  <a:gd name="T42" fmla="*/ 53 w 117"/>
                  <a:gd name="T43" fmla="*/ 36 h 76"/>
                  <a:gd name="T44" fmla="*/ 62 w 117"/>
                  <a:gd name="T45" fmla="*/ 36 h 76"/>
                  <a:gd name="T46" fmla="*/ 65 w 117"/>
                  <a:gd name="T47" fmla="*/ 36 h 76"/>
                  <a:gd name="T48" fmla="*/ 117 w 117"/>
                  <a:gd name="T49" fmla="*/ 76 h 76"/>
                  <a:gd name="T50" fmla="*/ 111 w 117"/>
                  <a:gd name="T51" fmla="*/ 44 h 76"/>
                  <a:gd name="T52" fmla="*/ 100 w 117"/>
                  <a:gd name="T53" fmla="*/ 36 h 76"/>
                  <a:gd name="T54" fmla="*/ 100 w 117"/>
                  <a:gd name="T55" fmla="*/ 36 h 7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w 117"/>
                  <a:gd name="T85" fmla="*/ 0 h 76"/>
                  <a:gd name="T86" fmla="*/ 117 w 117"/>
                  <a:gd name="T87" fmla="*/ 76 h 7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T84" t="T85" r="T86" b="T87"/>
                <a:pathLst>
                  <a:path w="117" h="76">
                    <a:moveTo>
                      <a:pt x="100" y="36"/>
                    </a:moveTo>
                    <a:lnTo>
                      <a:pt x="97" y="33"/>
                    </a:lnTo>
                    <a:lnTo>
                      <a:pt x="92" y="26"/>
                    </a:lnTo>
                    <a:lnTo>
                      <a:pt x="85" y="17"/>
                    </a:lnTo>
                    <a:lnTo>
                      <a:pt x="77" y="11"/>
                    </a:lnTo>
                    <a:lnTo>
                      <a:pt x="62" y="0"/>
                    </a:lnTo>
                    <a:lnTo>
                      <a:pt x="53" y="0"/>
                    </a:lnTo>
                    <a:lnTo>
                      <a:pt x="47" y="0"/>
                    </a:lnTo>
                    <a:lnTo>
                      <a:pt x="43" y="2"/>
                    </a:lnTo>
                    <a:lnTo>
                      <a:pt x="37" y="3"/>
                    </a:lnTo>
                    <a:lnTo>
                      <a:pt x="29" y="6"/>
                    </a:lnTo>
                    <a:lnTo>
                      <a:pt x="19" y="8"/>
                    </a:lnTo>
                    <a:lnTo>
                      <a:pt x="10" y="11"/>
                    </a:lnTo>
                    <a:lnTo>
                      <a:pt x="3" y="11"/>
                    </a:lnTo>
                    <a:lnTo>
                      <a:pt x="0" y="12"/>
                    </a:lnTo>
                    <a:lnTo>
                      <a:pt x="0" y="23"/>
                    </a:lnTo>
                    <a:lnTo>
                      <a:pt x="13" y="35"/>
                    </a:lnTo>
                    <a:lnTo>
                      <a:pt x="17" y="35"/>
                    </a:lnTo>
                    <a:lnTo>
                      <a:pt x="23" y="35"/>
                    </a:lnTo>
                    <a:lnTo>
                      <a:pt x="32" y="36"/>
                    </a:lnTo>
                    <a:lnTo>
                      <a:pt x="43" y="36"/>
                    </a:lnTo>
                    <a:lnTo>
                      <a:pt x="53" y="36"/>
                    </a:lnTo>
                    <a:lnTo>
                      <a:pt x="62" y="36"/>
                    </a:lnTo>
                    <a:lnTo>
                      <a:pt x="65" y="36"/>
                    </a:lnTo>
                    <a:lnTo>
                      <a:pt x="117" y="76"/>
                    </a:lnTo>
                    <a:lnTo>
                      <a:pt x="111" y="44"/>
                    </a:lnTo>
                    <a:lnTo>
                      <a:pt x="100" y="36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1" name="Freeform 172">
                <a:extLst>
                  <a:ext uri="{FF2B5EF4-FFF2-40B4-BE49-F238E27FC236}">
                    <a16:creationId xmlns:a16="http://schemas.microsoft.com/office/drawing/2014/main" id="{20486A01-7CE4-61F2-C8CF-FEAC3907C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5" y="2068"/>
                <a:ext cx="93" cy="43"/>
              </a:xfrm>
              <a:custGeom>
                <a:avLst/>
                <a:gdLst>
                  <a:gd name="T0" fmla="*/ 0 w 93"/>
                  <a:gd name="T1" fmla="*/ 11 h 43"/>
                  <a:gd name="T2" fmla="*/ 3 w 93"/>
                  <a:gd name="T3" fmla="*/ 8 h 43"/>
                  <a:gd name="T4" fmla="*/ 10 w 93"/>
                  <a:gd name="T5" fmla="*/ 5 h 43"/>
                  <a:gd name="T6" fmla="*/ 21 w 93"/>
                  <a:gd name="T7" fmla="*/ 2 h 43"/>
                  <a:gd name="T8" fmla="*/ 33 w 93"/>
                  <a:gd name="T9" fmla="*/ 2 h 43"/>
                  <a:gd name="T10" fmla="*/ 39 w 93"/>
                  <a:gd name="T11" fmla="*/ 0 h 43"/>
                  <a:gd name="T12" fmla="*/ 46 w 93"/>
                  <a:gd name="T13" fmla="*/ 3 h 43"/>
                  <a:gd name="T14" fmla="*/ 55 w 93"/>
                  <a:gd name="T15" fmla="*/ 6 h 43"/>
                  <a:gd name="T16" fmla="*/ 66 w 93"/>
                  <a:gd name="T17" fmla="*/ 11 h 43"/>
                  <a:gd name="T18" fmla="*/ 72 w 93"/>
                  <a:gd name="T19" fmla="*/ 11 h 43"/>
                  <a:gd name="T20" fmla="*/ 78 w 93"/>
                  <a:gd name="T21" fmla="*/ 12 h 43"/>
                  <a:gd name="T22" fmla="*/ 81 w 93"/>
                  <a:gd name="T23" fmla="*/ 12 h 43"/>
                  <a:gd name="T24" fmla="*/ 84 w 93"/>
                  <a:gd name="T25" fmla="*/ 12 h 43"/>
                  <a:gd name="T26" fmla="*/ 93 w 93"/>
                  <a:gd name="T27" fmla="*/ 43 h 43"/>
                  <a:gd name="T28" fmla="*/ 63 w 93"/>
                  <a:gd name="T29" fmla="*/ 21 h 43"/>
                  <a:gd name="T30" fmla="*/ 0 w 93"/>
                  <a:gd name="T31" fmla="*/ 11 h 43"/>
                  <a:gd name="T32" fmla="*/ 0 w 93"/>
                  <a:gd name="T33" fmla="*/ 11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3"/>
                  <a:gd name="T52" fmla="*/ 0 h 43"/>
                  <a:gd name="T53" fmla="*/ 93 w 93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3" h="43">
                    <a:moveTo>
                      <a:pt x="0" y="11"/>
                    </a:moveTo>
                    <a:lnTo>
                      <a:pt x="3" y="8"/>
                    </a:lnTo>
                    <a:lnTo>
                      <a:pt x="10" y="5"/>
                    </a:lnTo>
                    <a:lnTo>
                      <a:pt x="21" y="2"/>
                    </a:lnTo>
                    <a:lnTo>
                      <a:pt x="33" y="2"/>
                    </a:lnTo>
                    <a:lnTo>
                      <a:pt x="39" y="0"/>
                    </a:lnTo>
                    <a:lnTo>
                      <a:pt x="46" y="3"/>
                    </a:lnTo>
                    <a:lnTo>
                      <a:pt x="55" y="6"/>
                    </a:lnTo>
                    <a:lnTo>
                      <a:pt x="66" y="11"/>
                    </a:lnTo>
                    <a:lnTo>
                      <a:pt x="72" y="11"/>
                    </a:lnTo>
                    <a:lnTo>
                      <a:pt x="78" y="12"/>
                    </a:lnTo>
                    <a:lnTo>
                      <a:pt x="81" y="12"/>
                    </a:lnTo>
                    <a:lnTo>
                      <a:pt x="84" y="12"/>
                    </a:lnTo>
                    <a:lnTo>
                      <a:pt x="93" y="43"/>
                    </a:lnTo>
                    <a:lnTo>
                      <a:pt x="63" y="2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2" name="Freeform 173">
                <a:extLst>
                  <a:ext uri="{FF2B5EF4-FFF2-40B4-BE49-F238E27FC236}">
                    <a16:creationId xmlns:a16="http://schemas.microsoft.com/office/drawing/2014/main" id="{DEF4099C-F92F-9654-5E79-FAED85717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" y="2211"/>
                <a:ext cx="310" cy="135"/>
              </a:xfrm>
              <a:custGeom>
                <a:avLst/>
                <a:gdLst>
                  <a:gd name="T0" fmla="*/ 310 w 310"/>
                  <a:gd name="T1" fmla="*/ 26 h 135"/>
                  <a:gd name="T2" fmla="*/ 262 w 310"/>
                  <a:gd name="T3" fmla="*/ 87 h 135"/>
                  <a:gd name="T4" fmla="*/ 258 w 310"/>
                  <a:gd name="T5" fmla="*/ 87 h 135"/>
                  <a:gd name="T6" fmla="*/ 250 w 310"/>
                  <a:gd name="T7" fmla="*/ 90 h 135"/>
                  <a:gd name="T8" fmla="*/ 244 w 310"/>
                  <a:gd name="T9" fmla="*/ 90 h 135"/>
                  <a:gd name="T10" fmla="*/ 238 w 310"/>
                  <a:gd name="T11" fmla="*/ 93 h 135"/>
                  <a:gd name="T12" fmla="*/ 231 w 310"/>
                  <a:gd name="T13" fmla="*/ 94 h 135"/>
                  <a:gd name="T14" fmla="*/ 222 w 310"/>
                  <a:gd name="T15" fmla="*/ 97 h 135"/>
                  <a:gd name="T16" fmla="*/ 211 w 310"/>
                  <a:gd name="T17" fmla="*/ 99 h 135"/>
                  <a:gd name="T18" fmla="*/ 203 w 310"/>
                  <a:gd name="T19" fmla="*/ 102 h 135"/>
                  <a:gd name="T20" fmla="*/ 192 w 310"/>
                  <a:gd name="T21" fmla="*/ 105 h 135"/>
                  <a:gd name="T22" fmla="*/ 182 w 310"/>
                  <a:gd name="T23" fmla="*/ 108 h 135"/>
                  <a:gd name="T24" fmla="*/ 170 w 310"/>
                  <a:gd name="T25" fmla="*/ 109 h 135"/>
                  <a:gd name="T26" fmla="*/ 158 w 310"/>
                  <a:gd name="T27" fmla="*/ 112 h 135"/>
                  <a:gd name="T28" fmla="*/ 146 w 310"/>
                  <a:gd name="T29" fmla="*/ 115 h 135"/>
                  <a:gd name="T30" fmla="*/ 135 w 310"/>
                  <a:gd name="T31" fmla="*/ 118 h 135"/>
                  <a:gd name="T32" fmla="*/ 123 w 310"/>
                  <a:gd name="T33" fmla="*/ 120 h 135"/>
                  <a:gd name="T34" fmla="*/ 112 w 310"/>
                  <a:gd name="T35" fmla="*/ 121 h 135"/>
                  <a:gd name="T36" fmla="*/ 100 w 310"/>
                  <a:gd name="T37" fmla="*/ 123 h 135"/>
                  <a:gd name="T38" fmla="*/ 89 w 310"/>
                  <a:gd name="T39" fmla="*/ 126 h 135"/>
                  <a:gd name="T40" fmla="*/ 77 w 310"/>
                  <a:gd name="T41" fmla="*/ 126 h 135"/>
                  <a:gd name="T42" fmla="*/ 68 w 310"/>
                  <a:gd name="T43" fmla="*/ 127 h 135"/>
                  <a:gd name="T44" fmla="*/ 58 w 310"/>
                  <a:gd name="T45" fmla="*/ 127 h 135"/>
                  <a:gd name="T46" fmla="*/ 50 w 310"/>
                  <a:gd name="T47" fmla="*/ 130 h 135"/>
                  <a:gd name="T48" fmla="*/ 41 w 310"/>
                  <a:gd name="T49" fmla="*/ 130 h 135"/>
                  <a:gd name="T50" fmla="*/ 34 w 310"/>
                  <a:gd name="T51" fmla="*/ 132 h 135"/>
                  <a:gd name="T52" fmla="*/ 27 w 310"/>
                  <a:gd name="T53" fmla="*/ 132 h 135"/>
                  <a:gd name="T54" fmla="*/ 22 w 310"/>
                  <a:gd name="T55" fmla="*/ 133 h 135"/>
                  <a:gd name="T56" fmla="*/ 15 w 310"/>
                  <a:gd name="T57" fmla="*/ 133 h 135"/>
                  <a:gd name="T58" fmla="*/ 13 w 310"/>
                  <a:gd name="T59" fmla="*/ 135 h 135"/>
                  <a:gd name="T60" fmla="*/ 0 w 310"/>
                  <a:gd name="T61" fmla="*/ 102 h 135"/>
                  <a:gd name="T62" fmla="*/ 61 w 310"/>
                  <a:gd name="T63" fmla="*/ 87 h 135"/>
                  <a:gd name="T64" fmla="*/ 62 w 310"/>
                  <a:gd name="T65" fmla="*/ 84 h 135"/>
                  <a:gd name="T66" fmla="*/ 70 w 310"/>
                  <a:gd name="T67" fmla="*/ 82 h 135"/>
                  <a:gd name="T68" fmla="*/ 74 w 310"/>
                  <a:gd name="T69" fmla="*/ 79 h 135"/>
                  <a:gd name="T70" fmla="*/ 80 w 310"/>
                  <a:gd name="T71" fmla="*/ 76 h 135"/>
                  <a:gd name="T72" fmla="*/ 88 w 310"/>
                  <a:gd name="T73" fmla="*/ 73 h 135"/>
                  <a:gd name="T74" fmla="*/ 95 w 310"/>
                  <a:gd name="T75" fmla="*/ 72 h 135"/>
                  <a:gd name="T76" fmla="*/ 101 w 310"/>
                  <a:gd name="T77" fmla="*/ 69 h 135"/>
                  <a:gd name="T78" fmla="*/ 110 w 310"/>
                  <a:gd name="T79" fmla="*/ 66 h 135"/>
                  <a:gd name="T80" fmla="*/ 118 w 310"/>
                  <a:gd name="T81" fmla="*/ 62 h 135"/>
                  <a:gd name="T82" fmla="*/ 126 w 310"/>
                  <a:gd name="T83" fmla="*/ 60 h 135"/>
                  <a:gd name="T84" fmla="*/ 134 w 310"/>
                  <a:gd name="T85" fmla="*/ 56 h 135"/>
                  <a:gd name="T86" fmla="*/ 143 w 310"/>
                  <a:gd name="T87" fmla="*/ 54 h 135"/>
                  <a:gd name="T88" fmla="*/ 150 w 310"/>
                  <a:gd name="T89" fmla="*/ 51 h 135"/>
                  <a:gd name="T90" fmla="*/ 159 w 310"/>
                  <a:gd name="T91" fmla="*/ 50 h 135"/>
                  <a:gd name="T92" fmla="*/ 173 w 310"/>
                  <a:gd name="T93" fmla="*/ 47 h 135"/>
                  <a:gd name="T94" fmla="*/ 185 w 310"/>
                  <a:gd name="T95" fmla="*/ 44 h 135"/>
                  <a:gd name="T96" fmla="*/ 194 w 310"/>
                  <a:gd name="T97" fmla="*/ 42 h 135"/>
                  <a:gd name="T98" fmla="*/ 203 w 310"/>
                  <a:gd name="T99" fmla="*/ 42 h 135"/>
                  <a:gd name="T100" fmla="*/ 210 w 310"/>
                  <a:gd name="T101" fmla="*/ 41 h 135"/>
                  <a:gd name="T102" fmla="*/ 214 w 310"/>
                  <a:gd name="T103" fmla="*/ 41 h 135"/>
                  <a:gd name="T104" fmla="*/ 217 w 310"/>
                  <a:gd name="T105" fmla="*/ 41 h 135"/>
                  <a:gd name="T106" fmla="*/ 219 w 310"/>
                  <a:gd name="T107" fmla="*/ 42 h 135"/>
                  <a:gd name="T108" fmla="*/ 229 w 310"/>
                  <a:gd name="T109" fmla="*/ 0 h 135"/>
                  <a:gd name="T110" fmla="*/ 310 w 310"/>
                  <a:gd name="T111" fmla="*/ 26 h 135"/>
                  <a:gd name="T112" fmla="*/ 310 w 310"/>
                  <a:gd name="T113" fmla="*/ 26 h 13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310"/>
                  <a:gd name="T172" fmla="*/ 0 h 135"/>
                  <a:gd name="T173" fmla="*/ 310 w 310"/>
                  <a:gd name="T174" fmla="*/ 135 h 13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310" h="135">
                    <a:moveTo>
                      <a:pt x="310" y="26"/>
                    </a:moveTo>
                    <a:lnTo>
                      <a:pt x="262" y="87"/>
                    </a:lnTo>
                    <a:lnTo>
                      <a:pt x="258" y="87"/>
                    </a:lnTo>
                    <a:lnTo>
                      <a:pt x="250" y="90"/>
                    </a:lnTo>
                    <a:lnTo>
                      <a:pt x="244" y="90"/>
                    </a:lnTo>
                    <a:lnTo>
                      <a:pt x="238" y="93"/>
                    </a:lnTo>
                    <a:lnTo>
                      <a:pt x="231" y="94"/>
                    </a:lnTo>
                    <a:lnTo>
                      <a:pt x="222" y="97"/>
                    </a:lnTo>
                    <a:lnTo>
                      <a:pt x="211" y="99"/>
                    </a:lnTo>
                    <a:lnTo>
                      <a:pt x="203" y="102"/>
                    </a:lnTo>
                    <a:lnTo>
                      <a:pt x="192" y="105"/>
                    </a:lnTo>
                    <a:lnTo>
                      <a:pt x="182" y="108"/>
                    </a:lnTo>
                    <a:lnTo>
                      <a:pt x="170" y="109"/>
                    </a:lnTo>
                    <a:lnTo>
                      <a:pt x="158" y="112"/>
                    </a:lnTo>
                    <a:lnTo>
                      <a:pt x="146" y="115"/>
                    </a:lnTo>
                    <a:lnTo>
                      <a:pt x="135" y="118"/>
                    </a:lnTo>
                    <a:lnTo>
                      <a:pt x="123" y="120"/>
                    </a:lnTo>
                    <a:lnTo>
                      <a:pt x="112" y="121"/>
                    </a:lnTo>
                    <a:lnTo>
                      <a:pt x="100" y="123"/>
                    </a:lnTo>
                    <a:lnTo>
                      <a:pt x="89" y="126"/>
                    </a:lnTo>
                    <a:lnTo>
                      <a:pt x="77" y="126"/>
                    </a:lnTo>
                    <a:lnTo>
                      <a:pt x="68" y="127"/>
                    </a:lnTo>
                    <a:lnTo>
                      <a:pt x="58" y="127"/>
                    </a:lnTo>
                    <a:lnTo>
                      <a:pt x="50" y="130"/>
                    </a:lnTo>
                    <a:lnTo>
                      <a:pt x="41" y="130"/>
                    </a:lnTo>
                    <a:lnTo>
                      <a:pt x="34" y="132"/>
                    </a:lnTo>
                    <a:lnTo>
                      <a:pt x="27" y="132"/>
                    </a:lnTo>
                    <a:lnTo>
                      <a:pt x="22" y="133"/>
                    </a:lnTo>
                    <a:lnTo>
                      <a:pt x="15" y="133"/>
                    </a:lnTo>
                    <a:lnTo>
                      <a:pt x="13" y="135"/>
                    </a:lnTo>
                    <a:lnTo>
                      <a:pt x="0" y="102"/>
                    </a:lnTo>
                    <a:lnTo>
                      <a:pt x="61" y="87"/>
                    </a:lnTo>
                    <a:lnTo>
                      <a:pt x="62" y="84"/>
                    </a:lnTo>
                    <a:lnTo>
                      <a:pt x="70" y="82"/>
                    </a:lnTo>
                    <a:lnTo>
                      <a:pt x="74" y="79"/>
                    </a:lnTo>
                    <a:lnTo>
                      <a:pt x="80" y="76"/>
                    </a:lnTo>
                    <a:lnTo>
                      <a:pt x="88" y="73"/>
                    </a:lnTo>
                    <a:lnTo>
                      <a:pt x="95" y="72"/>
                    </a:lnTo>
                    <a:lnTo>
                      <a:pt x="101" y="69"/>
                    </a:lnTo>
                    <a:lnTo>
                      <a:pt x="110" y="66"/>
                    </a:lnTo>
                    <a:lnTo>
                      <a:pt x="118" y="62"/>
                    </a:lnTo>
                    <a:lnTo>
                      <a:pt x="126" y="60"/>
                    </a:lnTo>
                    <a:lnTo>
                      <a:pt x="134" y="56"/>
                    </a:lnTo>
                    <a:lnTo>
                      <a:pt x="143" y="54"/>
                    </a:lnTo>
                    <a:lnTo>
                      <a:pt x="150" y="51"/>
                    </a:lnTo>
                    <a:lnTo>
                      <a:pt x="159" y="50"/>
                    </a:lnTo>
                    <a:lnTo>
                      <a:pt x="173" y="47"/>
                    </a:lnTo>
                    <a:lnTo>
                      <a:pt x="185" y="44"/>
                    </a:lnTo>
                    <a:lnTo>
                      <a:pt x="194" y="42"/>
                    </a:lnTo>
                    <a:lnTo>
                      <a:pt x="203" y="42"/>
                    </a:lnTo>
                    <a:lnTo>
                      <a:pt x="210" y="41"/>
                    </a:lnTo>
                    <a:lnTo>
                      <a:pt x="214" y="41"/>
                    </a:lnTo>
                    <a:lnTo>
                      <a:pt x="217" y="41"/>
                    </a:lnTo>
                    <a:lnTo>
                      <a:pt x="219" y="42"/>
                    </a:lnTo>
                    <a:lnTo>
                      <a:pt x="229" y="0"/>
                    </a:lnTo>
                    <a:lnTo>
                      <a:pt x="310" y="26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3" name="Freeform 174">
                <a:extLst>
                  <a:ext uri="{FF2B5EF4-FFF2-40B4-BE49-F238E27FC236}">
                    <a16:creationId xmlns:a16="http://schemas.microsoft.com/office/drawing/2014/main" id="{4B40B18C-A7DB-3031-44B1-A2C591C0D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5" y="2208"/>
                <a:ext cx="274" cy="133"/>
              </a:xfrm>
              <a:custGeom>
                <a:avLst/>
                <a:gdLst>
                  <a:gd name="T0" fmla="*/ 274 w 274"/>
                  <a:gd name="T1" fmla="*/ 26 h 133"/>
                  <a:gd name="T2" fmla="*/ 221 w 274"/>
                  <a:gd name="T3" fmla="*/ 94 h 133"/>
                  <a:gd name="T4" fmla="*/ 207 w 274"/>
                  <a:gd name="T5" fmla="*/ 97 h 133"/>
                  <a:gd name="T6" fmla="*/ 192 w 274"/>
                  <a:gd name="T7" fmla="*/ 103 h 133"/>
                  <a:gd name="T8" fmla="*/ 176 w 274"/>
                  <a:gd name="T9" fmla="*/ 108 h 133"/>
                  <a:gd name="T10" fmla="*/ 155 w 274"/>
                  <a:gd name="T11" fmla="*/ 114 h 133"/>
                  <a:gd name="T12" fmla="*/ 134 w 274"/>
                  <a:gd name="T13" fmla="*/ 120 h 133"/>
                  <a:gd name="T14" fmla="*/ 113 w 274"/>
                  <a:gd name="T15" fmla="*/ 126 h 133"/>
                  <a:gd name="T16" fmla="*/ 92 w 274"/>
                  <a:gd name="T17" fmla="*/ 129 h 133"/>
                  <a:gd name="T18" fmla="*/ 72 w 274"/>
                  <a:gd name="T19" fmla="*/ 130 h 133"/>
                  <a:gd name="T20" fmla="*/ 54 w 274"/>
                  <a:gd name="T21" fmla="*/ 132 h 133"/>
                  <a:gd name="T22" fmla="*/ 36 w 274"/>
                  <a:gd name="T23" fmla="*/ 132 h 133"/>
                  <a:gd name="T24" fmla="*/ 16 w 274"/>
                  <a:gd name="T25" fmla="*/ 133 h 133"/>
                  <a:gd name="T26" fmla="*/ 0 w 274"/>
                  <a:gd name="T27" fmla="*/ 133 h 133"/>
                  <a:gd name="T28" fmla="*/ 1 w 274"/>
                  <a:gd name="T29" fmla="*/ 130 h 133"/>
                  <a:gd name="T30" fmla="*/ 15 w 274"/>
                  <a:gd name="T31" fmla="*/ 126 h 133"/>
                  <a:gd name="T32" fmla="*/ 31 w 274"/>
                  <a:gd name="T33" fmla="*/ 120 h 133"/>
                  <a:gd name="T34" fmla="*/ 49 w 274"/>
                  <a:gd name="T35" fmla="*/ 114 h 133"/>
                  <a:gd name="T36" fmla="*/ 70 w 274"/>
                  <a:gd name="T37" fmla="*/ 108 h 133"/>
                  <a:gd name="T38" fmla="*/ 92 w 274"/>
                  <a:gd name="T39" fmla="*/ 100 h 133"/>
                  <a:gd name="T40" fmla="*/ 113 w 274"/>
                  <a:gd name="T41" fmla="*/ 94 h 133"/>
                  <a:gd name="T42" fmla="*/ 134 w 274"/>
                  <a:gd name="T43" fmla="*/ 87 h 133"/>
                  <a:gd name="T44" fmla="*/ 152 w 274"/>
                  <a:gd name="T45" fmla="*/ 84 h 133"/>
                  <a:gd name="T46" fmla="*/ 167 w 274"/>
                  <a:gd name="T47" fmla="*/ 81 h 133"/>
                  <a:gd name="T48" fmla="*/ 182 w 274"/>
                  <a:gd name="T49" fmla="*/ 79 h 133"/>
                  <a:gd name="T50" fmla="*/ 200 w 274"/>
                  <a:gd name="T51" fmla="*/ 76 h 133"/>
                  <a:gd name="T52" fmla="*/ 213 w 274"/>
                  <a:gd name="T53" fmla="*/ 76 h 133"/>
                  <a:gd name="T54" fmla="*/ 218 w 274"/>
                  <a:gd name="T55" fmla="*/ 72 h 133"/>
                  <a:gd name="T56" fmla="*/ 225 w 274"/>
                  <a:gd name="T57" fmla="*/ 50 h 133"/>
                  <a:gd name="T58" fmla="*/ 216 w 274"/>
                  <a:gd name="T59" fmla="*/ 29 h 133"/>
                  <a:gd name="T60" fmla="*/ 194 w 274"/>
                  <a:gd name="T61" fmla="*/ 20 h 133"/>
                  <a:gd name="T62" fmla="*/ 198 w 274"/>
                  <a:gd name="T63" fmla="*/ 0 h 13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74"/>
                  <a:gd name="T97" fmla="*/ 0 h 133"/>
                  <a:gd name="T98" fmla="*/ 274 w 274"/>
                  <a:gd name="T99" fmla="*/ 133 h 13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74" h="133">
                    <a:moveTo>
                      <a:pt x="198" y="0"/>
                    </a:moveTo>
                    <a:lnTo>
                      <a:pt x="274" y="26"/>
                    </a:lnTo>
                    <a:lnTo>
                      <a:pt x="225" y="94"/>
                    </a:lnTo>
                    <a:lnTo>
                      <a:pt x="221" y="94"/>
                    </a:lnTo>
                    <a:lnTo>
                      <a:pt x="213" y="97"/>
                    </a:lnTo>
                    <a:lnTo>
                      <a:pt x="207" y="97"/>
                    </a:lnTo>
                    <a:lnTo>
                      <a:pt x="200" y="100"/>
                    </a:lnTo>
                    <a:lnTo>
                      <a:pt x="192" y="103"/>
                    </a:lnTo>
                    <a:lnTo>
                      <a:pt x="186" y="108"/>
                    </a:lnTo>
                    <a:lnTo>
                      <a:pt x="176" y="108"/>
                    </a:lnTo>
                    <a:lnTo>
                      <a:pt x="166" y="111"/>
                    </a:lnTo>
                    <a:lnTo>
                      <a:pt x="155" y="114"/>
                    </a:lnTo>
                    <a:lnTo>
                      <a:pt x="146" y="118"/>
                    </a:lnTo>
                    <a:lnTo>
                      <a:pt x="134" y="120"/>
                    </a:lnTo>
                    <a:lnTo>
                      <a:pt x="124" y="123"/>
                    </a:lnTo>
                    <a:lnTo>
                      <a:pt x="113" y="126"/>
                    </a:lnTo>
                    <a:lnTo>
                      <a:pt x="104" y="129"/>
                    </a:lnTo>
                    <a:lnTo>
                      <a:pt x="92" y="129"/>
                    </a:lnTo>
                    <a:lnTo>
                      <a:pt x="82" y="130"/>
                    </a:lnTo>
                    <a:lnTo>
                      <a:pt x="72" y="130"/>
                    </a:lnTo>
                    <a:lnTo>
                      <a:pt x="63" y="132"/>
                    </a:lnTo>
                    <a:lnTo>
                      <a:pt x="54" y="132"/>
                    </a:lnTo>
                    <a:lnTo>
                      <a:pt x="43" y="132"/>
                    </a:lnTo>
                    <a:lnTo>
                      <a:pt x="36" y="132"/>
                    </a:lnTo>
                    <a:lnTo>
                      <a:pt x="30" y="133"/>
                    </a:lnTo>
                    <a:lnTo>
                      <a:pt x="16" y="133"/>
                    </a:lnTo>
                    <a:lnTo>
                      <a:pt x="7" y="133"/>
                    </a:lnTo>
                    <a:lnTo>
                      <a:pt x="0" y="133"/>
                    </a:lnTo>
                    <a:lnTo>
                      <a:pt x="1" y="130"/>
                    </a:lnTo>
                    <a:lnTo>
                      <a:pt x="10" y="129"/>
                    </a:lnTo>
                    <a:lnTo>
                      <a:pt x="15" y="126"/>
                    </a:lnTo>
                    <a:lnTo>
                      <a:pt x="22" y="123"/>
                    </a:lnTo>
                    <a:lnTo>
                      <a:pt x="31" y="120"/>
                    </a:lnTo>
                    <a:lnTo>
                      <a:pt x="42" y="118"/>
                    </a:lnTo>
                    <a:lnTo>
                      <a:pt x="49" y="114"/>
                    </a:lnTo>
                    <a:lnTo>
                      <a:pt x="60" y="111"/>
                    </a:lnTo>
                    <a:lnTo>
                      <a:pt x="70" y="108"/>
                    </a:lnTo>
                    <a:lnTo>
                      <a:pt x="82" y="105"/>
                    </a:lnTo>
                    <a:lnTo>
                      <a:pt x="92" y="100"/>
                    </a:lnTo>
                    <a:lnTo>
                      <a:pt x="103" y="97"/>
                    </a:lnTo>
                    <a:lnTo>
                      <a:pt x="113" y="94"/>
                    </a:lnTo>
                    <a:lnTo>
                      <a:pt x="125" y="91"/>
                    </a:lnTo>
                    <a:lnTo>
                      <a:pt x="134" y="87"/>
                    </a:lnTo>
                    <a:lnTo>
                      <a:pt x="143" y="87"/>
                    </a:lnTo>
                    <a:lnTo>
                      <a:pt x="152" y="84"/>
                    </a:lnTo>
                    <a:lnTo>
                      <a:pt x="161" y="84"/>
                    </a:lnTo>
                    <a:lnTo>
                      <a:pt x="167" y="81"/>
                    </a:lnTo>
                    <a:lnTo>
                      <a:pt x="176" y="79"/>
                    </a:lnTo>
                    <a:lnTo>
                      <a:pt x="182" y="79"/>
                    </a:lnTo>
                    <a:lnTo>
                      <a:pt x="189" y="79"/>
                    </a:lnTo>
                    <a:lnTo>
                      <a:pt x="200" y="76"/>
                    </a:lnTo>
                    <a:lnTo>
                      <a:pt x="209" y="76"/>
                    </a:lnTo>
                    <a:lnTo>
                      <a:pt x="213" y="76"/>
                    </a:lnTo>
                    <a:lnTo>
                      <a:pt x="216" y="76"/>
                    </a:lnTo>
                    <a:lnTo>
                      <a:pt x="218" y="72"/>
                    </a:lnTo>
                    <a:lnTo>
                      <a:pt x="222" y="63"/>
                    </a:lnTo>
                    <a:lnTo>
                      <a:pt x="225" y="50"/>
                    </a:lnTo>
                    <a:lnTo>
                      <a:pt x="225" y="39"/>
                    </a:lnTo>
                    <a:lnTo>
                      <a:pt x="216" y="29"/>
                    </a:lnTo>
                    <a:lnTo>
                      <a:pt x="204" y="24"/>
                    </a:lnTo>
                    <a:lnTo>
                      <a:pt x="194" y="20"/>
                    </a:lnTo>
                    <a:lnTo>
                      <a:pt x="189" y="2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4" name="Freeform 175">
                <a:extLst>
                  <a:ext uri="{FF2B5EF4-FFF2-40B4-BE49-F238E27FC236}">
                    <a16:creationId xmlns:a16="http://schemas.microsoft.com/office/drawing/2014/main" id="{3D3C8AB1-E383-A0E4-BD82-088CEDE6A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1" y="1512"/>
                <a:ext cx="134" cy="221"/>
              </a:xfrm>
              <a:custGeom>
                <a:avLst/>
                <a:gdLst>
                  <a:gd name="T0" fmla="*/ 0 w 134"/>
                  <a:gd name="T1" fmla="*/ 16 h 221"/>
                  <a:gd name="T2" fmla="*/ 2 w 134"/>
                  <a:gd name="T3" fmla="*/ 27 h 221"/>
                  <a:gd name="T4" fmla="*/ 5 w 134"/>
                  <a:gd name="T5" fmla="*/ 42 h 221"/>
                  <a:gd name="T6" fmla="*/ 6 w 134"/>
                  <a:gd name="T7" fmla="*/ 58 h 221"/>
                  <a:gd name="T8" fmla="*/ 9 w 134"/>
                  <a:gd name="T9" fmla="*/ 77 h 221"/>
                  <a:gd name="T10" fmla="*/ 12 w 134"/>
                  <a:gd name="T11" fmla="*/ 97 h 221"/>
                  <a:gd name="T12" fmla="*/ 14 w 134"/>
                  <a:gd name="T13" fmla="*/ 109 h 221"/>
                  <a:gd name="T14" fmla="*/ 15 w 134"/>
                  <a:gd name="T15" fmla="*/ 106 h 221"/>
                  <a:gd name="T16" fmla="*/ 17 w 134"/>
                  <a:gd name="T17" fmla="*/ 86 h 221"/>
                  <a:gd name="T18" fmla="*/ 18 w 134"/>
                  <a:gd name="T19" fmla="*/ 70 h 221"/>
                  <a:gd name="T20" fmla="*/ 20 w 134"/>
                  <a:gd name="T21" fmla="*/ 55 h 221"/>
                  <a:gd name="T22" fmla="*/ 20 w 134"/>
                  <a:gd name="T23" fmla="*/ 43 h 221"/>
                  <a:gd name="T24" fmla="*/ 23 w 134"/>
                  <a:gd name="T25" fmla="*/ 33 h 221"/>
                  <a:gd name="T26" fmla="*/ 27 w 134"/>
                  <a:gd name="T27" fmla="*/ 33 h 221"/>
                  <a:gd name="T28" fmla="*/ 38 w 134"/>
                  <a:gd name="T29" fmla="*/ 49 h 221"/>
                  <a:gd name="T30" fmla="*/ 46 w 134"/>
                  <a:gd name="T31" fmla="*/ 65 h 221"/>
                  <a:gd name="T32" fmla="*/ 52 w 134"/>
                  <a:gd name="T33" fmla="*/ 80 h 221"/>
                  <a:gd name="T34" fmla="*/ 60 w 134"/>
                  <a:gd name="T35" fmla="*/ 98 h 221"/>
                  <a:gd name="T36" fmla="*/ 64 w 134"/>
                  <a:gd name="T37" fmla="*/ 118 h 221"/>
                  <a:gd name="T38" fmla="*/ 72 w 134"/>
                  <a:gd name="T39" fmla="*/ 140 h 221"/>
                  <a:gd name="T40" fmla="*/ 76 w 134"/>
                  <a:gd name="T41" fmla="*/ 161 h 221"/>
                  <a:gd name="T42" fmla="*/ 81 w 134"/>
                  <a:gd name="T43" fmla="*/ 182 h 221"/>
                  <a:gd name="T44" fmla="*/ 82 w 134"/>
                  <a:gd name="T45" fmla="*/ 198 h 221"/>
                  <a:gd name="T46" fmla="*/ 88 w 134"/>
                  <a:gd name="T47" fmla="*/ 216 h 221"/>
                  <a:gd name="T48" fmla="*/ 90 w 134"/>
                  <a:gd name="T49" fmla="*/ 218 h 221"/>
                  <a:gd name="T50" fmla="*/ 90 w 134"/>
                  <a:gd name="T51" fmla="*/ 201 h 221"/>
                  <a:gd name="T52" fmla="*/ 90 w 134"/>
                  <a:gd name="T53" fmla="*/ 182 h 221"/>
                  <a:gd name="T54" fmla="*/ 90 w 134"/>
                  <a:gd name="T55" fmla="*/ 165 h 221"/>
                  <a:gd name="T56" fmla="*/ 88 w 134"/>
                  <a:gd name="T57" fmla="*/ 151 h 221"/>
                  <a:gd name="T58" fmla="*/ 85 w 134"/>
                  <a:gd name="T59" fmla="*/ 133 h 221"/>
                  <a:gd name="T60" fmla="*/ 82 w 134"/>
                  <a:gd name="T61" fmla="*/ 115 h 221"/>
                  <a:gd name="T62" fmla="*/ 79 w 134"/>
                  <a:gd name="T63" fmla="*/ 98 h 221"/>
                  <a:gd name="T64" fmla="*/ 75 w 134"/>
                  <a:gd name="T65" fmla="*/ 80 h 221"/>
                  <a:gd name="T66" fmla="*/ 70 w 134"/>
                  <a:gd name="T67" fmla="*/ 65 h 221"/>
                  <a:gd name="T68" fmla="*/ 63 w 134"/>
                  <a:gd name="T69" fmla="*/ 45 h 221"/>
                  <a:gd name="T70" fmla="*/ 57 w 134"/>
                  <a:gd name="T71" fmla="*/ 30 h 221"/>
                  <a:gd name="T72" fmla="*/ 60 w 134"/>
                  <a:gd name="T73" fmla="*/ 30 h 221"/>
                  <a:gd name="T74" fmla="*/ 79 w 134"/>
                  <a:gd name="T75" fmla="*/ 42 h 221"/>
                  <a:gd name="T76" fmla="*/ 94 w 134"/>
                  <a:gd name="T77" fmla="*/ 55 h 221"/>
                  <a:gd name="T78" fmla="*/ 108 w 134"/>
                  <a:gd name="T79" fmla="*/ 70 h 221"/>
                  <a:gd name="T80" fmla="*/ 118 w 134"/>
                  <a:gd name="T81" fmla="*/ 85 h 221"/>
                  <a:gd name="T82" fmla="*/ 127 w 134"/>
                  <a:gd name="T83" fmla="*/ 103 h 221"/>
                  <a:gd name="T84" fmla="*/ 131 w 134"/>
                  <a:gd name="T85" fmla="*/ 104 h 221"/>
                  <a:gd name="T86" fmla="*/ 134 w 134"/>
                  <a:gd name="T87" fmla="*/ 91 h 221"/>
                  <a:gd name="T88" fmla="*/ 133 w 134"/>
                  <a:gd name="T89" fmla="*/ 77 h 221"/>
                  <a:gd name="T90" fmla="*/ 124 w 134"/>
                  <a:gd name="T91" fmla="*/ 60 h 221"/>
                  <a:gd name="T92" fmla="*/ 109 w 134"/>
                  <a:gd name="T93" fmla="*/ 39 h 221"/>
                  <a:gd name="T94" fmla="*/ 94 w 134"/>
                  <a:gd name="T95" fmla="*/ 21 h 221"/>
                  <a:gd name="T96" fmla="*/ 85 w 134"/>
                  <a:gd name="T97" fmla="*/ 10 h 221"/>
                  <a:gd name="T98" fmla="*/ 82 w 134"/>
                  <a:gd name="T99" fmla="*/ 0 h 221"/>
                  <a:gd name="T100" fmla="*/ 66 w 134"/>
                  <a:gd name="T101" fmla="*/ 15 h 221"/>
                  <a:gd name="T102" fmla="*/ 0 w 134"/>
                  <a:gd name="T103" fmla="*/ 15 h 22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34"/>
                  <a:gd name="T157" fmla="*/ 0 h 221"/>
                  <a:gd name="T158" fmla="*/ 134 w 134"/>
                  <a:gd name="T159" fmla="*/ 221 h 22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34" h="221">
                    <a:moveTo>
                      <a:pt x="0" y="15"/>
                    </a:moveTo>
                    <a:lnTo>
                      <a:pt x="0" y="16"/>
                    </a:lnTo>
                    <a:lnTo>
                      <a:pt x="2" y="22"/>
                    </a:lnTo>
                    <a:lnTo>
                      <a:pt x="2" y="27"/>
                    </a:lnTo>
                    <a:lnTo>
                      <a:pt x="3" y="34"/>
                    </a:lnTo>
                    <a:lnTo>
                      <a:pt x="5" y="42"/>
                    </a:lnTo>
                    <a:lnTo>
                      <a:pt x="6" y="51"/>
                    </a:lnTo>
                    <a:lnTo>
                      <a:pt x="6" y="58"/>
                    </a:lnTo>
                    <a:lnTo>
                      <a:pt x="9" y="68"/>
                    </a:lnTo>
                    <a:lnTo>
                      <a:pt x="9" y="77"/>
                    </a:lnTo>
                    <a:lnTo>
                      <a:pt x="12" y="88"/>
                    </a:lnTo>
                    <a:lnTo>
                      <a:pt x="12" y="97"/>
                    </a:lnTo>
                    <a:lnTo>
                      <a:pt x="14" y="104"/>
                    </a:lnTo>
                    <a:lnTo>
                      <a:pt x="14" y="109"/>
                    </a:lnTo>
                    <a:lnTo>
                      <a:pt x="15" y="110"/>
                    </a:lnTo>
                    <a:lnTo>
                      <a:pt x="15" y="106"/>
                    </a:lnTo>
                    <a:lnTo>
                      <a:pt x="17" y="94"/>
                    </a:lnTo>
                    <a:lnTo>
                      <a:pt x="17" y="86"/>
                    </a:lnTo>
                    <a:lnTo>
                      <a:pt x="17" y="77"/>
                    </a:lnTo>
                    <a:lnTo>
                      <a:pt x="18" y="70"/>
                    </a:lnTo>
                    <a:lnTo>
                      <a:pt x="20" y="64"/>
                    </a:lnTo>
                    <a:lnTo>
                      <a:pt x="20" y="55"/>
                    </a:lnTo>
                    <a:lnTo>
                      <a:pt x="20" y="49"/>
                    </a:lnTo>
                    <a:lnTo>
                      <a:pt x="20" y="43"/>
                    </a:lnTo>
                    <a:lnTo>
                      <a:pt x="21" y="40"/>
                    </a:lnTo>
                    <a:lnTo>
                      <a:pt x="23" y="33"/>
                    </a:lnTo>
                    <a:lnTo>
                      <a:pt x="24" y="33"/>
                    </a:lnTo>
                    <a:lnTo>
                      <a:pt x="27" y="33"/>
                    </a:lnTo>
                    <a:lnTo>
                      <a:pt x="33" y="43"/>
                    </a:lnTo>
                    <a:lnTo>
                      <a:pt x="38" y="49"/>
                    </a:lnTo>
                    <a:lnTo>
                      <a:pt x="43" y="60"/>
                    </a:lnTo>
                    <a:lnTo>
                      <a:pt x="46" y="65"/>
                    </a:lnTo>
                    <a:lnTo>
                      <a:pt x="49" y="73"/>
                    </a:lnTo>
                    <a:lnTo>
                      <a:pt x="52" y="80"/>
                    </a:lnTo>
                    <a:lnTo>
                      <a:pt x="57" y="89"/>
                    </a:lnTo>
                    <a:lnTo>
                      <a:pt x="60" y="98"/>
                    </a:lnTo>
                    <a:lnTo>
                      <a:pt x="61" y="109"/>
                    </a:lnTo>
                    <a:lnTo>
                      <a:pt x="64" y="118"/>
                    </a:lnTo>
                    <a:lnTo>
                      <a:pt x="69" y="130"/>
                    </a:lnTo>
                    <a:lnTo>
                      <a:pt x="72" y="140"/>
                    </a:lnTo>
                    <a:lnTo>
                      <a:pt x="73" y="151"/>
                    </a:lnTo>
                    <a:lnTo>
                      <a:pt x="76" y="161"/>
                    </a:lnTo>
                    <a:lnTo>
                      <a:pt x="79" y="173"/>
                    </a:lnTo>
                    <a:lnTo>
                      <a:pt x="81" y="182"/>
                    </a:lnTo>
                    <a:lnTo>
                      <a:pt x="82" y="191"/>
                    </a:lnTo>
                    <a:lnTo>
                      <a:pt x="82" y="198"/>
                    </a:lnTo>
                    <a:lnTo>
                      <a:pt x="85" y="206"/>
                    </a:lnTo>
                    <a:lnTo>
                      <a:pt x="88" y="216"/>
                    </a:lnTo>
                    <a:lnTo>
                      <a:pt x="90" y="221"/>
                    </a:lnTo>
                    <a:lnTo>
                      <a:pt x="90" y="218"/>
                    </a:lnTo>
                    <a:lnTo>
                      <a:pt x="90" y="212"/>
                    </a:lnTo>
                    <a:lnTo>
                      <a:pt x="90" y="201"/>
                    </a:lnTo>
                    <a:lnTo>
                      <a:pt x="91" y="189"/>
                    </a:lnTo>
                    <a:lnTo>
                      <a:pt x="90" y="182"/>
                    </a:lnTo>
                    <a:lnTo>
                      <a:pt x="90" y="174"/>
                    </a:lnTo>
                    <a:lnTo>
                      <a:pt x="90" y="165"/>
                    </a:lnTo>
                    <a:lnTo>
                      <a:pt x="90" y="159"/>
                    </a:lnTo>
                    <a:lnTo>
                      <a:pt x="88" y="151"/>
                    </a:lnTo>
                    <a:lnTo>
                      <a:pt x="87" y="143"/>
                    </a:lnTo>
                    <a:lnTo>
                      <a:pt x="85" y="133"/>
                    </a:lnTo>
                    <a:lnTo>
                      <a:pt x="85" y="125"/>
                    </a:lnTo>
                    <a:lnTo>
                      <a:pt x="82" y="115"/>
                    </a:lnTo>
                    <a:lnTo>
                      <a:pt x="82" y="107"/>
                    </a:lnTo>
                    <a:lnTo>
                      <a:pt x="79" y="98"/>
                    </a:lnTo>
                    <a:lnTo>
                      <a:pt x="78" y="89"/>
                    </a:lnTo>
                    <a:lnTo>
                      <a:pt x="75" y="80"/>
                    </a:lnTo>
                    <a:lnTo>
                      <a:pt x="72" y="73"/>
                    </a:lnTo>
                    <a:lnTo>
                      <a:pt x="70" y="65"/>
                    </a:lnTo>
                    <a:lnTo>
                      <a:pt x="69" y="58"/>
                    </a:lnTo>
                    <a:lnTo>
                      <a:pt x="63" y="45"/>
                    </a:lnTo>
                    <a:lnTo>
                      <a:pt x="60" y="36"/>
                    </a:lnTo>
                    <a:lnTo>
                      <a:pt x="57" y="30"/>
                    </a:lnTo>
                    <a:lnTo>
                      <a:pt x="57" y="28"/>
                    </a:lnTo>
                    <a:lnTo>
                      <a:pt x="60" y="30"/>
                    </a:lnTo>
                    <a:lnTo>
                      <a:pt x="72" y="37"/>
                    </a:lnTo>
                    <a:lnTo>
                      <a:pt x="79" y="42"/>
                    </a:lnTo>
                    <a:lnTo>
                      <a:pt x="87" y="48"/>
                    </a:lnTo>
                    <a:lnTo>
                      <a:pt x="94" y="55"/>
                    </a:lnTo>
                    <a:lnTo>
                      <a:pt x="103" y="64"/>
                    </a:lnTo>
                    <a:lnTo>
                      <a:pt x="108" y="70"/>
                    </a:lnTo>
                    <a:lnTo>
                      <a:pt x="115" y="77"/>
                    </a:lnTo>
                    <a:lnTo>
                      <a:pt x="118" y="85"/>
                    </a:lnTo>
                    <a:lnTo>
                      <a:pt x="123" y="92"/>
                    </a:lnTo>
                    <a:lnTo>
                      <a:pt x="127" y="103"/>
                    </a:lnTo>
                    <a:lnTo>
                      <a:pt x="130" y="109"/>
                    </a:lnTo>
                    <a:lnTo>
                      <a:pt x="131" y="104"/>
                    </a:lnTo>
                    <a:lnTo>
                      <a:pt x="134" y="98"/>
                    </a:lnTo>
                    <a:lnTo>
                      <a:pt x="134" y="91"/>
                    </a:lnTo>
                    <a:lnTo>
                      <a:pt x="134" y="86"/>
                    </a:lnTo>
                    <a:lnTo>
                      <a:pt x="133" y="77"/>
                    </a:lnTo>
                    <a:lnTo>
                      <a:pt x="130" y="70"/>
                    </a:lnTo>
                    <a:lnTo>
                      <a:pt x="124" y="60"/>
                    </a:lnTo>
                    <a:lnTo>
                      <a:pt x="117" y="49"/>
                    </a:lnTo>
                    <a:lnTo>
                      <a:pt x="109" y="39"/>
                    </a:lnTo>
                    <a:lnTo>
                      <a:pt x="103" y="31"/>
                    </a:lnTo>
                    <a:lnTo>
                      <a:pt x="94" y="21"/>
                    </a:lnTo>
                    <a:lnTo>
                      <a:pt x="90" y="16"/>
                    </a:lnTo>
                    <a:lnTo>
                      <a:pt x="85" y="10"/>
                    </a:lnTo>
                    <a:lnTo>
                      <a:pt x="112" y="27"/>
                    </a:lnTo>
                    <a:lnTo>
                      <a:pt x="82" y="0"/>
                    </a:lnTo>
                    <a:lnTo>
                      <a:pt x="49" y="0"/>
                    </a:lnTo>
                    <a:lnTo>
                      <a:pt x="66" y="15"/>
                    </a:lnTo>
                    <a:lnTo>
                      <a:pt x="27" y="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404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5" name="Freeform 176">
                <a:extLst>
                  <a:ext uri="{FF2B5EF4-FFF2-40B4-BE49-F238E27FC236}">
                    <a16:creationId xmlns:a16="http://schemas.microsoft.com/office/drawing/2014/main" id="{238F03F5-E8F1-54D3-C344-A1054C234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7" y="1527"/>
                <a:ext cx="72" cy="152"/>
              </a:xfrm>
              <a:custGeom>
                <a:avLst/>
                <a:gdLst>
                  <a:gd name="T0" fmla="*/ 50 w 72"/>
                  <a:gd name="T1" fmla="*/ 6 h 152"/>
                  <a:gd name="T2" fmla="*/ 44 w 72"/>
                  <a:gd name="T3" fmla="*/ 7 h 152"/>
                  <a:gd name="T4" fmla="*/ 32 w 72"/>
                  <a:gd name="T5" fmla="*/ 18 h 152"/>
                  <a:gd name="T6" fmla="*/ 26 w 72"/>
                  <a:gd name="T7" fmla="*/ 25 h 152"/>
                  <a:gd name="T8" fmla="*/ 20 w 72"/>
                  <a:gd name="T9" fmla="*/ 34 h 152"/>
                  <a:gd name="T10" fmla="*/ 12 w 72"/>
                  <a:gd name="T11" fmla="*/ 45 h 152"/>
                  <a:gd name="T12" fmla="*/ 9 w 72"/>
                  <a:gd name="T13" fmla="*/ 59 h 152"/>
                  <a:gd name="T14" fmla="*/ 5 w 72"/>
                  <a:gd name="T15" fmla="*/ 65 h 152"/>
                  <a:gd name="T16" fmla="*/ 3 w 72"/>
                  <a:gd name="T17" fmla="*/ 73 h 152"/>
                  <a:gd name="T18" fmla="*/ 2 w 72"/>
                  <a:gd name="T19" fmla="*/ 80 h 152"/>
                  <a:gd name="T20" fmla="*/ 2 w 72"/>
                  <a:gd name="T21" fmla="*/ 88 h 152"/>
                  <a:gd name="T22" fmla="*/ 0 w 72"/>
                  <a:gd name="T23" fmla="*/ 95 h 152"/>
                  <a:gd name="T24" fmla="*/ 0 w 72"/>
                  <a:gd name="T25" fmla="*/ 104 h 152"/>
                  <a:gd name="T26" fmla="*/ 0 w 72"/>
                  <a:gd name="T27" fmla="*/ 112 h 152"/>
                  <a:gd name="T28" fmla="*/ 0 w 72"/>
                  <a:gd name="T29" fmla="*/ 119 h 152"/>
                  <a:gd name="T30" fmla="*/ 0 w 72"/>
                  <a:gd name="T31" fmla="*/ 131 h 152"/>
                  <a:gd name="T32" fmla="*/ 0 w 72"/>
                  <a:gd name="T33" fmla="*/ 141 h 152"/>
                  <a:gd name="T34" fmla="*/ 0 w 72"/>
                  <a:gd name="T35" fmla="*/ 149 h 152"/>
                  <a:gd name="T36" fmla="*/ 2 w 72"/>
                  <a:gd name="T37" fmla="*/ 152 h 152"/>
                  <a:gd name="T38" fmla="*/ 2 w 72"/>
                  <a:gd name="T39" fmla="*/ 149 h 152"/>
                  <a:gd name="T40" fmla="*/ 3 w 72"/>
                  <a:gd name="T41" fmla="*/ 140 h 152"/>
                  <a:gd name="T42" fmla="*/ 3 w 72"/>
                  <a:gd name="T43" fmla="*/ 133 h 152"/>
                  <a:gd name="T44" fmla="*/ 5 w 72"/>
                  <a:gd name="T45" fmla="*/ 127 h 152"/>
                  <a:gd name="T46" fmla="*/ 6 w 72"/>
                  <a:gd name="T47" fmla="*/ 118 h 152"/>
                  <a:gd name="T48" fmla="*/ 9 w 72"/>
                  <a:gd name="T49" fmla="*/ 112 h 152"/>
                  <a:gd name="T50" fmla="*/ 9 w 72"/>
                  <a:gd name="T51" fmla="*/ 103 h 152"/>
                  <a:gd name="T52" fmla="*/ 11 w 72"/>
                  <a:gd name="T53" fmla="*/ 94 h 152"/>
                  <a:gd name="T54" fmla="*/ 12 w 72"/>
                  <a:gd name="T55" fmla="*/ 83 h 152"/>
                  <a:gd name="T56" fmla="*/ 15 w 72"/>
                  <a:gd name="T57" fmla="*/ 76 h 152"/>
                  <a:gd name="T58" fmla="*/ 18 w 72"/>
                  <a:gd name="T59" fmla="*/ 67 h 152"/>
                  <a:gd name="T60" fmla="*/ 21 w 72"/>
                  <a:gd name="T61" fmla="*/ 59 h 152"/>
                  <a:gd name="T62" fmla="*/ 23 w 72"/>
                  <a:gd name="T63" fmla="*/ 50 h 152"/>
                  <a:gd name="T64" fmla="*/ 27 w 72"/>
                  <a:gd name="T65" fmla="*/ 45 h 152"/>
                  <a:gd name="T66" fmla="*/ 30 w 72"/>
                  <a:gd name="T67" fmla="*/ 37 h 152"/>
                  <a:gd name="T68" fmla="*/ 33 w 72"/>
                  <a:gd name="T69" fmla="*/ 30 h 152"/>
                  <a:gd name="T70" fmla="*/ 38 w 72"/>
                  <a:gd name="T71" fmla="*/ 24 h 152"/>
                  <a:gd name="T72" fmla="*/ 42 w 72"/>
                  <a:gd name="T73" fmla="*/ 19 h 152"/>
                  <a:gd name="T74" fmla="*/ 48 w 72"/>
                  <a:gd name="T75" fmla="*/ 12 h 152"/>
                  <a:gd name="T76" fmla="*/ 55 w 72"/>
                  <a:gd name="T77" fmla="*/ 6 h 152"/>
                  <a:gd name="T78" fmla="*/ 66 w 72"/>
                  <a:gd name="T79" fmla="*/ 1 h 152"/>
                  <a:gd name="T80" fmla="*/ 72 w 72"/>
                  <a:gd name="T81" fmla="*/ 0 h 152"/>
                  <a:gd name="T82" fmla="*/ 50 w 72"/>
                  <a:gd name="T83" fmla="*/ 6 h 152"/>
                  <a:gd name="T84" fmla="*/ 50 w 72"/>
                  <a:gd name="T85" fmla="*/ 6 h 152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2"/>
                  <a:gd name="T130" fmla="*/ 0 h 152"/>
                  <a:gd name="T131" fmla="*/ 72 w 72"/>
                  <a:gd name="T132" fmla="*/ 152 h 152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2" h="152">
                    <a:moveTo>
                      <a:pt x="50" y="6"/>
                    </a:moveTo>
                    <a:lnTo>
                      <a:pt x="44" y="7"/>
                    </a:lnTo>
                    <a:lnTo>
                      <a:pt x="32" y="18"/>
                    </a:lnTo>
                    <a:lnTo>
                      <a:pt x="26" y="25"/>
                    </a:lnTo>
                    <a:lnTo>
                      <a:pt x="20" y="34"/>
                    </a:lnTo>
                    <a:lnTo>
                      <a:pt x="12" y="45"/>
                    </a:lnTo>
                    <a:lnTo>
                      <a:pt x="9" y="59"/>
                    </a:lnTo>
                    <a:lnTo>
                      <a:pt x="5" y="65"/>
                    </a:lnTo>
                    <a:lnTo>
                      <a:pt x="3" y="73"/>
                    </a:lnTo>
                    <a:lnTo>
                      <a:pt x="2" y="80"/>
                    </a:lnTo>
                    <a:lnTo>
                      <a:pt x="2" y="88"/>
                    </a:lnTo>
                    <a:lnTo>
                      <a:pt x="0" y="95"/>
                    </a:lnTo>
                    <a:lnTo>
                      <a:pt x="0" y="104"/>
                    </a:lnTo>
                    <a:lnTo>
                      <a:pt x="0" y="112"/>
                    </a:lnTo>
                    <a:lnTo>
                      <a:pt x="0" y="119"/>
                    </a:lnTo>
                    <a:lnTo>
                      <a:pt x="0" y="131"/>
                    </a:lnTo>
                    <a:lnTo>
                      <a:pt x="0" y="141"/>
                    </a:lnTo>
                    <a:lnTo>
                      <a:pt x="0" y="149"/>
                    </a:lnTo>
                    <a:lnTo>
                      <a:pt x="2" y="152"/>
                    </a:lnTo>
                    <a:lnTo>
                      <a:pt x="2" y="149"/>
                    </a:lnTo>
                    <a:lnTo>
                      <a:pt x="3" y="140"/>
                    </a:lnTo>
                    <a:lnTo>
                      <a:pt x="3" y="133"/>
                    </a:lnTo>
                    <a:lnTo>
                      <a:pt x="5" y="127"/>
                    </a:lnTo>
                    <a:lnTo>
                      <a:pt x="6" y="118"/>
                    </a:lnTo>
                    <a:lnTo>
                      <a:pt x="9" y="112"/>
                    </a:lnTo>
                    <a:lnTo>
                      <a:pt x="9" y="103"/>
                    </a:lnTo>
                    <a:lnTo>
                      <a:pt x="11" y="94"/>
                    </a:lnTo>
                    <a:lnTo>
                      <a:pt x="12" y="83"/>
                    </a:lnTo>
                    <a:lnTo>
                      <a:pt x="15" y="76"/>
                    </a:lnTo>
                    <a:lnTo>
                      <a:pt x="18" y="67"/>
                    </a:lnTo>
                    <a:lnTo>
                      <a:pt x="21" y="59"/>
                    </a:lnTo>
                    <a:lnTo>
                      <a:pt x="23" y="50"/>
                    </a:lnTo>
                    <a:lnTo>
                      <a:pt x="27" y="45"/>
                    </a:lnTo>
                    <a:lnTo>
                      <a:pt x="30" y="37"/>
                    </a:lnTo>
                    <a:lnTo>
                      <a:pt x="33" y="30"/>
                    </a:lnTo>
                    <a:lnTo>
                      <a:pt x="38" y="24"/>
                    </a:lnTo>
                    <a:lnTo>
                      <a:pt x="42" y="19"/>
                    </a:lnTo>
                    <a:lnTo>
                      <a:pt x="48" y="12"/>
                    </a:lnTo>
                    <a:lnTo>
                      <a:pt x="55" y="6"/>
                    </a:lnTo>
                    <a:lnTo>
                      <a:pt x="66" y="1"/>
                    </a:lnTo>
                    <a:lnTo>
                      <a:pt x="72" y="0"/>
                    </a:lnTo>
                    <a:lnTo>
                      <a:pt x="50" y="6"/>
                    </a:lnTo>
                    <a:close/>
                  </a:path>
                </a:pathLst>
              </a:custGeom>
              <a:solidFill>
                <a:srgbClr val="4047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6" name="Freeform 177">
                <a:extLst>
                  <a:ext uri="{FF2B5EF4-FFF2-40B4-BE49-F238E27FC236}">
                    <a16:creationId xmlns:a16="http://schemas.microsoft.com/office/drawing/2014/main" id="{146C0564-9943-2815-0563-D137F8E4F0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4" y="1818"/>
                <a:ext cx="321" cy="223"/>
              </a:xfrm>
              <a:custGeom>
                <a:avLst/>
                <a:gdLst>
                  <a:gd name="T0" fmla="*/ 161 w 321"/>
                  <a:gd name="T1" fmla="*/ 0 h 223"/>
                  <a:gd name="T2" fmla="*/ 173 w 321"/>
                  <a:gd name="T3" fmla="*/ 3 h 223"/>
                  <a:gd name="T4" fmla="*/ 188 w 321"/>
                  <a:gd name="T5" fmla="*/ 7 h 223"/>
                  <a:gd name="T6" fmla="*/ 203 w 321"/>
                  <a:gd name="T7" fmla="*/ 13 h 223"/>
                  <a:gd name="T8" fmla="*/ 221 w 321"/>
                  <a:gd name="T9" fmla="*/ 18 h 223"/>
                  <a:gd name="T10" fmla="*/ 237 w 321"/>
                  <a:gd name="T11" fmla="*/ 25 h 223"/>
                  <a:gd name="T12" fmla="*/ 255 w 321"/>
                  <a:gd name="T13" fmla="*/ 31 h 223"/>
                  <a:gd name="T14" fmla="*/ 278 w 321"/>
                  <a:gd name="T15" fmla="*/ 40 h 223"/>
                  <a:gd name="T16" fmla="*/ 299 w 321"/>
                  <a:gd name="T17" fmla="*/ 50 h 223"/>
                  <a:gd name="T18" fmla="*/ 318 w 321"/>
                  <a:gd name="T19" fmla="*/ 59 h 223"/>
                  <a:gd name="T20" fmla="*/ 321 w 321"/>
                  <a:gd name="T21" fmla="*/ 88 h 223"/>
                  <a:gd name="T22" fmla="*/ 205 w 321"/>
                  <a:gd name="T23" fmla="*/ 220 h 223"/>
                  <a:gd name="T24" fmla="*/ 190 w 321"/>
                  <a:gd name="T25" fmla="*/ 213 h 223"/>
                  <a:gd name="T26" fmla="*/ 176 w 321"/>
                  <a:gd name="T27" fmla="*/ 207 h 223"/>
                  <a:gd name="T28" fmla="*/ 158 w 321"/>
                  <a:gd name="T29" fmla="*/ 198 h 223"/>
                  <a:gd name="T30" fmla="*/ 139 w 321"/>
                  <a:gd name="T31" fmla="*/ 191 h 223"/>
                  <a:gd name="T32" fmla="*/ 120 w 321"/>
                  <a:gd name="T33" fmla="*/ 183 h 223"/>
                  <a:gd name="T34" fmla="*/ 99 w 321"/>
                  <a:gd name="T35" fmla="*/ 174 h 223"/>
                  <a:gd name="T36" fmla="*/ 79 w 321"/>
                  <a:gd name="T37" fmla="*/ 170 h 223"/>
                  <a:gd name="T38" fmla="*/ 61 w 321"/>
                  <a:gd name="T39" fmla="*/ 164 h 223"/>
                  <a:gd name="T40" fmla="*/ 45 w 321"/>
                  <a:gd name="T41" fmla="*/ 162 h 223"/>
                  <a:gd name="T42" fmla="*/ 30 w 321"/>
                  <a:gd name="T43" fmla="*/ 161 h 223"/>
                  <a:gd name="T44" fmla="*/ 12 w 321"/>
                  <a:gd name="T45" fmla="*/ 158 h 223"/>
                  <a:gd name="T46" fmla="*/ 0 w 321"/>
                  <a:gd name="T47" fmla="*/ 158 h 223"/>
                  <a:gd name="T48" fmla="*/ 9 w 321"/>
                  <a:gd name="T49" fmla="*/ 140 h 223"/>
                  <a:gd name="T50" fmla="*/ 15 w 321"/>
                  <a:gd name="T51" fmla="*/ 140 h 223"/>
                  <a:gd name="T52" fmla="*/ 35 w 321"/>
                  <a:gd name="T53" fmla="*/ 146 h 223"/>
                  <a:gd name="T54" fmla="*/ 48 w 321"/>
                  <a:gd name="T55" fmla="*/ 149 h 223"/>
                  <a:gd name="T56" fmla="*/ 64 w 321"/>
                  <a:gd name="T57" fmla="*/ 152 h 223"/>
                  <a:gd name="T58" fmla="*/ 79 w 321"/>
                  <a:gd name="T59" fmla="*/ 158 h 223"/>
                  <a:gd name="T60" fmla="*/ 99 w 321"/>
                  <a:gd name="T61" fmla="*/ 164 h 223"/>
                  <a:gd name="T62" fmla="*/ 115 w 321"/>
                  <a:gd name="T63" fmla="*/ 168 h 223"/>
                  <a:gd name="T64" fmla="*/ 133 w 321"/>
                  <a:gd name="T65" fmla="*/ 174 h 223"/>
                  <a:gd name="T66" fmla="*/ 149 w 321"/>
                  <a:gd name="T67" fmla="*/ 182 h 223"/>
                  <a:gd name="T68" fmla="*/ 167 w 321"/>
                  <a:gd name="T69" fmla="*/ 188 h 223"/>
                  <a:gd name="T70" fmla="*/ 190 w 321"/>
                  <a:gd name="T71" fmla="*/ 197 h 223"/>
                  <a:gd name="T72" fmla="*/ 200 w 321"/>
                  <a:gd name="T73" fmla="*/ 201 h 223"/>
                  <a:gd name="T74" fmla="*/ 197 w 321"/>
                  <a:gd name="T75" fmla="*/ 171 h 223"/>
                  <a:gd name="T76" fmla="*/ 185 w 321"/>
                  <a:gd name="T77" fmla="*/ 167 h 223"/>
                  <a:gd name="T78" fmla="*/ 166 w 321"/>
                  <a:gd name="T79" fmla="*/ 161 h 223"/>
                  <a:gd name="T80" fmla="*/ 142 w 321"/>
                  <a:gd name="T81" fmla="*/ 152 h 223"/>
                  <a:gd name="T82" fmla="*/ 115 w 321"/>
                  <a:gd name="T83" fmla="*/ 143 h 223"/>
                  <a:gd name="T84" fmla="*/ 88 w 321"/>
                  <a:gd name="T85" fmla="*/ 137 h 223"/>
                  <a:gd name="T86" fmla="*/ 66 w 321"/>
                  <a:gd name="T87" fmla="*/ 129 h 223"/>
                  <a:gd name="T88" fmla="*/ 45 w 321"/>
                  <a:gd name="T89" fmla="*/ 125 h 223"/>
                  <a:gd name="T90" fmla="*/ 27 w 321"/>
                  <a:gd name="T91" fmla="*/ 119 h 223"/>
                  <a:gd name="T92" fmla="*/ 17 w 321"/>
                  <a:gd name="T93" fmla="*/ 116 h 223"/>
                  <a:gd name="T94" fmla="*/ 8 w 321"/>
                  <a:gd name="T95" fmla="*/ 111 h 223"/>
                  <a:gd name="T96" fmla="*/ 158 w 321"/>
                  <a:gd name="T97" fmla="*/ 0 h 223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21"/>
                  <a:gd name="T148" fmla="*/ 0 h 223"/>
                  <a:gd name="T149" fmla="*/ 321 w 321"/>
                  <a:gd name="T150" fmla="*/ 223 h 223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21" h="223">
                    <a:moveTo>
                      <a:pt x="158" y="0"/>
                    </a:moveTo>
                    <a:lnTo>
                      <a:pt x="161" y="0"/>
                    </a:lnTo>
                    <a:lnTo>
                      <a:pt x="169" y="3"/>
                    </a:lnTo>
                    <a:lnTo>
                      <a:pt x="173" y="3"/>
                    </a:lnTo>
                    <a:lnTo>
                      <a:pt x="179" y="6"/>
                    </a:lnTo>
                    <a:lnTo>
                      <a:pt x="188" y="7"/>
                    </a:lnTo>
                    <a:lnTo>
                      <a:pt x="196" y="12"/>
                    </a:lnTo>
                    <a:lnTo>
                      <a:pt x="203" y="13"/>
                    </a:lnTo>
                    <a:lnTo>
                      <a:pt x="211" y="16"/>
                    </a:lnTo>
                    <a:lnTo>
                      <a:pt x="221" y="18"/>
                    </a:lnTo>
                    <a:lnTo>
                      <a:pt x="230" y="22"/>
                    </a:lnTo>
                    <a:lnTo>
                      <a:pt x="237" y="25"/>
                    </a:lnTo>
                    <a:lnTo>
                      <a:pt x="246" y="28"/>
                    </a:lnTo>
                    <a:lnTo>
                      <a:pt x="255" y="31"/>
                    </a:lnTo>
                    <a:lnTo>
                      <a:pt x="264" y="35"/>
                    </a:lnTo>
                    <a:lnTo>
                      <a:pt x="278" y="40"/>
                    </a:lnTo>
                    <a:lnTo>
                      <a:pt x="288" y="46"/>
                    </a:lnTo>
                    <a:lnTo>
                      <a:pt x="299" y="50"/>
                    </a:lnTo>
                    <a:lnTo>
                      <a:pt x="308" y="53"/>
                    </a:lnTo>
                    <a:lnTo>
                      <a:pt x="318" y="59"/>
                    </a:lnTo>
                    <a:lnTo>
                      <a:pt x="321" y="61"/>
                    </a:lnTo>
                    <a:lnTo>
                      <a:pt x="321" y="88"/>
                    </a:lnTo>
                    <a:lnTo>
                      <a:pt x="209" y="223"/>
                    </a:lnTo>
                    <a:lnTo>
                      <a:pt x="205" y="220"/>
                    </a:lnTo>
                    <a:lnTo>
                      <a:pt x="197" y="217"/>
                    </a:lnTo>
                    <a:lnTo>
                      <a:pt x="190" y="213"/>
                    </a:lnTo>
                    <a:lnTo>
                      <a:pt x="184" y="210"/>
                    </a:lnTo>
                    <a:lnTo>
                      <a:pt x="176" y="207"/>
                    </a:lnTo>
                    <a:lnTo>
                      <a:pt x="169" y="204"/>
                    </a:lnTo>
                    <a:lnTo>
                      <a:pt x="158" y="198"/>
                    </a:lnTo>
                    <a:lnTo>
                      <a:pt x="149" y="195"/>
                    </a:lnTo>
                    <a:lnTo>
                      <a:pt x="139" y="191"/>
                    </a:lnTo>
                    <a:lnTo>
                      <a:pt x="130" y="186"/>
                    </a:lnTo>
                    <a:lnTo>
                      <a:pt x="120" y="183"/>
                    </a:lnTo>
                    <a:lnTo>
                      <a:pt x="111" y="179"/>
                    </a:lnTo>
                    <a:lnTo>
                      <a:pt x="99" y="174"/>
                    </a:lnTo>
                    <a:lnTo>
                      <a:pt x="91" y="174"/>
                    </a:lnTo>
                    <a:lnTo>
                      <a:pt x="79" y="170"/>
                    </a:lnTo>
                    <a:lnTo>
                      <a:pt x="70" y="167"/>
                    </a:lnTo>
                    <a:lnTo>
                      <a:pt x="61" y="164"/>
                    </a:lnTo>
                    <a:lnTo>
                      <a:pt x="54" y="164"/>
                    </a:lnTo>
                    <a:lnTo>
                      <a:pt x="45" y="162"/>
                    </a:lnTo>
                    <a:lnTo>
                      <a:pt x="38" y="161"/>
                    </a:lnTo>
                    <a:lnTo>
                      <a:pt x="30" y="161"/>
                    </a:lnTo>
                    <a:lnTo>
                      <a:pt x="24" y="161"/>
                    </a:lnTo>
                    <a:lnTo>
                      <a:pt x="12" y="158"/>
                    </a:lnTo>
                    <a:lnTo>
                      <a:pt x="6" y="158"/>
                    </a:lnTo>
                    <a:lnTo>
                      <a:pt x="0" y="158"/>
                    </a:lnTo>
                    <a:lnTo>
                      <a:pt x="0" y="159"/>
                    </a:lnTo>
                    <a:lnTo>
                      <a:pt x="9" y="140"/>
                    </a:lnTo>
                    <a:lnTo>
                      <a:pt x="11" y="140"/>
                    </a:lnTo>
                    <a:lnTo>
                      <a:pt x="15" y="140"/>
                    </a:lnTo>
                    <a:lnTo>
                      <a:pt x="23" y="141"/>
                    </a:lnTo>
                    <a:lnTo>
                      <a:pt x="35" y="146"/>
                    </a:lnTo>
                    <a:lnTo>
                      <a:pt x="41" y="146"/>
                    </a:lnTo>
                    <a:lnTo>
                      <a:pt x="48" y="149"/>
                    </a:lnTo>
                    <a:lnTo>
                      <a:pt x="56" y="150"/>
                    </a:lnTo>
                    <a:lnTo>
                      <a:pt x="64" y="152"/>
                    </a:lnTo>
                    <a:lnTo>
                      <a:pt x="72" y="155"/>
                    </a:lnTo>
                    <a:lnTo>
                      <a:pt x="79" y="158"/>
                    </a:lnTo>
                    <a:lnTo>
                      <a:pt x="88" y="161"/>
                    </a:lnTo>
                    <a:lnTo>
                      <a:pt x="99" y="164"/>
                    </a:lnTo>
                    <a:lnTo>
                      <a:pt x="106" y="165"/>
                    </a:lnTo>
                    <a:lnTo>
                      <a:pt x="115" y="168"/>
                    </a:lnTo>
                    <a:lnTo>
                      <a:pt x="124" y="171"/>
                    </a:lnTo>
                    <a:lnTo>
                      <a:pt x="133" y="174"/>
                    </a:lnTo>
                    <a:lnTo>
                      <a:pt x="142" y="177"/>
                    </a:lnTo>
                    <a:lnTo>
                      <a:pt x="149" y="182"/>
                    </a:lnTo>
                    <a:lnTo>
                      <a:pt x="157" y="185"/>
                    </a:lnTo>
                    <a:lnTo>
                      <a:pt x="167" y="188"/>
                    </a:lnTo>
                    <a:lnTo>
                      <a:pt x="178" y="192"/>
                    </a:lnTo>
                    <a:lnTo>
                      <a:pt x="190" y="197"/>
                    </a:lnTo>
                    <a:lnTo>
                      <a:pt x="197" y="198"/>
                    </a:lnTo>
                    <a:lnTo>
                      <a:pt x="200" y="201"/>
                    </a:lnTo>
                    <a:lnTo>
                      <a:pt x="200" y="173"/>
                    </a:lnTo>
                    <a:lnTo>
                      <a:pt x="197" y="171"/>
                    </a:lnTo>
                    <a:lnTo>
                      <a:pt x="193" y="170"/>
                    </a:lnTo>
                    <a:lnTo>
                      <a:pt x="185" y="167"/>
                    </a:lnTo>
                    <a:lnTo>
                      <a:pt x="178" y="164"/>
                    </a:lnTo>
                    <a:lnTo>
                      <a:pt x="166" y="161"/>
                    </a:lnTo>
                    <a:lnTo>
                      <a:pt x="155" y="156"/>
                    </a:lnTo>
                    <a:lnTo>
                      <a:pt x="142" y="152"/>
                    </a:lnTo>
                    <a:lnTo>
                      <a:pt x="130" y="149"/>
                    </a:lnTo>
                    <a:lnTo>
                      <a:pt x="115" y="143"/>
                    </a:lnTo>
                    <a:lnTo>
                      <a:pt x="102" y="140"/>
                    </a:lnTo>
                    <a:lnTo>
                      <a:pt x="88" y="137"/>
                    </a:lnTo>
                    <a:lnTo>
                      <a:pt x="78" y="134"/>
                    </a:lnTo>
                    <a:lnTo>
                      <a:pt x="66" y="129"/>
                    </a:lnTo>
                    <a:lnTo>
                      <a:pt x="56" y="128"/>
                    </a:lnTo>
                    <a:lnTo>
                      <a:pt x="45" y="125"/>
                    </a:lnTo>
                    <a:lnTo>
                      <a:pt x="36" y="123"/>
                    </a:lnTo>
                    <a:lnTo>
                      <a:pt x="27" y="119"/>
                    </a:lnTo>
                    <a:lnTo>
                      <a:pt x="23" y="117"/>
                    </a:lnTo>
                    <a:lnTo>
                      <a:pt x="17" y="116"/>
                    </a:lnTo>
                    <a:lnTo>
                      <a:pt x="12" y="114"/>
                    </a:lnTo>
                    <a:lnTo>
                      <a:pt x="8" y="111"/>
                    </a:lnTo>
                    <a:lnTo>
                      <a:pt x="121" y="3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7" name="Freeform 178">
                <a:extLst>
                  <a:ext uri="{FF2B5EF4-FFF2-40B4-BE49-F238E27FC236}">
                    <a16:creationId xmlns:a16="http://schemas.microsoft.com/office/drawing/2014/main" id="{10DF1BB8-2618-F5BE-3105-9375A4441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4" y="1806"/>
                <a:ext cx="145" cy="62"/>
              </a:xfrm>
              <a:custGeom>
                <a:avLst/>
                <a:gdLst>
                  <a:gd name="T0" fmla="*/ 73 w 145"/>
                  <a:gd name="T1" fmla="*/ 6 h 62"/>
                  <a:gd name="T2" fmla="*/ 101 w 145"/>
                  <a:gd name="T3" fmla="*/ 0 h 62"/>
                  <a:gd name="T4" fmla="*/ 103 w 145"/>
                  <a:gd name="T5" fmla="*/ 0 h 62"/>
                  <a:gd name="T6" fmla="*/ 107 w 145"/>
                  <a:gd name="T7" fmla="*/ 1 h 62"/>
                  <a:gd name="T8" fmla="*/ 116 w 145"/>
                  <a:gd name="T9" fmla="*/ 4 h 62"/>
                  <a:gd name="T10" fmla="*/ 125 w 145"/>
                  <a:gd name="T11" fmla="*/ 12 h 62"/>
                  <a:gd name="T12" fmla="*/ 131 w 145"/>
                  <a:gd name="T13" fmla="*/ 18 h 62"/>
                  <a:gd name="T14" fmla="*/ 139 w 145"/>
                  <a:gd name="T15" fmla="*/ 25 h 62"/>
                  <a:gd name="T16" fmla="*/ 142 w 145"/>
                  <a:gd name="T17" fmla="*/ 30 h 62"/>
                  <a:gd name="T18" fmla="*/ 145 w 145"/>
                  <a:gd name="T19" fmla="*/ 33 h 62"/>
                  <a:gd name="T20" fmla="*/ 131 w 145"/>
                  <a:gd name="T21" fmla="*/ 40 h 62"/>
                  <a:gd name="T22" fmla="*/ 110 w 145"/>
                  <a:gd name="T23" fmla="*/ 37 h 62"/>
                  <a:gd name="T24" fmla="*/ 89 w 145"/>
                  <a:gd name="T25" fmla="*/ 18 h 62"/>
                  <a:gd name="T26" fmla="*/ 73 w 145"/>
                  <a:gd name="T27" fmla="*/ 18 h 62"/>
                  <a:gd name="T28" fmla="*/ 28 w 145"/>
                  <a:gd name="T29" fmla="*/ 53 h 62"/>
                  <a:gd name="T30" fmla="*/ 0 w 145"/>
                  <a:gd name="T31" fmla="*/ 62 h 62"/>
                  <a:gd name="T32" fmla="*/ 0 w 145"/>
                  <a:gd name="T33" fmla="*/ 61 h 62"/>
                  <a:gd name="T34" fmla="*/ 3 w 145"/>
                  <a:gd name="T35" fmla="*/ 55 h 62"/>
                  <a:gd name="T36" fmla="*/ 7 w 145"/>
                  <a:gd name="T37" fmla="*/ 46 h 62"/>
                  <a:gd name="T38" fmla="*/ 18 w 145"/>
                  <a:gd name="T39" fmla="*/ 37 h 62"/>
                  <a:gd name="T40" fmla="*/ 27 w 145"/>
                  <a:gd name="T41" fmla="*/ 25 h 62"/>
                  <a:gd name="T42" fmla="*/ 39 w 145"/>
                  <a:gd name="T43" fmla="*/ 15 h 62"/>
                  <a:gd name="T44" fmla="*/ 46 w 145"/>
                  <a:gd name="T45" fmla="*/ 7 h 62"/>
                  <a:gd name="T46" fmla="*/ 51 w 145"/>
                  <a:gd name="T47" fmla="*/ 4 h 62"/>
                  <a:gd name="T48" fmla="*/ 73 w 145"/>
                  <a:gd name="T49" fmla="*/ 6 h 62"/>
                  <a:gd name="T50" fmla="*/ 73 w 145"/>
                  <a:gd name="T51" fmla="*/ 6 h 6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45"/>
                  <a:gd name="T79" fmla="*/ 0 h 62"/>
                  <a:gd name="T80" fmla="*/ 145 w 145"/>
                  <a:gd name="T81" fmla="*/ 62 h 6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45" h="62">
                    <a:moveTo>
                      <a:pt x="73" y="6"/>
                    </a:moveTo>
                    <a:lnTo>
                      <a:pt x="101" y="0"/>
                    </a:lnTo>
                    <a:lnTo>
                      <a:pt x="103" y="0"/>
                    </a:lnTo>
                    <a:lnTo>
                      <a:pt x="107" y="1"/>
                    </a:lnTo>
                    <a:lnTo>
                      <a:pt x="116" y="4"/>
                    </a:lnTo>
                    <a:lnTo>
                      <a:pt x="125" y="12"/>
                    </a:lnTo>
                    <a:lnTo>
                      <a:pt x="131" y="18"/>
                    </a:lnTo>
                    <a:lnTo>
                      <a:pt x="139" y="25"/>
                    </a:lnTo>
                    <a:lnTo>
                      <a:pt x="142" y="30"/>
                    </a:lnTo>
                    <a:lnTo>
                      <a:pt x="145" y="33"/>
                    </a:lnTo>
                    <a:lnTo>
                      <a:pt x="131" y="40"/>
                    </a:lnTo>
                    <a:lnTo>
                      <a:pt x="110" y="37"/>
                    </a:lnTo>
                    <a:lnTo>
                      <a:pt x="89" y="18"/>
                    </a:lnTo>
                    <a:lnTo>
                      <a:pt x="73" y="18"/>
                    </a:lnTo>
                    <a:lnTo>
                      <a:pt x="28" y="53"/>
                    </a:lnTo>
                    <a:lnTo>
                      <a:pt x="0" y="62"/>
                    </a:lnTo>
                    <a:lnTo>
                      <a:pt x="0" y="61"/>
                    </a:lnTo>
                    <a:lnTo>
                      <a:pt x="3" y="55"/>
                    </a:lnTo>
                    <a:lnTo>
                      <a:pt x="7" y="46"/>
                    </a:lnTo>
                    <a:lnTo>
                      <a:pt x="18" y="37"/>
                    </a:lnTo>
                    <a:lnTo>
                      <a:pt x="27" y="25"/>
                    </a:lnTo>
                    <a:lnTo>
                      <a:pt x="39" y="15"/>
                    </a:lnTo>
                    <a:lnTo>
                      <a:pt x="46" y="7"/>
                    </a:lnTo>
                    <a:lnTo>
                      <a:pt x="51" y="4"/>
                    </a:lnTo>
                    <a:lnTo>
                      <a:pt x="73" y="6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8" name="Freeform 179">
                <a:extLst>
                  <a:ext uri="{FF2B5EF4-FFF2-40B4-BE49-F238E27FC236}">
                    <a16:creationId xmlns:a16="http://schemas.microsoft.com/office/drawing/2014/main" id="{C8D0D119-EEB7-0695-3001-146928342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1" y="1846"/>
                <a:ext cx="186" cy="151"/>
              </a:xfrm>
              <a:custGeom>
                <a:avLst/>
                <a:gdLst>
                  <a:gd name="T0" fmla="*/ 0 w 186"/>
                  <a:gd name="T1" fmla="*/ 89 h 151"/>
                  <a:gd name="T2" fmla="*/ 44 w 186"/>
                  <a:gd name="T3" fmla="*/ 63 h 151"/>
                  <a:gd name="T4" fmla="*/ 47 w 186"/>
                  <a:gd name="T5" fmla="*/ 57 h 151"/>
                  <a:gd name="T6" fmla="*/ 56 w 186"/>
                  <a:gd name="T7" fmla="*/ 45 h 151"/>
                  <a:gd name="T8" fmla="*/ 61 w 186"/>
                  <a:gd name="T9" fmla="*/ 37 h 151"/>
                  <a:gd name="T10" fmla="*/ 68 w 186"/>
                  <a:gd name="T11" fmla="*/ 30 h 151"/>
                  <a:gd name="T12" fmla="*/ 76 w 186"/>
                  <a:gd name="T13" fmla="*/ 22 h 151"/>
                  <a:gd name="T14" fmla="*/ 85 w 186"/>
                  <a:gd name="T15" fmla="*/ 16 h 151"/>
                  <a:gd name="T16" fmla="*/ 98 w 186"/>
                  <a:gd name="T17" fmla="*/ 7 h 151"/>
                  <a:gd name="T18" fmla="*/ 112 w 186"/>
                  <a:gd name="T19" fmla="*/ 4 h 151"/>
                  <a:gd name="T20" fmla="*/ 125 w 186"/>
                  <a:gd name="T21" fmla="*/ 4 h 151"/>
                  <a:gd name="T22" fmla="*/ 140 w 186"/>
                  <a:gd name="T23" fmla="*/ 4 h 151"/>
                  <a:gd name="T24" fmla="*/ 146 w 186"/>
                  <a:gd name="T25" fmla="*/ 3 h 151"/>
                  <a:gd name="T26" fmla="*/ 152 w 186"/>
                  <a:gd name="T27" fmla="*/ 3 h 151"/>
                  <a:gd name="T28" fmla="*/ 159 w 186"/>
                  <a:gd name="T29" fmla="*/ 1 h 151"/>
                  <a:gd name="T30" fmla="*/ 167 w 186"/>
                  <a:gd name="T31" fmla="*/ 1 h 151"/>
                  <a:gd name="T32" fmla="*/ 176 w 186"/>
                  <a:gd name="T33" fmla="*/ 0 h 151"/>
                  <a:gd name="T34" fmla="*/ 182 w 186"/>
                  <a:gd name="T35" fmla="*/ 0 h 151"/>
                  <a:gd name="T36" fmla="*/ 186 w 186"/>
                  <a:gd name="T37" fmla="*/ 10 h 151"/>
                  <a:gd name="T38" fmla="*/ 186 w 186"/>
                  <a:gd name="T39" fmla="*/ 10 h 151"/>
                  <a:gd name="T40" fmla="*/ 182 w 186"/>
                  <a:gd name="T41" fmla="*/ 15 h 151"/>
                  <a:gd name="T42" fmla="*/ 176 w 186"/>
                  <a:gd name="T43" fmla="*/ 19 h 151"/>
                  <a:gd name="T44" fmla="*/ 164 w 186"/>
                  <a:gd name="T45" fmla="*/ 24 h 151"/>
                  <a:gd name="T46" fmla="*/ 156 w 186"/>
                  <a:gd name="T47" fmla="*/ 25 h 151"/>
                  <a:gd name="T48" fmla="*/ 149 w 186"/>
                  <a:gd name="T49" fmla="*/ 28 h 151"/>
                  <a:gd name="T50" fmla="*/ 141 w 186"/>
                  <a:gd name="T51" fmla="*/ 30 h 151"/>
                  <a:gd name="T52" fmla="*/ 134 w 186"/>
                  <a:gd name="T53" fmla="*/ 33 h 151"/>
                  <a:gd name="T54" fmla="*/ 126 w 186"/>
                  <a:gd name="T55" fmla="*/ 33 h 151"/>
                  <a:gd name="T56" fmla="*/ 120 w 186"/>
                  <a:gd name="T57" fmla="*/ 33 h 151"/>
                  <a:gd name="T58" fmla="*/ 117 w 186"/>
                  <a:gd name="T59" fmla="*/ 33 h 151"/>
                  <a:gd name="T60" fmla="*/ 117 w 186"/>
                  <a:gd name="T61" fmla="*/ 34 h 151"/>
                  <a:gd name="T62" fmla="*/ 62 w 186"/>
                  <a:gd name="T63" fmla="*/ 83 h 151"/>
                  <a:gd name="T64" fmla="*/ 67 w 186"/>
                  <a:gd name="T65" fmla="*/ 89 h 151"/>
                  <a:gd name="T66" fmla="*/ 70 w 186"/>
                  <a:gd name="T67" fmla="*/ 109 h 151"/>
                  <a:gd name="T68" fmla="*/ 64 w 186"/>
                  <a:gd name="T69" fmla="*/ 113 h 151"/>
                  <a:gd name="T70" fmla="*/ 62 w 186"/>
                  <a:gd name="T71" fmla="*/ 130 h 151"/>
                  <a:gd name="T72" fmla="*/ 106 w 186"/>
                  <a:gd name="T73" fmla="*/ 133 h 151"/>
                  <a:gd name="T74" fmla="*/ 146 w 186"/>
                  <a:gd name="T75" fmla="*/ 145 h 151"/>
                  <a:gd name="T76" fmla="*/ 141 w 186"/>
                  <a:gd name="T77" fmla="*/ 145 h 151"/>
                  <a:gd name="T78" fmla="*/ 135 w 186"/>
                  <a:gd name="T79" fmla="*/ 148 h 151"/>
                  <a:gd name="T80" fmla="*/ 129 w 186"/>
                  <a:gd name="T81" fmla="*/ 148 h 151"/>
                  <a:gd name="T82" fmla="*/ 123 w 186"/>
                  <a:gd name="T83" fmla="*/ 149 h 151"/>
                  <a:gd name="T84" fmla="*/ 116 w 186"/>
                  <a:gd name="T85" fmla="*/ 149 h 151"/>
                  <a:gd name="T86" fmla="*/ 109 w 186"/>
                  <a:gd name="T87" fmla="*/ 151 h 151"/>
                  <a:gd name="T88" fmla="*/ 98 w 186"/>
                  <a:gd name="T89" fmla="*/ 149 h 151"/>
                  <a:gd name="T90" fmla="*/ 88 w 186"/>
                  <a:gd name="T91" fmla="*/ 148 h 151"/>
                  <a:gd name="T92" fmla="*/ 79 w 186"/>
                  <a:gd name="T93" fmla="*/ 146 h 151"/>
                  <a:gd name="T94" fmla="*/ 71 w 186"/>
                  <a:gd name="T95" fmla="*/ 146 h 151"/>
                  <a:gd name="T96" fmla="*/ 64 w 186"/>
                  <a:gd name="T97" fmla="*/ 143 h 151"/>
                  <a:gd name="T98" fmla="*/ 58 w 186"/>
                  <a:gd name="T99" fmla="*/ 142 h 151"/>
                  <a:gd name="T100" fmla="*/ 53 w 186"/>
                  <a:gd name="T101" fmla="*/ 140 h 151"/>
                  <a:gd name="T102" fmla="*/ 15 w 186"/>
                  <a:gd name="T103" fmla="*/ 145 h 151"/>
                  <a:gd name="T104" fmla="*/ 0 w 186"/>
                  <a:gd name="T105" fmla="*/ 89 h 151"/>
                  <a:gd name="T106" fmla="*/ 0 w 186"/>
                  <a:gd name="T107" fmla="*/ 89 h 15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86"/>
                  <a:gd name="T163" fmla="*/ 0 h 151"/>
                  <a:gd name="T164" fmla="*/ 186 w 186"/>
                  <a:gd name="T165" fmla="*/ 151 h 15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86" h="151">
                    <a:moveTo>
                      <a:pt x="0" y="89"/>
                    </a:moveTo>
                    <a:lnTo>
                      <a:pt x="44" y="63"/>
                    </a:lnTo>
                    <a:lnTo>
                      <a:pt x="47" y="57"/>
                    </a:lnTo>
                    <a:lnTo>
                      <a:pt x="56" y="45"/>
                    </a:lnTo>
                    <a:lnTo>
                      <a:pt x="61" y="37"/>
                    </a:lnTo>
                    <a:lnTo>
                      <a:pt x="68" y="30"/>
                    </a:lnTo>
                    <a:lnTo>
                      <a:pt x="76" y="22"/>
                    </a:lnTo>
                    <a:lnTo>
                      <a:pt x="85" y="16"/>
                    </a:lnTo>
                    <a:lnTo>
                      <a:pt x="98" y="7"/>
                    </a:lnTo>
                    <a:lnTo>
                      <a:pt x="112" y="4"/>
                    </a:lnTo>
                    <a:lnTo>
                      <a:pt x="125" y="4"/>
                    </a:lnTo>
                    <a:lnTo>
                      <a:pt x="140" y="4"/>
                    </a:lnTo>
                    <a:lnTo>
                      <a:pt x="146" y="3"/>
                    </a:lnTo>
                    <a:lnTo>
                      <a:pt x="152" y="3"/>
                    </a:lnTo>
                    <a:lnTo>
                      <a:pt x="159" y="1"/>
                    </a:lnTo>
                    <a:lnTo>
                      <a:pt x="167" y="1"/>
                    </a:lnTo>
                    <a:lnTo>
                      <a:pt x="176" y="0"/>
                    </a:lnTo>
                    <a:lnTo>
                      <a:pt x="182" y="0"/>
                    </a:lnTo>
                    <a:lnTo>
                      <a:pt x="186" y="10"/>
                    </a:lnTo>
                    <a:lnTo>
                      <a:pt x="182" y="15"/>
                    </a:lnTo>
                    <a:lnTo>
                      <a:pt x="176" y="19"/>
                    </a:lnTo>
                    <a:lnTo>
                      <a:pt x="164" y="24"/>
                    </a:lnTo>
                    <a:lnTo>
                      <a:pt x="156" y="25"/>
                    </a:lnTo>
                    <a:lnTo>
                      <a:pt x="149" y="28"/>
                    </a:lnTo>
                    <a:lnTo>
                      <a:pt x="141" y="30"/>
                    </a:lnTo>
                    <a:lnTo>
                      <a:pt x="134" y="33"/>
                    </a:lnTo>
                    <a:lnTo>
                      <a:pt x="126" y="33"/>
                    </a:lnTo>
                    <a:lnTo>
                      <a:pt x="120" y="33"/>
                    </a:lnTo>
                    <a:lnTo>
                      <a:pt x="117" y="33"/>
                    </a:lnTo>
                    <a:lnTo>
                      <a:pt x="117" y="34"/>
                    </a:lnTo>
                    <a:lnTo>
                      <a:pt x="62" y="83"/>
                    </a:lnTo>
                    <a:lnTo>
                      <a:pt x="67" y="89"/>
                    </a:lnTo>
                    <a:lnTo>
                      <a:pt x="70" y="109"/>
                    </a:lnTo>
                    <a:lnTo>
                      <a:pt x="64" y="113"/>
                    </a:lnTo>
                    <a:lnTo>
                      <a:pt x="62" y="130"/>
                    </a:lnTo>
                    <a:lnTo>
                      <a:pt x="106" y="133"/>
                    </a:lnTo>
                    <a:lnTo>
                      <a:pt x="146" y="145"/>
                    </a:lnTo>
                    <a:lnTo>
                      <a:pt x="141" y="145"/>
                    </a:lnTo>
                    <a:lnTo>
                      <a:pt x="135" y="148"/>
                    </a:lnTo>
                    <a:lnTo>
                      <a:pt x="129" y="148"/>
                    </a:lnTo>
                    <a:lnTo>
                      <a:pt x="123" y="149"/>
                    </a:lnTo>
                    <a:lnTo>
                      <a:pt x="116" y="149"/>
                    </a:lnTo>
                    <a:lnTo>
                      <a:pt x="109" y="151"/>
                    </a:lnTo>
                    <a:lnTo>
                      <a:pt x="98" y="149"/>
                    </a:lnTo>
                    <a:lnTo>
                      <a:pt x="88" y="148"/>
                    </a:lnTo>
                    <a:lnTo>
                      <a:pt x="79" y="146"/>
                    </a:lnTo>
                    <a:lnTo>
                      <a:pt x="71" y="146"/>
                    </a:lnTo>
                    <a:lnTo>
                      <a:pt x="64" y="143"/>
                    </a:lnTo>
                    <a:lnTo>
                      <a:pt x="58" y="142"/>
                    </a:lnTo>
                    <a:lnTo>
                      <a:pt x="53" y="140"/>
                    </a:lnTo>
                    <a:lnTo>
                      <a:pt x="15" y="145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C76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09" name="Freeform 180">
                <a:extLst>
                  <a:ext uri="{FF2B5EF4-FFF2-40B4-BE49-F238E27FC236}">
                    <a16:creationId xmlns:a16="http://schemas.microsoft.com/office/drawing/2014/main" id="{D8C63BA6-F1A0-DF96-85A3-5A5A23DB5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" y="1830"/>
                <a:ext cx="144" cy="111"/>
              </a:xfrm>
              <a:custGeom>
                <a:avLst/>
                <a:gdLst>
                  <a:gd name="T0" fmla="*/ 36 w 144"/>
                  <a:gd name="T1" fmla="*/ 0 h 111"/>
                  <a:gd name="T2" fmla="*/ 4 w 144"/>
                  <a:gd name="T3" fmla="*/ 16 h 111"/>
                  <a:gd name="T4" fmla="*/ 0 w 144"/>
                  <a:gd name="T5" fmla="*/ 49 h 111"/>
                  <a:gd name="T6" fmla="*/ 121 w 144"/>
                  <a:gd name="T7" fmla="*/ 111 h 111"/>
                  <a:gd name="T8" fmla="*/ 144 w 144"/>
                  <a:gd name="T9" fmla="*/ 97 h 111"/>
                  <a:gd name="T10" fmla="*/ 36 w 144"/>
                  <a:gd name="T11" fmla="*/ 0 h 111"/>
                  <a:gd name="T12" fmla="*/ 36 w 144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4"/>
                  <a:gd name="T22" fmla="*/ 0 h 111"/>
                  <a:gd name="T23" fmla="*/ 144 w 144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4" h="111">
                    <a:moveTo>
                      <a:pt x="36" y="0"/>
                    </a:moveTo>
                    <a:lnTo>
                      <a:pt x="4" y="16"/>
                    </a:lnTo>
                    <a:lnTo>
                      <a:pt x="0" y="49"/>
                    </a:lnTo>
                    <a:lnTo>
                      <a:pt x="121" y="111"/>
                    </a:lnTo>
                    <a:lnTo>
                      <a:pt x="144" y="97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0" name="Freeform 181">
                <a:extLst>
                  <a:ext uri="{FF2B5EF4-FFF2-40B4-BE49-F238E27FC236}">
                    <a16:creationId xmlns:a16="http://schemas.microsoft.com/office/drawing/2014/main" id="{AE937810-9FAD-8093-D742-0CA36A078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3" y="1731"/>
                <a:ext cx="312" cy="219"/>
              </a:xfrm>
              <a:custGeom>
                <a:avLst/>
                <a:gdLst>
                  <a:gd name="T0" fmla="*/ 154 w 312"/>
                  <a:gd name="T1" fmla="*/ 2 h 219"/>
                  <a:gd name="T2" fmla="*/ 172 w 312"/>
                  <a:gd name="T3" fmla="*/ 9 h 219"/>
                  <a:gd name="T4" fmla="*/ 197 w 312"/>
                  <a:gd name="T5" fmla="*/ 21 h 219"/>
                  <a:gd name="T6" fmla="*/ 212 w 312"/>
                  <a:gd name="T7" fmla="*/ 27 h 219"/>
                  <a:gd name="T8" fmla="*/ 227 w 312"/>
                  <a:gd name="T9" fmla="*/ 36 h 219"/>
                  <a:gd name="T10" fmla="*/ 242 w 312"/>
                  <a:gd name="T11" fmla="*/ 45 h 219"/>
                  <a:gd name="T12" fmla="*/ 257 w 312"/>
                  <a:gd name="T13" fmla="*/ 55 h 219"/>
                  <a:gd name="T14" fmla="*/ 272 w 312"/>
                  <a:gd name="T15" fmla="*/ 64 h 219"/>
                  <a:gd name="T16" fmla="*/ 284 w 312"/>
                  <a:gd name="T17" fmla="*/ 75 h 219"/>
                  <a:gd name="T18" fmla="*/ 305 w 312"/>
                  <a:gd name="T19" fmla="*/ 90 h 219"/>
                  <a:gd name="T20" fmla="*/ 312 w 312"/>
                  <a:gd name="T21" fmla="*/ 96 h 219"/>
                  <a:gd name="T22" fmla="*/ 167 w 312"/>
                  <a:gd name="T23" fmla="*/ 215 h 219"/>
                  <a:gd name="T24" fmla="*/ 130 w 312"/>
                  <a:gd name="T25" fmla="*/ 216 h 219"/>
                  <a:gd name="T26" fmla="*/ 114 w 312"/>
                  <a:gd name="T27" fmla="*/ 206 h 219"/>
                  <a:gd name="T28" fmla="*/ 87 w 312"/>
                  <a:gd name="T29" fmla="*/ 194 h 219"/>
                  <a:gd name="T30" fmla="*/ 66 w 312"/>
                  <a:gd name="T31" fmla="*/ 182 h 219"/>
                  <a:gd name="T32" fmla="*/ 51 w 312"/>
                  <a:gd name="T33" fmla="*/ 176 h 219"/>
                  <a:gd name="T34" fmla="*/ 33 w 312"/>
                  <a:gd name="T35" fmla="*/ 170 h 219"/>
                  <a:gd name="T36" fmla="*/ 15 w 312"/>
                  <a:gd name="T37" fmla="*/ 164 h 219"/>
                  <a:gd name="T38" fmla="*/ 20 w 312"/>
                  <a:gd name="T39" fmla="*/ 148 h 219"/>
                  <a:gd name="T40" fmla="*/ 137 w 312"/>
                  <a:gd name="T41" fmla="*/ 194 h 219"/>
                  <a:gd name="T42" fmla="*/ 129 w 312"/>
                  <a:gd name="T43" fmla="*/ 188 h 219"/>
                  <a:gd name="T44" fmla="*/ 108 w 312"/>
                  <a:gd name="T45" fmla="*/ 173 h 219"/>
                  <a:gd name="T46" fmla="*/ 84 w 312"/>
                  <a:gd name="T47" fmla="*/ 154 h 219"/>
                  <a:gd name="T48" fmla="*/ 60 w 312"/>
                  <a:gd name="T49" fmla="*/ 134 h 219"/>
                  <a:gd name="T50" fmla="*/ 42 w 312"/>
                  <a:gd name="T51" fmla="*/ 116 h 219"/>
                  <a:gd name="T52" fmla="*/ 32 w 312"/>
                  <a:gd name="T53" fmla="*/ 105 h 219"/>
                  <a:gd name="T54" fmla="*/ 26 w 312"/>
                  <a:gd name="T55" fmla="*/ 96 h 219"/>
                  <a:gd name="T56" fmla="*/ 38 w 312"/>
                  <a:gd name="T57" fmla="*/ 90 h 219"/>
                  <a:gd name="T58" fmla="*/ 54 w 312"/>
                  <a:gd name="T59" fmla="*/ 81 h 219"/>
                  <a:gd name="T60" fmla="*/ 76 w 312"/>
                  <a:gd name="T61" fmla="*/ 69 h 219"/>
                  <a:gd name="T62" fmla="*/ 100 w 312"/>
                  <a:gd name="T63" fmla="*/ 48 h 219"/>
                  <a:gd name="T64" fmla="*/ 124 w 312"/>
                  <a:gd name="T65" fmla="*/ 25 h 219"/>
                  <a:gd name="T66" fmla="*/ 140 w 312"/>
                  <a:gd name="T67" fmla="*/ 6 h 219"/>
                  <a:gd name="T68" fmla="*/ 149 w 312"/>
                  <a:gd name="T69" fmla="*/ 0 h 21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12"/>
                  <a:gd name="T106" fmla="*/ 0 h 219"/>
                  <a:gd name="T107" fmla="*/ 312 w 312"/>
                  <a:gd name="T108" fmla="*/ 219 h 21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12" h="219">
                    <a:moveTo>
                      <a:pt x="149" y="0"/>
                    </a:moveTo>
                    <a:lnTo>
                      <a:pt x="154" y="2"/>
                    </a:lnTo>
                    <a:lnTo>
                      <a:pt x="161" y="3"/>
                    </a:lnTo>
                    <a:lnTo>
                      <a:pt x="172" y="9"/>
                    </a:lnTo>
                    <a:lnTo>
                      <a:pt x="182" y="14"/>
                    </a:lnTo>
                    <a:lnTo>
                      <a:pt x="197" y="21"/>
                    </a:lnTo>
                    <a:lnTo>
                      <a:pt x="205" y="24"/>
                    </a:lnTo>
                    <a:lnTo>
                      <a:pt x="212" y="27"/>
                    </a:lnTo>
                    <a:lnTo>
                      <a:pt x="220" y="31"/>
                    </a:lnTo>
                    <a:lnTo>
                      <a:pt x="227" y="36"/>
                    </a:lnTo>
                    <a:lnTo>
                      <a:pt x="234" y="40"/>
                    </a:lnTo>
                    <a:lnTo>
                      <a:pt x="242" y="45"/>
                    </a:lnTo>
                    <a:lnTo>
                      <a:pt x="249" y="49"/>
                    </a:lnTo>
                    <a:lnTo>
                      <a:pt x="257" y="55"/>
                    </a:lnTo>
                    <a:lnTo>
                      <a:pt x="263" y="58"/>
                    </a:lnTo>
                    <a:lnTo>
                      <a:pt x="272" y="64"/>
                    </a:lnTo>
                    <a:lnTo>
                      <a:pt x="278" y="70"/>
                    </a:lnTo>
                    <a:lnTo>
                      <a:pt x="284" y="75"/>
                    </a:lnTo>
                    <a:lnTo>
                      <a:pt x="294" y="82"/>
                    </a:lnTo>
                    <a:lnTo>
                      <a:pt x="305" y="90"/>
                    </a:lnTo>
                    <a:lnTo>
                      <a:pt x="309" y="93"/>
                    </a:lnTo>
                    <a:lnTo>
                      <a:pt x="312" y="96"/>
                    </a:lnTo>
                    <a:lnTo>
                      <a:pt x="309" y="110"/>
                    </a:lnTo>
                    <a:lnTo>
                      <a:pt x="167" y="215"/>
                    </a:lnTo>
                    <a:lnTo>
                      <a:pt x="133" y="219"/>
                    </a:lnTo>
                    <a:lnTo>
                      <a:pt x="130" y="216"/>
                    </a:lnTo>
                    <a:lnTo>
                      <a:pt x="124" y="213"/>
                    </a:lnTo>
                    <a:lnTo>
                      <a:pt x="114" y="206"/>
                    </a:lnTo>
                    <a:lnTo>
                      <a:pt x="102" y="201"/>
                    </a:lnTo>
                    <a:lnTo>
                      <a:pt x="87" y="194"/>
                    </a:lnTo>
                    <a:lnTo>
                      <a:pt x="73" y="185"/>
                    </a:lnTo>
                    <a:lnTo>
                      <a:pt x="66" y="182"/>
                    </a:lnTo>
                    <a:lnTo>
                      <a:pt x="58" y="179"/>
                    </a:lnTo>
                    <a:lnTo>
                      <a:pt x="51" y="176"/>
                    </a:lnTo>
                    <a:lnTo>
                      <a:pt x="47" y="175"/>
                    </a:lnTo>
                    <a:lnTo>
                      <a:pt x="33" y="170"/>
                    </a:lnTo>
                    <a:lnTo>
                      <a:pt x="24" y="166"/>
                    </a:lnTo>
                    <a:lnTo>
                      <a:pt x="15" y="164"/>
                    </a:lnTo>
                    <a:lnTo>
                      <a:pt x="0" y="166"/>
                    </a:lnTo>
                    <a:lnTo>
                      <a:pt x="20" y="148"/>
                    </a:lnTo>
                    <a:lnTo>
                      <a:pt x="130" y="204"/>
                    </a:lnTo>
                    <a:lnTo>
                      <a:pt x="137" y="194"/>
                    </a:lnTo>
                    <a:lnTo>
                      <a:pt x="135" y="193"/>
                    </a:lnTo>
                    <a:lnTo>
                      <a:pt x="129" y="188"/>
                    </a:lnTo>
                    <a:lnTo>
                      <a:pt x="118" y="181"/>
                    </a:lnTo>
                    <a:lnTo>
                      <a:pt x="108" y="173"/>
                    </a:lnTo>
                    <a:lnTo>
                      <a:pt x="94" y="163"/>
                    </a:lnTo>
                    <a:lnTo>
                      <a:pt x="84" y="154"/>
                    </a:lnTo>
                    <a:lnTo>
                      <a:pt x="72" y="142"/>
                    </a:lnTo>
                    <a:lnTo>
                      <a:pt x="60" y="134"/>
                    </a:lnTo>
                    <a:lnTo>
                      <a:pt x="49" y="125"/>
                    </a:lnTo>
                    <a:lnTo>
                      <a:pt x="42" y="116"/>
                    </a:lnTo>
                    <a:lnTo>
                      <a:pt x="36" y="109"/>
                    </a:lnTo>
                    <a:lnTo>
                      <a:pt x="32" y="105"/>
                    </a:lnTo>
                    <a:lnTo>
                      <a:pt x="27" y="97"/>
                    </a:lnTo>
                    <a:lnTo>
                      <a:pt x="26" y="96"/>
                    </a:lnTo>
                    <a:lnTo>
                      <a:pt x="27" y="93"/>
                    </a:lnTo>
                    <a:lnTo>
                      <a:pt x="38" y="90"/>
                    </a:lnTo>
                    <a:lnTo>
                      <a:pt x="45" y="84"/>
                    </a:lnTo>
                    <a:lnTo>
                      <a:pt x="54" y="81"/>
                    </a:lnTo>
                    <a:lnTo>
                      <a:pt x="64" y="75"/>
                    </a:lnTo>
                    <a:lnTo>
                      <a:pt x="76" y="69"/>
                    </a:lnTo>
                    <a:lnTo>
                      <a:pt x="88" y="58"/>
                    </a:lnTo>
                    <a:lnTo>
                      <a:pt x="100" y="48"/>
                    </a:lnTo>
                    <a:lnTo>
                      <a:pt x="112" y="36"/>
                    </a:lnTo>
                    <a:lnTo>
                      <a:pt x="124" y="25"/>
                    </a:lnTo>
                    <a:lnTo>
                      <a:pt x="133" y="14"/>
                    </a:lnTo>
                    <a:lnTo>
                      <a:pt x="140" y="6"/>
                    </a:lnTo>
                    <a:lnTo>
                      <a:pt x="146" y="2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1" name="Freeform 182">
                <a:extLst>
                  <a:ext uri="{FF2B5EF4-FFF2-40B4-BE49-F238E27FC236}">
                    <a16:creationId xmlns:a16="http://schemas.microsoft.com/office/drawing/2014/main" id="{8638119E-727D-9EA0-1778-E8E249A69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5" y="1743"/>
                <a:ext cx="128" cy="57"/>
              </a:xfrm>
              <a:custGeom>
                <a:avLst/>
                <a:gdLst>
                  <a:gd name="T0" fmla="*/ 107 w 128"/>
                  <a:gd name="T1" fmla="*/ 24 h 57"/>
                  <a:gd name="T2" fmla="*/ 103 w 128"/>
                  <a:gd name="T3" fmla="*/ 21 h 57"/>
                  <a:gd name="T4" fmla="*/ 97 w 128"/>
                  <a:gd name="T5" fmla="*/ 13 h 57"/>
                  <a:gd name="T6" fmla="*/ 85 w 128"/>
                  <a:gd name="T7" fmla="*/ 6 h 57"/>
                  <a:gd name="T8" fmla="*/ 76 w 128"/>
                  <a:gd name="T9" fmla="*/ 2 h 57"/>
                  <a:gd name="T10" fmla="*/ 63 w 128"/>
                  <a:gd name="T11" fmla="*/ 0 h 57"/>
                  <a:gd name="T12" fmla="*/ 52 w 128"/>
                  <a:gd name="T13" fmla="*/ 3 h 57"/>
                  <a:gd name="T14" fmla="*/ 40 w 128"/>
                  <a:gd name="T15" fmla="*/ 8 h 57"/>
                  <a:gd name="T16" fmla="*/ 30 w 128"/>
                  <a:gd name="T17" fmla="*/ 13 h 57"/>
                  <a:gd name="T18" fmla="*/ 18 w 128"/>
                  <a:gd name="T19" fmla="*/ 19 h 57"/>
                  <a:gd name="T20" fmla="*/ 9 w 128"/>
                  <a:gd name="T21" fmla="*/ 24 h 57"/>
                  <a:gd name="T22" fmla="*/ 3 w 128"/>
                  <a:gd name="T23" fmla="*/ 27 h 57"/>
                  <a:gd name="T24" fmla="*/ 0 w 128"/>
                  <a:gd name="T25" fmla="*/ 30 h 57"/>
                  <a:gd name="T26" fmla="*/ 18 w 128"/>
                  <a:gd name="T27" fmla="*/ 48 h 57"/>
                  <a:gd name="T28" fmla="*/ 83 w 128"/>
                  <a:gd name="T29" fmla="*/ 36 h 57"/>
                  <a:gd name="T30" fmla="*/ 128 w 128"/>
                  <a:gd name="T31" fmla="*/ 57 h 57"/>
                  <a:gd name="T32" fmla="*/ 124 w 128"/>
                  <a:gd name="T33" fmla="*/ 39 h 57"/>
                  <a:gd name="T34" fmla="*/ 107 w 128"/>
                  <a:gd name="T35" fmla="*/ 24 h 57"/>
                  <a:gd name="T36" fmla="*/ 107 w 128"/>
                  <a:gd name="T37" fmla="*/ 24 h 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28"/>
                  <a:gd name="T58" fmla="*/ 0 h 57"/>
                  <a:gd name="T59" fmla="*/ 128 w 128"/>
                  <a:gd name="T60" fmla="*/ 57 h 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28" h="57">
                    <a:moveTo>
                      <a:pt x="107" y="24"/>
                    </a:moveTo>
                    <a:lnTo>
                      <a:pt x="103" y="21"/>
                    </a:lnTo>
                    <a:lnTo>
                      <a:pt x="97" y="13"/>
                    </a:lnTo>
                    <a:lnTo>
                      <a:pt x="85" y="6"/>
                    </a:lnTo>
                    <a:lnTo>
                      <a:pt x="76" y="2"/>
                    </a:lnTo>
                    <a:lnTo>
                      <a:pt x="63" y="0"/>
                    </a:lnTo>
                    <a:lnTo>
                      <a:pt x="52" y="3"/>
                    </a:lnTo>
                    <a:lnTo>
                      <a:pt x="40" y="8"/>
                    </a:lnTo>
                    <a:lnTo>
                      <a:pt x="30" y="13"/>
                    </a:lnTo>
                    <a:lnTo>
                      <a:pt x="18" y="19"/>
                    </a:lnTo>
                    <a:lnTo>
                      <a:pt x="9" y="24"/>
                    </a:lnTo>
                    <a:lnTo>
                      <a:pt x="3" y="27"/>
                    </a:lnTo>
                    <a:lnTo>
                      <a:pt x="0" y="30"/>
                    </a:lnTo>
                    <a:lnTo>
                      <a:pt x="18" y="48"/>
                    </a:lnTo>
                    <a:lnTo>
                      <a:pt x="83" y="36"/>
                    </a:lnTo>
                    <a:lnTo>
                      <a:pt x="128" y="57"/>
                    </a:lnTo>
                    <a:lnTo>
                      <a:pt x="124" y="39"/>
                    </a:lnTo>
                    <a:lnTo>
                      <a:pt x="107" y="24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2" name="Freeform 183">
                <a:extLst>
                  <a:ext uri="{FF2B5EF4-FFF2-40B4-BE49-F238E27FC236}">
                    <a16:creationId xmlns:a16="http://schemas.microsoft.com/office/drawing/2014/main" id="{7B8373DB-99A9-E7BE-B50A-F5AFFC31B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7" y="1862"/>
                <a:ext cx="131" cy="115"/>
              </a:xfrm>
              <a:custGeom>
                <a:avLst/>
                <a:gdLst>
                  <a:gd name="T0" fmla="*/ 90 w 131"/>
                  <a:gd name="T1" fmla="*/ 69 h 115"/>
                  <a:gd name="T2" fmla="*/ 90 w 131"/>
                  <a:gd name="T3" fmla="*/ 66 h 115"/>
                  <a:gd name="T4" fmla="*/ 90 w 131"/>
                  <a:gd name="T5" fmla="*/ 63 h 115"/>
                  <a:gd name="T6" fmla="*/ 90 w 131"/>
                  <a:gd name="T7" fmla="*/ 57 h 115"/>
                  <a:gd name="T8" fmla="*/ 91 w 131"/>
                  <a:gd name="T9" fmla="*/ 51 h 115"/>
                  <a:gd name="T10" fmla="*/ 90 w 131"/>
                  <a:gd name="T11" fmla="*/ 41 h 115"/>
                  <a:gd name="T12" fmla="*/ 90 w 131"/>
                  <a:gd name="T13" fmla="*/ 33 h 115"/>
                  <a:gd name="T14" fmla="*/ 90 w 131"/>
                  <a:gd name="T15" fmla="*/ 26 h 115"/>
                  <a:gd name="T16" fmla="*/ 90 w 131"/>
                  <a:gd name="T17" fmla="*/ 18 h 115"/>
                  <a:gd name="T18" fmla="*/ 87 w 131"/>
                  <a:gd name="T19" fmla="*/ 8 h 115"/>
                  <a:gd name="T20" fmla="*/ 81 w 131"/>
                  <a:gd name="T21" fmla="*/ 3 h 115"/>
                  <a:gd name="T22" fmla="*/ 78 w 131"/>
                  <a:gd name="T23" fmla="*/ 0 h 115"/>
                  <a:gd name="T24" fmla="*/ 76 w 131"/>
                  <a:gd name="T25" fmla="*/ 0 h 115"/>
                  <a:gd name="T26" fmla="*/ 66 w 131"/>
                  <a:gd name="T27" fmla="*/ 6 h 115"/>
                  <a:gd name="T28" fmla="*/ 66 w 131"/>
                  <a:gd name="T29" fmla="*/ 53 h 115"/>
                  <a:gd name="T30" fmla="*/ 24 w 131"/>
                  <a:gd name="T31" fmla="*/ 26 h 115"/>
                  <a:gd name="T32" fmla="*/ 18 w 131"/>
                  <a:gd name="T33" fmla="*/ 30 h 115"/>
                  <a:gd name="T34" fmla="*/ 9 w 131"/>
                  <a:gd name="T35" fmla="*/ 27 h 115"/>
                  <a:gd name="T36" fmla="*/ 5 w 131"/>
                  <a:gd name="T37" fmla="*/ 32 h 115"/>
                  <a:gd name="T38" fmla="*/ 5 w 131"/>
                  <a:gd name="T39" fmla="*/ 38 h 115"/>
                  <a:gd name="T40" fmla="*/ 14 w 131"/>
                  <a:gd name="T41" fmla="*/ 59 h 115"/>
                  <a:gd name="T42" fmla="*/ 23 w 131"/>
                  <a:gd name="T43" fmla="*/ 73 h 115"/>
                  <a:gd name="T44" fmla="*/ 11 w 131"/>
                  <a:gd name="T45" fmla="*/ 69 h 115"/>
                  <a:gd name="T46" fmla="*/ 3 w 131"/>
                  <a:gd name="T47" fmla="*/ 67 h 115"/>
                  <a:gd name="T48" fmla="*/ 0 w 131"/>
                  <a:gd name="T49" fmla="*/ 73 h 115"/>
                  <a:gd name="T50" fmla="*/ 20 w 131"/>
                  <a:gd name="T51" fmla="*/ 93 h 115"/>
                  <a:gd name="T52" fmla="*/ 55 w 131"/>
                  <a:gd name="T53" fmla="*/ 115 h 115"/>
                  <a:gd name="T54" fmla="*/ 66 w 131"/>
                  <a:gd name="T55" fmla="*/ 115 h 115"/>
                  <a:gd name="T56" fmla="*/ 70 w 131"/>
                  <a:gd name="T57" fmla="*/ 111 h 115"/>
                  <a:gd name="T58" fmla="*/ 79 w 131"/>
                  <a:gd name="T59" fmla="*/ 109 h 115"/>
                  <a:gd name="T60" fmla="*/ 97 w 131"/>
                  <a:gd name="T61" fmla="*/ 106 h 115"/>
                  <a:gd name="T62" fmla="*/ 99 w 131"/>
                  <a:gd name="T63" fmla="*/ 103 h 115"/>
                  <a:gd name="T64" fmla="*/ 102 w 131"/>
                  <a:gd name="T65" fmla="*/ 100 h 115"/>
                  <a:gd name="T66" fmla="*/ 105 w 131"/>
                  <a:gd name="T67" fmla="*/ 96 h 115"/>
                  <a:gd name="T68" fmla="*/ 108 w 131"/>
                  <a:gd name="T69" fmla="*/ 96 h 115"/>
                  <a:gd name="T70" fmla="*/ 108 w 131"/>
                  <a:gd name="T71" fmla="*/ 91 h 115"/>
                  <a:gd name="T72" fmla="*/ 108 w 131"/>
                  <a:gd name="T73" fmla="*/ 85 h 115"/>
                  <a:gd name="T74" fmla="*/ 108 w 131"/>
                  <a:gd name="T75" fmla="*/ 79 h 115"/>
                  <a:gd name="T76" fmla="*/ 108 w 131"/>
                  <a:gd name="T77" fmla="*/ 78 h 115"/>
                  <a:gd name="T78" fmla="*/ 109 w 131"/>
                  <a:gd name="T79" fmla="*/ 73 h 115"/>
                  <a:gd name="T80" fmla="*/ 114 w 131"/>
                  <a:gd name="T81" fmla="*/ 67 h 115"/>
                  <a:gd name="T82" fmla="*/ 120 w 131"/>
                  <a:gd name="T83" fmla="*/ 62 h 115"/>
                  <a:gd name="T84" fmla="*/ 123 w 131"/>
                  <a:gd name="T85" fmla="*/ 60 h 115"/>
                  <a:gd name="T86" fmla="*/ 131 w 131"/>
                  <a:gd name="T87" fmla="*/ 54 h 115"/>
                  <a:gd name="T88" fmla="*/ 130 w 131"/>
                  <a:gd name="T89" fmla="*/ 51 h 115"/>
                  <a:gd name="T90" fmla="*/ 126 w 131"/>
                  <a:gd name="T91" fmla="*/ 47 h 115"/>
                  <a:gd name="T92" fmla="*/ 118 w 131"/>
                  <a:gd name="T93" fmla="*/ 47 h 115"/>
                  <a:gd name="T94" fmla="*/ 109 w 131"/>
                  <a:gd name="T95" fmla="*/ 51 h 115"/>
                  <a:gd name="T96" fmla="*/ 103 w 131"/>
                  <a:gd name="T97" fmla="*/ 57 h 115"/>
                  <a:gd name="T98" fmla="*/ 102 w 131"/>
                  <a:gd name="T99" fmla="*/ 62 h 115"/>
                  <a:gd name="T100" fmla="*/ 90 w 131"/>
                  <a:gd name="T101" fmla="*/ 69 h 115"/>
                  <a:gd name="T102" fmla="*/ 90 w 131"/>
                  <a:gd name="T103" fmla="*/ 69 h 115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31"/>
                  <a:gd name="T157" fmla="*/ 0 h 115"/>
                  <a:gd name="T158" fmla="*/ 131 w 131"/>
                  <a:gd name="T159" fmla="*/ 115 h 115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31" h="115">
                    <a:moveTo>
                      <a:pt x="90" y="69"/>
                    </a:moveTo>
                    <a:lnTo>
                      <a:pt x="90" y="66"/>
                    </a:lnTo>
                    <a:lnTo>
                      <a:pt x="90" y="63"/>
                    </a:lnTo>
                    <a:lnTo>
                      <a:pt x="90" y="57"/>
                    </a:lnTo>
                    <a:lnTo>
                      <a:pt x="91" y="51"/>
                    </a:lnTo>
                    <a:lnTo>
                      <a:pt x="90" y="41"/>
                    </a:lnTo>
                    <a:lnTo>
                      <a:pt x="90" y="33"/>
                    </a:lnTo>
                    <a:lnTo>
                      <a:pt x="90" y="26"/>
                    </a:lnTo>
                    <a:lnTo>
                      <a:pt x="90" y="18"/>
                    </a:lnTo>
                    <a:lnTo>
                      <a:pt x="87" y="8"/>
                    </a:lnTo>
                    <a:lnTo>
                      <a:pt x="81" y="3"/>
                    </a:lnTo>
                    <a:lnTo>
                      <a:pt x="78" y="0"/>
                    </a:lnTo>
                    <a:lnTo>
                      <a:pt x="76" y="0"/>
                    </a:lnTo>
                    <a:lnTo>
                      <a:pt x="66" y="6"/>
                    </a:lnTo>
                    <a:lnTo>
                      <a:pt x="66" y="53"/>
                    </a:lnTo>
                    <a:lnTo>
                      <a:pt x="24" y="26"/>
                    </a:lnTo>
                    <a:lnTo>
                      <a:pt x="18" y="30"/>
                    </a:lnTo>
                    <a:lnTo>
                      <a:pt x="9" y="27"/>
                    </a:lnTo>
                    <a:lnTo>
                      <a:pt x="5" y="32"/>
                    </a:lnTo>
                    <a:lnTo>
                      <a:pt x="5" y="38"/>
                    </a:lnTo>
                    <a:lnTo>
                      <a:pt x="14" y="59"/>
                    </a:lnTo>
                    <a:lnTo>
                      <a:pt x="23" y="73"/>
                    </a:lnTo>
                    <a:lnTo>
                      <a:pt x="11" y="69"/>
                    </a:lnTo>
                    <a:lnTo>
                      <a:pt x="3" y="67"/>
                    </a:lnTo>
                    <a:lnTo>
                      <a:pt x="0" y="73"/>
                    </a:lnTo>
                    <a:lnTo>
                      <a:pt x="20" y="93"/>
                    </a:lnTo>
                    <a:lnTo>
                      <a:pt x="55" y="115"/>
                    </a:lnTo>
                    <a:lnTo>
                      <a:pt x="66" y="115"/>
                    </a:lnTo>
                    <a:lnTo>
                      <a:pt x="70" y="111"/>
                    </a:lnTo>
                    <a:lnTo>
                      <a:pt x="79" y="109"/>
                    </a:lnTo>
                    <a:lnTo>
                      <a:pt x="97" y="106"/>
                    </a:lnTo>
                    <a:lnTo>
                      <a:pt x="99" y="103"/>
                    </a:lnTo>
                    <a:lnTo>
                      <a:pt x="102" y="100"/>
                    </a:lnTo>
                    <a:lnTo>
                      <a:pt x="105" y="96"/>
                    </a:lnTo>
                    <a:lnTo>
                      <a:pt x="108" y="96"/>
                    </a:lnTo>
                    <a:lnTo>
                      <a:pt x="108" y="91"/>
                    </a:lnTo>
                    <a:lnTo>
                      <a:pt x="108" y="85"/>
                    </a:lnTo>
                    <a:lnTo>
                      <a:pt x="108" y="79"/>
                    </a:lnTo>
                    <a:lnTo>
                      <a:pt x="108" y="78"/>
                    </a:lnTo>
                    <a:lnTo>
                      <a:pt x="109" y="73"/>
                    </a:lnTo>
                    <a:lnTo>
                      <a:pt x="114" y="67"/>
                    </a:lnTo>
                    <a:lnTo>
                      <a:pt x="120" y="62"/>
                    </a:lnTo>
                    <a:lnTo>
                      <a:pt x="123" y="60"/>
                    </a:lnTo>
                    <a:lnTo>
                      <a:pt x="131" y="54"/>
                    </a:lnTo>
                    <a:lnTo>
                      <a:pt x="130" y="51"/>
                    </a:lnTo>
                    <a:lnTo>
                      <a:pt x="126" y="47"/>
                    </a:lnTo>
                    <a:lnTo>
                      <a:pt x="118" y="47"/>
                    </a:lnTo>
                    <a:lnTo>
                      <a:pt x="109" y="51"/>
                    </a:lnTo>
                    <a:lnTo>
                      <a:pt x="103" y="57"/>
                    </a:lnTo>
                    <a:lnTo>
                      <a:pt x="102" y="62"/>
                    </a:lnTo>
                    <a:lnTo>
                      <a:pt x="90" y="69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3" name="Freeform 184">
                <a:extLst>
                  <a:ext uri="{FF2B5EF4-FFF2-40B4-BE49-F238E27FC236}">
                    <a16:creationId xmlns:a16="http://schemas.microsoft.com/office/drawing/2014/main" id="{2D49C533-578C-2868-D6CA-A78E6776E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6" y="1639"/>
                <a:ext cx="233" cy="197"/>
              </a:xfrm>
              <a:custGeom>
                <a:avLst/>
                <a:gdLst>
                  <a:gd name="T0" fmla="*/ 136 w 233"/>
                  <a:gd name="T1" fmla="*/ 0 h 197"/>
                  <a:gd name="T2" fmla="*/ 233 w 233"/>
                  <a:gd name="T3" fmla="*/ 58 h 197"/>
                  <a:gd name="T4" fmla="*/ 231 w 233"/>
                  <a:gd name="T5" fmla="*/ 59 h 197"/>
                  <a:gd name="T6" fmla="*/ 227 w 233"/>
                  <a:gd name="T7" fmla="*/ 68 h 197"/>
                  <a:gd name="T8" fmla="*/ 221 w 233"/>
                  <a:gd name="T9" fmla="*/ 73 h 197"/>
                  <a:gd name="T10" fmla="*/ 218 w 233"/>
                  <a:gd name="T11" fmla="*/ 80 h 197"/>
                  <a:gd name="T12" fmla="*/ 209 w 233"/>
                  <a:gd name="T13" fmla="*/ 88 h 197"/>
                  <a:gd name="T14" fmla="*/ 201 w 233"/>
                  <a:gd name="T15" fmla="*/ 100 h 197"/>
                  <a:gd name="T16" fmla="*/ 188 w 233"/>
                  <a:gd name="T17" fmla="*/ 109 h 197"/>
                  <a:gd name="T18" fmla="*/ 176 w 233"/>
                  <a:gd name="T19" fmla="*/ 120 h 197"/>
                  <a:gd name="T20" fmla="*/ 161 w 233"/>
                  <a:gd name="T21" fmla="*/ 132 h 197"/>
                  <a:gd name="T22" fmla="*/ 149 w 233"/>
                  <a:gd name="T23" fmla="*/ 144 h 197"/>
                  <a:gd name="T24" fmla="*/ 136 w 233"/>
                  <a:gd name="T25" fmla="*/ 153 h 197"/>
                  <a:gd name="T26" fmla="*/ 127 w 233"/>
                  <a:gd name="T27" fmla="*/ 162 h 197"/>
                  <a:gd name="T28" fmla="*/ 121 w 233"/>
                  <a:gd name="T29" fmla="*/ 167 h 197"/>
                  <a:gd name="T30" fmla="*/ 119 w 233"/>
                  <a:gd name="T31" fmla="*/ 170 h 197"/>
                  <a:gd name="T32" fmla="*/ 125 w 233"/>
                  <a:gd name="T33" fmla="*/ 116 h 197"/>
                  <a:gd name="T34" fmla="*/ 124 w 233"/>
                  <a:gd name="T35" fmla="*/ 117 h 197"/>
                  <a:gd name="T36" fmla="*/ 121 w 233"/>
                  <a:gd name="T37" fmla="*/ 123 h 197"/>
                  <a:gd name="T38" fmla="*/ 116 w 233"/>
                  <a:gd name="T39" fmla="*/ 128 h 197"/>
                  <a:gd name="T40" fmla="*/ 113 w 233"/>
                  <a:gd name="T41" fmla="*/ 134 h 197"/>
                  <a:gd name="T42" fmla="*/ 109 w 233"/>
                  <a:gd name="T43" fmla="*/ 140 h 197"/>
                  <a:gd name="T44" fmla="*/ 105 w 233"/>
                  <a:gd name="T45" fmla="*/ 149 h 197"/>
                  <a:gd name="T46" fmla="*/ 97 w 233"/>
                  <a:gd name="T47" fmla="*/ 156 h 197"/>
                  <a:gd name="T48" fmla="*/ 88 w 233"/>
                  <a:gd name="T49" fmla="*/ 164 h 197"/>
                  <a:gd name="T50" fmla="*/ 81 w 233"/>
                  <a:gd name="T51" fmla="*/ 173 h 197"/>
                  <a:gd name="T52" fmla="*/ 75 w 233"/>
                  <a:gd name="T53" fmla="*/ 180 h 197"/>
                  <a:gd name="T54" fmla="*/ 63 w 233"/>
                  <a:gd name="T55" fmla="*/ 192 h 197"/>
                  <a:gd name="T56" fmla="*/ 58 w 233"/>
                  <a:gd name="T57" fmla="*/ 197 h 197"/>
                  <a:gd name="T58" fmla="*/ 57 w 233"/>
                  <a:gd name="T59" fmla="*/ 197 h 197"/>
                  <a:gd name="T60" fmla="*/ 54 w 233"/>
                  <a:gd name="T61" fmla="*/ 194 h 197"/>
                  <a:gd name="T62" fmla="*/ 49 w 233"/>
                  <a:gd name="T63" fmla="*/ 188 h 197"/>
                  <a:gd name="T64" fmla="*/ 45 w 233"/>
                  <a:gd name="T65" fmla="*/ 182 h 197"/>
                  <a:gd name="T66" fmla="*/ 39 w 233"/>
                  <a:gd name="T67" fmla="*/ 173 h 197"/>
                  <a:gd name="T68" fmla="*/ 34 w 233"/>
                  <a:gd name="T69" fmla="*/ 164 h 197"/>
                  <a:gd name="T70" fmla="*/ 28 w 233"/>
                  <a:gd name="T71" fmla="*/ 153 h 197"/>
                  <a:gd name="T72" fmla="*/ 24 w 233"/>
                  <a:gd name="T73" fmla="*/ 143 h 197"/>
                  <a:gd name="T74" fmla="*/ 21 w 233"/>
                  <a:gd name="T75" fmla="*/ 135 h 197"/>
                  <a:gd name="T76" fmla="*/ 20 w 233"/>
                  <a:gd name="T77" fmla="*/ 128 h 197"/>
                  <a:gd name="T78" fmla="*/ 15 w 233"/>
                  <a:gd name="T79" fmla="*/ 119 h 197"/>
                  <a:gd name="T80" fmla="*/ 14 w 233"/>
                  <a:gd name="T81" fmla="*/ 113 h 197"/>
                  <a:gd name="T82" fmla="*/ 11 w 233"/>
                  <a:gd name="T83" fmla="*/ 104 h 197"/>
                  <a:gd name="T84" fmla="*/ 9 w 233"/>
                  <a:gd name="T85" fmla="*/ 95 h 197"/>
                  <a:gd name="T86" fmla="*/ 8 w 233"/>
                  <a:gd name="T87" fmla="*/ 88 h 197"/>
                  <a:gd name="T88" fmla="*/ 8 w 233"/>
                  <a:gd name="T89" fmla="*/ 82 h 197"/>
                  <a:gd name="T90" fmla="*/ 5 w 233"/>
                  <a:gd name="T91" fmla="*/ 73 h 197"/>
                  <a:gd name="T92" fmla="*/ 3 w 233"/>
                  <a:gd name="T93" fmla="*/ 65 h 197"/>
                  <a:gd name="T94" fmla="*/ 2 w 233"/>
                  <a:gd name="T95" fmla="*/ 59 h 197"/>
                  <a:gd name="T96" fmla="*/ 2 w 233"/>
                  <a:gd name="T97" fmla="*/ 55 h 197"/>
                  <a:gd name="T98" fmla="*/ 0 w 233"/>
                  <a:gd name="T99" fmla="*/ 49 h 197"/>
                  <a:gd name="T100" fmla="*/ 0 w 233"/>
                  <a:gd name="T101" fmla="*/ 46 h 197"/>
                  <a:gd name="T102" fmla="*/ 58 w 233"/>
                  <a:gd name="T103" fmla="*/ 161 h 197"/>
                  <a:gd name="T104" fmla="*/ 58 w 233"/>
                  <a:gd name="T105" fmla="*/ 125 h 197"/>
                  <a:gd name="T106" fmla="*/ 136 w 233"/>
                  <a:gd name="T107" fmla="*/ 0 h 197"/>
                  <a:gd name="T108" fmla="*/ 136 w 233"/>
                  <a:gd name="T109" fmla="*/ 0 h 19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33"/>
                  <a:gd name="T166" fmla="*/ 0 h 197"/>
                  <a:gd name="T167" fmla="*/ 233 w 233"/>
                  <a:gd name="T168" fmla="*/ 197 h 19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33" h="197">
                    <a:moveTo>
                      <a:pt x="136" y="0"/>
                    </a:moveTo>
                    <a:lnTo>
                      <a:pt x="233" y="58"/>
                    </a:lnTo>
                    <a:lnTo>
                      <a:pt x="231" y="59"/>
                    </a:lnTo>
                    <a:lnTo>
                      <a:pt x="227" y="68"/>
                    </a:lnTo>
                    <a:lnTo>
                      <a:pt x="221" y="73"/>
                    </a:lnTo>
                    <a:lnTo>
                      <a:pt x="218" y="80"/>
                    </a:lnTo>
                    <a:lnTo>
                      <a:pt x="209" y="88"/>
                    </a:lnTo>
                    <a:lnTo>
                      <a:pt x="201" y="100"/>
                    </a:lnTo>
                    <a:lnTo>
                      <a:pt x="188" y="109"/>
                    </a:lnTo>
                    <a:lnTo>
                      <a:pt x="176" y="120"/>
                    </a:lnTo>
                    <a:lnTo>
                      <a:pt x="161" y="132"/>
                    </a:lnTo>
                    <a:lnTo>
                      <a:pt x="149" y="144"/>
                    </a:lnTo>
                    <a:lnTo>
                      <a:pt x="136" y="153"/>
                    </a:lnTo>
                    <a:lnTo>
                      <a:pt x="127" y="162"/>
                    </a:lnTo>
                    <a:lnTo>
                      <a:pt x="121" y="167"/>
                    </a:lnTo>
                    <a:lnTo>
                      <a:pt x="119" y="170"/>
                    </a:lnTo>
                    <a:lnTo>
                      <a:pt x="125" y="116"/>
                    </a:lnTo>
                    <a:lnTo>
                      <a:pt x="124" y="117"/>
                    </a:lnTo>
                    <a:lnTo>
                      <a:pt x="121" y="123"/>
                    </a:lnTo>
                    <a:lnTo>
                      <a:pt x="116" y="128"/>
                    </a:lnTo>
                    <a:lnTo>
                      <a:pt x="113" y="134"/>
                    </a:lnTo>
                    <a:lnTo>
                      <a:pt x="109" y="140"/>
                    </a:lnTo>
                    <a:lnTo>
                      <a:pt x="105" y="149"/>
                    </a:lnTo>
                    <a:lnTo>
                      <a:pt x="97" y="156"/>
                    </a:lnTo>
                    <a:lnTo>
                      <a:pt x="88" y="164"/>
                    </a:lnTo>
                    <a:lnTo>
                      <a:pt x="81" y="173"/>
                    </a:lnTo>
                    <a:lnTo>
                      <a:pt x="75" y="180"/>
                    </a:lnTo>
                    <a:lnTo>
                      <a:pt x="63" y="192"/>
                    </a:lnTo>
                    <a:lnTo>
                      <a:pt x="58" y="197"/>
                    </a:lnTo>
                    <a:lnTo>
                      <a:pt x="57" y="197"/>
                    </a:lnTo>
                    <a:lnTo>
                      <a:pt x="54" y="194"/>
                    </a:lnTo>
                    <a:lnTo>
                      <a:pt x="49" y="188"/>
                    </a:lnTo>
                    <a:lnTo>
                      <a:pt x="45" y="182"/>
                    </a:lnTo>
                    <a:lnTo>
                      <a:pt x="39" y="173"/>
                    </a:lnTo>
                    <a:lnTo>
                      <a:pt x="34" y="164"/>
                    </a:lnTo>
                    <a:lnTo>
                      <a:pt x="28" y="153"/>
                    </a:lnTo>
                    <a:lnTo>
                      <a:pt x="24" y="143"/>
                    </a:lnTo>
                    <a:lnTo>
                      <a:pt x="21" y="135"/>
                    </a:lnTo>
                    <a:lnTo>
                      <a:pt x="20" y="128"/>
                    </a:lnTo>
                    <a:lnTo>
                      <a:pt x="15" y="119"/>
                    </a:lnTo>
                    <a:lnTo>
                      <a:pt x="14" y="113"/>
                    </a:lnTo>
                    <a:lnTo>
                      <a:pt x="11" y="104"/>
                    </a:lnTo>
                    <a:lnTo>
                      <a:pt x="9" y="95"/>
                    </a:lnTo>
                    <a:lnTo>
                      <a:pt x="8" y="88"/>
                    </a:lnTo>
                    <a:lnTo>
                      <a:pt x="8" y="82"/>
                    </a:lnTo>
                    <a:lnTo>
                      <a:pt x="5" y="73"/>
                    </a:lnTo>
                    <a:lnTo>
                      <a:pt x="3" y="65"/>
                    </a:lnTo>
                    <a:lnTo>
                      <a:pt x="2" y="59"/>
                    </a:lnTo>
                    <a:lnTo>
                      <a:pt x="2" y="55"/>
                    </a:lnTo>
                    <a:lnTo>
                      <a:pt x="0" y="49"/>
                    </a:lnTo>
                    <a:lnTo>
                      <a:pt x="0" y="46"/>
                    </a:lnTo>
                    <a:lnTo>
                      <a:pt x="58" y="161"/>
                    </a:lnTo>
                    <a:lnTo>
                      <a:pt x="58" y="12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4A69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4" name="Freeform 185">
                <a:extLst>
                  <a:ext uri="{FF2B5EF4-FFF2-40B4-BE49-F238E27FC236}">
                    <a16:creationId xmlns:a16="http://schemas.microsoft.com/office/drawing/2014/main" id="{910268E8-89E9-F096-9732-1BD49223D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8" y="1387"/>
                <a:ext cx="255" cy="301"/>
              </a:xfrm>
              <a:custGeom>
                <a:avLst/>
                <a:gdLst>
                  <a:gd name="T0" fmla="*/ 45 w 255"/>
                  <a:gd name="T1" fmla="*/ 19 h 301"/>
                  <a:gd name="T2" fmla="*/ 30 w 255"/>
                  <a:gd name="T3" fmla="*/ 32 h 301"/>
                  <a:gd name="T4" fmla="*/ 19 w 255"/>
                  <a:gd name="T5" fmla="*/ 47 h 301"/>
                  <a:gd name="T6" fmla="*/ 13 w 255"/>
                  <a:gd name="T7" fmla="*/ 68 h 301"/>
                  <a:gd name="T8" fmla="*/ 10 w 255"/>
                  <a:gd name="T9" fmla="*/ 92 h 301"/>
                  <a:gd name="T10" fmla="*/ 12 w 255"/>
                  <a:gd name="T11" fmla="*/ 116 h 301"/>
                  <a:gd name="T12" fmla="*/ 15 w 255"/>
                  <a:gd name="T13" fmla="*/ 140 h 301"/>
                  <a:gd name="T14" fmla="*/ 21 w 255"/>
                  <a:gd name="T15" fmla="*/ 159 h 301"/>
                  <a:gd name="T16" fmla="*/ 25 w 255"/>
                  <a:gd name="T17" fmla="*/ 176 h 301"/>
                  <a:gd name="T18" fmla="*/ 28 w 255"/>
                  <a:gd name="T19" fmla="*/ 190 h 301"/>
                  <a:gd name="T20" fmla="*/ 28 w 255"/>
                  <a:gd name="T21" fmla="*/ 205 h 301"/>
                  <a:gd name="T22" fmla="*/ 24 w 255"/>
                  <a:gd name="T23" fmla="*/ 222 h 301"/>
                  <a:gd name="T24" fmla="*/ 15 w 255"/>
                  <a:gd name="T25" fmla="*/ 237 h 301"/>
                  <a:gd name="T26" fmla="*/ 1 w 255"/>
                  <a:gd name="T27" fmla="*/ 256 h 301"/>
                  <a:gd name="T28" fmla="*/ 107 w 255"/>
                  <a:gd name="T29" fmla="*/ 264 h 301"/>
                  <a:gd name="T30" fmla="*/ 133 w 255"/>
                  <a:gd name="T31" fmla="*/ 299 h 301"/>
                  <a:gd name="T32" fmla="*/ 145 w 255"/>
                  <a:gd name="T33" fmla="*/ 292 h 301"/>
                  <a:gd name="T34" fmla="*/ 163 w 255"/>
                  <a:gd name="T35" fmla="*/ 280 h 301"/>
                  <a:gd name="T36" fmla="*/ 186 w 255"/>
                  <a:gd name="T37" fmla="*/ 267 h 301"/>
                  <a:gd name="T38" fmla="*/ 210 w 255"/>
                  <a:gd name="T39" fmla="*/ 247 h 301"/>
                  <a:gd name="T40" fmla="*/ 230 w 255"/>
                  <a:gd name="T41" fmla="*/ 229 h 301"/>
                  <a:gd name="T42" fmla="*/ 245 w 255"/>
                  <a:gd name="T43" fmla="*/ 213 h 301"/>
                  <a:gd name="T44" fmla="*/ 252 w 255"/>
                  <a:gd name="T45" fmla="*/ 204 h 301"/>
                  <a:gd name="T46" fmla="*/ 254 w 255"/>
                  <a:gd name="T47" fmla="*/ 201 h 301"/>
                  <a:gd name="T48" fmla="*/ 252 w 255"/>
                  <a:gd name="T49" fmla="*/ 183 h 301"/>
                  <a:gd name="T50" fmla="*/ 252 w 255"/>
                  <a:gd name="T51" fmla="*/ 167 h 301"/>
                  <a:gd name="T52" fmla="*/ 249 w 255"/>
                  <a:gd name="T53" fmla="*/ 147 h 301"/>
                  <a:gd name="T54" fmla="*/ 246 w 255"/>
                  <a:gd name="T55" fmla="*/ 126 h 301"/>
                  <a:gd name="T56" fmla="*/ 243 w 255"/>
                  <a:gd name="T57" fmla="*/ 104 h 301"/>
                  <a:gd name="T58" fmla="*/ 237 w 255"/>
                  <a:gd name="T59" fmla="*/ 83 h 301"/>
                  <a:gd name="T60" fmla="*/ 230 w 255"/>
                  <a:gd name="T61" fmla="*/ 65 h 301"/>
                  <a:gd name="T62" fmla="*/ 221 w 255"/>
                  <a:gd name="T63" fmla="*/ 49 h 301"/>
                  <a:gd name="T64" fmla="*/ 204 w 255"/>
                  <a:gd name="T65" fmla="*/ 31 h 301"/>
                  <a:gd name="T66" fmla="*/ 186 w 255"/>
                  <a:gd name="T67" fmla="*/ 14 h 301"/>
                  <a:gd name="T68" fmla="*/ 174 w 255"/>
                  <a:gd name="T69" fmla="*/ 9 h 301"/>
                  <a:gd name="T70" fmla="*/ 49 w 255"/>
                  <a:gd name="T71" fmla="*/ 17 h 301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55"/>
                  <a:gd name="T109" fmla="*/ 0 h 301"/>
                  <a:gd name="T110" fmla="*/ 255 w 255"/>
                  <a:gd name="T111" fmla="*/ 301 h 301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55" h="301">
                    <a:moveTo>
                      <a:pt x="49" y="17"/>
                    </a:moveTo>
                    <a:lnTo>
                      <a:pt x="45" y="19"/>
                    </a:lnTo>
                    <a:lnTo>
                      <a:pt x="36" y="28"/>
                    </a:lnTo>
                    <a:lnTo>
                      <a:pt x="30" y="32"/>
                    </a:lnTo>
                    <a:lnTo>
                      <a:pt x="24" y="40"/>
                    </a:lnTo>
                    <a:lnTo>
                      <a:pt x="19" y="47"/>
                    </a:lnTo>
                    <a:lnTo>
                      <a:pt x="16" y="59"/>
                    </a:lnTo>
                    <a:lnTo>
                      <a:pt x="13" y="68"/>
                    </a:lnTo>
                    <a:lnTo>
                      <a:pt x="12" y="80"/>
                    </a:lnTo>
                    <a:lnTo>
                      <a:pt x="10" y="92"/>
                    </a:lnTo>
                    <a:lnTo>
                      <a:pt x="12" y="105"/>
                    </a:lnTo>
                    <a:lnTo>
                      <a:pt x="12" y="116"/>
                    </a:lnTo>
                    <a:lnTo>
                      <a:pt x="13" y="128"/>
                    </a:lnTo>
                    <a:lnTo>
                      <a:pt x="15" y="140"/>
                    </a:lnTo>
                    <a:lnTo>
                      <a:pt x="19" y="152"/>
                    </a:lnTo>
                    <a:lnTo>
                      <a:pt x="21" y="159"/>
                    </a:lnTo>
                    <a:lnTo>
                      <a:pt x="24" y="168"/>
                    </a:lnTo>
                    <a:lnTo>
                      <a:pt x="25" y="176"/>
                    </a:lnTo>
                    <a:lnTo>
                      <a:pt x="28" y="185"/>
                    </a:lnTo>
                    <a:lnTo>
                      <a:pt x="28" y="190"/>
                    </a:lnTo>
                    <a:lnTo>
                      <a:pt x="30" y="198"/>
                    </a:lnTo>
                    <a:lnTo>
                      <a:pt x="28" y="205"/>
                    </a:lnTo>
                    <a:lnTo>
                      <a:pt x="28" y="213"/>
                    </a:lnTo>
                    <a:lnTo>
                      <a:pt x="24" y="222"/>
                    </a:lnTo>
                    <a:lnTo>
                      <a:pt x="21" y="229"/>
                    </a:lnTo>
                    <a:lnTo>
                      <a:pt x="15" y="237"/>
                    </a:lnTo>
                    <a:lnTo>
                      <a:pt x="12" y="246"/>
                    </a:lnTo>
                    <a:lnTo>
                      <a:pt x="1" y="256"/>
                    </a:lnTo>
                    <a:lnTo>
                      <a:pt x="0" y="261"/>
                    </a:lnTo>
                    <a:lnTo>
                      <a:pt x="107" y="264"/>
                    </a:lnTo>
                    <a:lnTo>
                      <a:pt x="133" y="301"/>
                    </a:lnTo>
                    <a:lnTo>
                      <a:pt x="133" y="299"/>
                    </a:lnTo>
                    <a:lnTo>
                      <a:pt x="137" y="296"/>
                    </a:lnTo>
                    <a:lnTo>
                      <a:pt x="145" y="292"/>
                    </a:lnTo>
                    <a:lnTo>
                      <a:pt x="154" y="289"/>
                    </a:lnTo>
                    <a:lnTo>
                      <a:pt x="163" y="280"/>
                    </a:lnTo>
                    <a:lnTo>
                      <a:pt x="174" y="274"/>
                    </a:lnTo>
                    <a:lnTo>
                      <a:pt x="186" y="267"/>
                    </a:lnTo>
                    <a:lnTo>
                      <a:pt x="200" y="258"/>
                    </a:lnTo>
                    <a:lnTo>
                      <a:pt x="210" y="247"/>
                    </a:lnTo>
                    <a:lnTo>
                      <a:pt x="221" y="238"/>
                    </a:lnTo>
                    <a:lnTo>
                      <a:pt x="230" y="229"/>
                    </a:lnTo>
                    <a:lnTo>
                      <a:pt x="239" y="222"/>
                    </a:lnTo>
                    <a:lnTo>
                      <a:pt x="245" y="213"/>
                    </a:lnTo>
                    <a:lnTo>
                      <a:pt x="249" y="208"/>
                    </a:lnTo>
                    <a:lnTo>
                      <a:pt x="252" y="204"/>
                    </a:lnTo>
                    <a:lnTo>
                      <a:pt x="255" y="204"/>
                    </a:lnTo>
                    <a:lnTo>
                      <a:pt x="254" y="201"/>
                    </a:lnTo>
                    <a:lnTo>
                      <a:pt x="254" y="190"/>
                    </a:lnTo>
                    <a:lnTo>
                      <a:pt x="252" y="183"/>
                    </a:lnTo>
                    <a:lnTo>
                      <a:pt x="252" y="176"/>
                    </a:lnTo>
                    <a:lnTo>
                      <a:pt x="252" y="167"/>
                    </a:lnTo>
                    <a:lnTo>
                      <a:pt x="252" y="158"/>
                    </a:lnTo>
                    <a:lnTo>
                      <a:pt x="249" y="147"/>
                    </a:lnTo>
                    <a:lnTo>
                      <a:pt x="248" y="137"/>
                    </a:lnTo>
                    <a:lnTo>
                      <a:pt x="246" y="126"/>
                    </a:lnTo>
                    <a:lnTo>
                      <a:pt x="245" y="116"/>
                    </a:lnTo>
                    <a:lnTo>
                      <a:pt x="243" y="104"/>
                    </a:lnTo>
                    <a:lnTo>
                      <a:pt x="240" y="94"/>
                    </a:lnTo>
                    <a:lnTo>
                      <a:pt x="237" y="83"/>
                    </a:lnTo>
                    <a:lnTo>
                      <a:pt x="234" y="76"/>
                    </a:lnTo>
                    <a:lnTo>
                      <a:pt x="230" y="65"/>
                    </a:lnTo>
                    <a:lnTo>
                      <a:pt x="225" y="56"/>
                    </a:lnTo>
                    <a:lnTo>
                      <a:pt x="221" y="49"/>
                    </a:lnTo>
                    <a:lnTo>
                      <a:pt x="215" y="43"/>
                    </a:lnTo>
                    <a:lnTo>
                      <a:pt x="204" y="31"/>
                    </a:lnTo>
                    <a:lnTo>
                      <a:pt x="197" y="22"/>
                    </a:lnTo>
                    <a:lnTo>
                      <a:pt x="186" y="14"/>
                    </a:lnTo>
                    <a:lnTo>
                      <a:pt x="179" y="10"/>
                    </a:lnTo>
                    <a:lnTo>
                      <a:pt x="174" y="9"/>
                    </a:lnTo>
                    <a:lnTo>
                      <a:pt x="67" y="0"/>
                    </a:lnTo>
                    <a:lnTo>
                      <a:pt x="49" y="17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5" name="Freeform 186">
                <a:extLst>
                  <a:ext uri="{FF2B5EF4-FFF2-40B4-BE49-F238E27FC236}">
                    <a16:creationId xmlns:a16="http://schemas.microsoft.com/office/drawing/2014/main" id="{1F4D6353-D6B5-C47D-8B98-5A969B7CE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7" y="1424"/>
                <a:ext cx="60" cy="228"/>
              </a:xfrm>
              <a:custGeom>
                <a:avLst/>
                <a:gdLst>
                  <a:gd name="T0" fmla="*/ 32 w 60"/>
                  <a:gd name="T1" fmla="*/ 0 h 228"/>
                  <a:gd name="T2" fmla="*/ 45 w 60"/>
                  <a:gd name="T3" fmla="*/ 91 h 228"/>
                  <a:gd name="T4" fmla="*/ 60 w 60"/>
                  <a:gd name="T5" fmla="*/ 219 h 228"/>
                  <a:gd name="T6" fmla="*/ 60 w 60"/>
                  <a:gd name="T7" fmla="*/ 222 h 228"/>
                  <a:gd name="T8" fmla="*/ 59 w 60"/>
                  <a:gd name="T9" fmla="*/ 225 h 228"/>
                  <a:gd name="T10" fmla="*/ 53 w 60"/>
                  <a:gd name="T11" fmla="*/ 228 h 228"/>
                  <a:gd name="T12" fmla="*/ 45 w 60"/>
                  <a:gd name="T13" fmla="*/ 227 h 228"/>
                  <a:gd name="T14" fmla="*/ 38 w 60"/>
                  <a:gd name="T15" fmla="*/ 227 h 228"/>
                  <a:gd name="T16" fmla="*/ 29 w 60"/>
                  <a:gd name="T17" fmla="*/ 227 h 228"/>
                  <a:gd name="T18" fmla="*/ 23 w 60"/>
                  <a:gd name="T19" fmla="*/ 227 h 228"/>
                  <a:gd name="T20" fmla="*/ 15 w 60"/>
                  <a:gd name="T21" fmla="*/ 227 h 228"/>
                  <a:gd name="T22" fmla="*/ 9 w 60"/>
                  <a:gd name="T23" fmla="*/ 227 h 228"/>
                  <a:gd name="T24" fmla="*/ 5 w 60"/>
                  <a:gd name="T25" fmla="*/ 227 h 228"/>
                  <a:gd name="T26" fmla="*/ 5 w 60"/>
                  <a:gd name="T27" fmla="*/ 225 h 228"/>
                  <a:gd name="T28" fmla="*/ 6 w 60"/>
                  <a:gd name="T29" fmla="*/ 222 h 228"/>
                  <a:gd name="T30" fmla="*/ 11 w 60"/>
                  <a:gd name="T31" fmla="*/ 218 h 228"/>
                  <a:gd name="T32" fmla="*/ 18 w 60"/>
                  <a:gd name="T33" fmla="*/ 210 h 228"/>
                  <a:gd name="T34" fmla="*/ 21 w 60"/>
                  <a:gd name="T35" fmla="*/ 201 h 228"/>
                  <a:gd name="T36" fmla="*/ 24 w 60"/>
                  <a:gd name="T37" fmla="*/ 195 h 228"/>
                  <a:gd name="T38" fmla="*/ 27 w 60"/>
                  <a:gd name="T39" fmla="*/ 186 h 228"/>
                  <a:gd name="T40" fmla="*/ 29 w 60"/>
                  <a:gd name="T41" fmla="*/ 176 h 228"/>
                  <a:gd name="T42" fmla="*/ 29 w 60"/>
                  <a:gd name="T43" fmla="*/ 165 h 228"/>
                  <a:gd name="T44" fmla="*/ 29 w 60"/>
                  <a:gd name="T45" fmla="*/ 158 h 228"/>
                  <a:gd name="T46" fmla="*/ 27 w 60"/>
                  <a:gd name="T47" fmla="*/ 148 h 228"/>
                  <a:gd name="T48" fmla="*/ 27 w 60"/>
                  <a:gd name="T49" fmla="*/ 140 h 228"/>
                  <a:gd name="T50" fmla="*/ 26 w 60"/>
                  <a:gd name="T51" fmla="*/ 131 h 228"/>
                  <a:gd name="T52" fmla="*/ 23 w 60"/>
                  <a:gd name="T53" fmla="*/ 122 h 228"/>
                  <a:gd name="T54" fmla="*/ 18 w 60"/>
                  <a:gd name="T55" fmla="*/ 116 h 228"/>
                  <a:gd name="T56" fmla="*/ 15 w 60"/>
                  <a:gd name="T57" fmla="*/ 109 h 228"/>
                  <a:gd name="T58" fmla="*/ 9 w 60"/>
                  <a:gd name="T59" fmla="*/ 97 h 228"/>
                  <a:gd name="T60" fmla="*/ 5 w 60"/>
                  <a:gd name="T61" fmla="*/ 83 h 228"/>
                  <a:gd name="T62" fmla="*/ 0 w 60"/>
                  <a:gd name="T63" fmla="*/ 68 h 228"/>
                  <a:gd name="T64" fmla="*/ 0 w 60"/>
                  <a:gd name="T65" fmla="*/ 55 h 228"/>
                  <a:gd name="T66" fmla="*/ 3 w 60"/>
                  <a:gd name="T67" fmla="*/ 42 h 228"/>
                  <a:gd name="T68" fmla="*/ 9 w 60"/>
                  <a:gd name="T69" fmla="*/ 30 h 228"/>
                  <a:gd name="T70" fmla="*/ 15 w 60"/>
                  <a:gd name="T71" fmla="*/ 18 h 228"/>
                  <a:gd name="T72" fmla="*/ 23 w 60"/>
                  <a:gd name="T73" fmla="*/ 7 h 228"/>
                  <a:gd name="T74" fmla="*/ 29 w 60"/>
                  <a:gd name="T75" fmla="*/ 1 h 228"/>
                  <a:gd name="T76" fmla="*/ 32 w 60"/>
                  <a:gd name="T77" fmla="*/ 0 h 228"/>
                  <a:gd name="T78" fmla="*/ 32 w 60"/>
                  <a:gd name="T79" fmla="*/ 0 h 22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60"/>
                  <a:gd name="T121" fmla="*/ 0 h 228"/>
                  <a:gd name="T122" fmla="*/ 60 w 60"/>
                  <a:gd name="T123" fmla="*/ 228 h 22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60" h="228">
                    <a:moveTo>
                      <a:pt x="32" y="0"/>
                    </a:moveTo>
                    <a:lnTo>
                      <a:pt x="45" y="91"/>
                    </a:lnTo>
                    <a:lnTo>
                      <a:pt x="60" y="219"/>
                    </a:lnTo>
                    <a:lnTo>
                      <a:pt x="60" y="222"/>
                    </a:lnTo>
                    <a:lnTo>
                      <a:pt x="59" y="225"/>
                    </a:lnTo>
                    <a:lnTo>
                      <a:pt x="53" y="228"/>
                    </a:lnTo>
                    <a:lnTo>
                      <a:pt x="45" y="227"/>
                    </a:lnTo>
                    <a:lnTo>
                      <a:pt x="38" y="227"/>
                    </a:lnTo>
                    <a:lnTo>
                      <a:pt x="29" y="227"/>
                    </a:lnTo>
                    <a:lnTo>
                      <a:pt x="23" y="227"/>
                    </a:lnTo>
                    <a:lnTo>
                      <a:pt x="15" y="227"/>
                    </a:lnTo>
                    <a:lnTo>
                      <a:pt x="9" y="227"/>
                    </a:lnTo>
                    <a:lnTo>
                      <a:pt x="5" y="227"/>
                    </a:lnTo>
                    <a:lnTo>
                      <a:pt x="5" y="225"/>
                    </a:lnTo>
                    <a:lnTo>
                      <a:pt x="6" y="222"/>
                    </a:lnTo>
                    <a:lnTo>
                      <a:pt x="11" y="218"/>
                    </a:lnTo>
                    <a:lnTo>
                      <a:pt x="18" y="210"/>
                    </a:lnTo>
                    <a:lnTo>
                      <a:pt x="21" y="201"/>
                    </a:lnTo>
                    <a:lnTo>
                      <a:pt x="24" y="195"/>
                    </a:lnTo>
                    <a:lnTo>
                      <a:pt x="27" y="186"/>
                    </a:lnTo>
                    <a:lnTo>
                      <a:pt x="29" y="176"/>
                    </a:lnTo>
                    <a:lnTo>
                      <a:pt x="29" y="165"/>
                    </a:lnTo>
                    <a:lnTo>
                      <a:pt x="29" y="158"/>
                    </a:lnTo>
                    <a:lnTo>
                      <a:pt x="27" y="148"/>
                    </a:lnTo>
                    <a:lnTo>
                      <a:pt x="27" y="140"/>
                    </a:lnTo>
                    <a:lnTo>
                      <a:pt x="26" y="131"/>
                    </a:lnTo>
                    <a:lnTo>
                      <a:pt x="23" y="122"/>
                    </a:lnTo>
                    <a:lnTo>
                      <a:pt x="18" y="116"/>
                    </a:lnTo>
                    <a:lnTo>
                      <a:pt x="15" y="109"/>
                    </a:lnTo>
                    <a:lnTo>
                      <a:pt x="9" y="97"/>
                    </a:lnTo>
                    <a:lnTo>
                      <a:pt x="5" y="83"/>
                    </a:lnTo>
                    <a:lnTo>
                      <a:pt x="0" y="68"/>
                    </a:lnTo>
                    <a:lnTo>
                      <a:pt x="0" y="55"/>
                    </a:lnTo>
                    <a:lnTo>
                      <a:pt x="3" y="42"/>
                    </a:lnTo>
                    <a:lnTo>
                      <a:pt x="9" y="30"/>
                    </a:lnTo>
                    <a:lnTo>
                      <a:pt x="15" y="18"/>
                    </a:lnTo>
                    <a:lnTo>
                      <a:pt x="23" y="7"/>
                    </a:lnTo>
                    <a:lnTo>
                      <a:pt x="29" y="1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8C5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6" name="Freeform 187">
                <a:extLst>
                  <a:ext uri="{FF2B5EF4-FFF2-40B4-BE49-F238E27FC236}">
                    <a16:creationId xmlns:a16="http://schemas.microsoft.com/office/drawing/2014/main" id="{2BFE6B3A-CF75-CEDE-C504-EBA9A397E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1" y="1442"/>
                <a:ext cx="167" cy="325"/>
              </a:xfrm>
              <a:custGeom>
                <a:avLst/>
                <a:gdLst>
                  <a:gd name="T0" fmla="*/ 0 w 167"/>
                  <a:gd name="T1" fmla="*/ 70 h 325"/>
                  <a:gd name="T2" fmla="*/ 9 w 167"/>
                  <a:gd name="T3" fmla="*/ 155 h 325"/>
                  <a:gd name="T4" fmla="*/ 31 w 167"/>
                  <a:gd name="T5" fmla="*/ 192 h 325"/>
                  <a:gd name="T6" fmla="*/ 59 w 167"/>
                  <a:gd name="T7" fmla="*/ 219 h 325"/>
                  <a:gd name="T8" fmla="*/ 62 w 167"/>
                  <a:gd name="T9" fmla="*/ 225 h 325"/>
                  <a:gd name="T10" fmla="*/ 67 w 167"/>
                  <a:gd name="T11" fmla="*/ 237 h 325"/>
                  <a:gd name="T12" fmla="*/ 70 w 167"/>
                  <a:gd name="T13" fmla="*/ 258 h 325"/>
                  <a:gd name="T14" fmla="*/ 76 w 167"/>
                  <a:gd name="T15" fmla="*/ 282 h 325"/>
                  <a:gd name="T16" fmla="*/ 79 w 167"/>
                  <a:gd name="T17" fmla="*/ 307 h 325"/>
                  <a:gd name="T18" fmla="*/ 82 w 167"/>
                  <a:gd name="T19" fmla="*/ 323 h 325"/>
                  <a:gd name="T20" fmla="*/ 83 w 167"/>
                  <a:gd name="T21" fmla="*/ 323 h 325"/>
                  <a:gd name="T22" fmla="*/ 91 w 167"/>
                  <a:gd name="T23" fmla="*/ 314 h 325"/>
                  <a:gd name="T24" fmla="*/ 106 w 167"/>
                  <a:gd name="T25" fmla="*/ 298 h 325"/>
                  <a:gd name="T26" fmla="*/ 124 w 167"/>
                  <a:gd name="T27" fmla="*/ 280 h 325"/>
                  <a:gd name="T28" fmla="*/ 138 w 167"/>
                  <a:gd name="T29" fmla="*/ 259 h 325"/>
                  <a:gd name="T30" fmla="*/ 150 w 167"/>
                  <a:gd name="T31" fmla="*/ 241 h 325"/>
                  <a:gd name="T32" fmla="*/ 162 w 167"/>
                  <a:gd name="T33" fmla="*/ 222 h 325"/>
                  <a:gd name="T34" fmla="*/ 165 w 167"/>
                  <a:gd name="T35" fmla="*/ 200 h 325"/>
                  <a:gd name="T36" fmla="*/ 158 w 167"/>
                  <a:gd name="T37" fmla="*/ 204 h 325"/>
                  <a:gd name="T38" fmla="*/ 141 w 167"/>
                  <a:gd name="T39" fmla="*/ 215 h 325"/>
                  <a:gd name="T40" fmla="*/ 127 w 167"/>
                  <a:gd name="T41" fmla="*/ 215 h 325"/>
                  <a:gd name="T42" fmla="*/ 113 w 167"/>
                  <a:gd name="T43" fmla="*/ 218 h 325"/>
                  <a:gd name="T44" fmla="*/ 101 w 167"/>
                  <a:gd name="T45" fmla="*/ 219 h 325"/>
                  <a:gd name="T46" fmla="*/ 103 w 167"/>
                  <a:gd name="T47" fmla="*/ 213 h 325"/>
                  <a:gd name="T48" fmla="*/ 110 w 167"/>
                  <a:gd name="T49" fmla="*/ 195 h 325"/>
                  <a:gd name="T50" fmla="*/ 115 w 167"/>
                  <a:gd name="T51" fmla="*/ 173 h 325"/>
                  <a:gd name="T52" fmla="*/ 119 w 167"/>
                  <a:gd name="T53" fmla="*/ 147 h 325"/>
                  <a:gd name="T54" fmla="*/ 115 w 167"/>
                  <a:gd name="T55" fmla="*/ 121 h 325"/>
                  <a:gd name="T56" fmla="*/ 107 w 167"/>
                  <a:gd name="T57" fmla="*/ 95 h 325"/>
                  <a:gd name="T58" fmla="*/ 95 w 167"/>
                  <a:gd name="T59" fmla="*/ 73 h 325"/>
                  <a:gd name="T60" fmla="*/ 83 w 167"/>
                  <a:gd name="T61" fmla="*/ 56 h 325"/>
                  <a:gd name="T62" fmla="*/ 64 w 167"/>
                  <a:gd name="T63" fmla="*/ 40 h 325"/>
                  <a:gd name="T64" fmla="*/ 45 w 167"/>
                  <a:gd name="T65" fmla="*/ 28 h 325"/>
                  <a:gd name="T66" fmla="*/ 27 w 167"/>
                  <a:gd name="T67" fmla="*/ 10 h 325"/>
                  <a:gd name="T68" fmla="*/ 22 w 167"/>
                  <a:gd name="T69" fmla="*/ 0 h 3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67"/>
                  <a:gd name="T106" fmla="*/ 0 h 325"/>
                  <a:gd name="T107" fmla="*/ 167 w 167"/>
                  <a:gd name="T108" fmla="*/ 325 h 3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67" h="325">
                    <a:moveTo>
                      <a:pt x="22" y="0"/>
                    </a:moveTo>
                    <a:lnTo>
                      <a:pt x="0" y="70"/>
                    </a:lnTo>
                    <a:lnTo>
                      <a:pt x="13" y="91"/>
                    </a:lnTo>
                    <a:lnTo>
                      <a:pt x="9" y="155"/>
                    </a:lnTo>
                    <a:lnTo>
                      <a:pt x="22" y="167"/>
                    </a:lnTo>
                    <a:lnTo>
                      <a:pt x="31" y="192"/>
                    </a:lnTo>
                    <a:lnTo>
                      <a:pt x="46" y="219"/>
                    </a:lnTo>
                    <a:lnTo>
                      <a:pt x="59" y="219"/>
                    </a:lnTo>
                    <a:lnTo>
                      <a:pt x="62" y="223"/>
                    </a:lnTo>
                    <a:lnTo>
                      <a:pt x="62" y="225"/>
                    </a:lnTo>
                    <a:lnTo>
                      <a:pt x="65" y="231"/>
                    </a:lnTo>
                    <a:lnTo>
                      <a:pt x="67" y="237"/>
                    </a:lnTo>
                    <a:lnTo>
                      <a:pt x="68" y="247"/>
                    </a:lnTo>
                    <a:lnTo>
                      <a:pt x="70" y="258"/>
                    </a:lnTo>
                    <a:lnTo>
                      <a:pt x="73" y="270"/>
                    </a:lnTo>
                    <a:lnTo>
                      <a:pt x="76" y="282"/>
                    </a:lnTo>
                    <a:lnTo>
                      <a:pt x="79" y="297"/>
                    </a:lnTo>
                    <a:lnTo>
                      <a:pt x="79" y="307"/>
                    </a:lnTo>
                    <a:lnTo>
                      <a:pt x="80" y="316"/>
                    </a:lnTo>
                    <a:lnTo>
                      <a:pt x="82" y="323"/>
                    </a:lnTo>
                    <a:lnTo>
                      <a:pt x="83" y="325"/>
                    </a:lnTo>
                    <a:lnTo>
                      <a:pt x="83" y="323"/>
                    </a:lnTo>
                    <a:lnTo>
                      <a:pt x="88" y="320"/>
                    </a:lnTo>
                    <a:lnTo>
                      <a:pt x="91" y="314"/>
                    </a:lnTo>
                    <a:lnTo>
                      <a:pt x="100" y="307"/>
                    </a:lnTo>
                    <a:lnTo>
                      <a:pt x="106" y="298"/>
                    </a:lnTo>
                    <a:lnTo>
                      <a:pt x="113" y="291"/>
                    </a:lnTo>
                    <a:lnTo>
                      <a:pt x="124" y="280"/>
                    </a:lnTo>
                    <a:lnTo>
                      <a:pt x="133" y="270"/>
                    </a:lnTo>
                    <a:lnTo>
                      <a:pt x="138" y="259"/>
                    </a:lnTo>
                    <a:lnTo>
                      <a:pt x="146" y="250"/>
                    </a:lnTo>
                    <a:lnTo>
                      <a:pt x="150" y="241"/>
                    </a:lnTo>
                    <a:lnTo>
                      <a:pt x="156" y="234"/>
                    </a:lnTo>
                    <a:lnTo>
                      <a:pt x="162" y="222"/>
                    </a:lnTo>
                    <a:lnTo>
                      <a:pt x="167" y="218"/>
                    </a:lnTo>
                    <a:lnTo>
                      <a:pt x="165" y="200"/>
                    </a:lnTo>
                    <a:lnTo>
                      <a:pt x="162" y="200"/>
                    </a:lnTo>
                    <a:lnTo>
                      <a:pt x="158" y="204"/>
                    </a:lnTo>
                    <a:lnTo>
                      <a:pt x="150" y="209"/>
                    </a:lnTo>
                    <a:lnTo>
                      <a:pt x="141" y="215"/>
                    </a:lnTo>
                    <a:lnTo>
                      <a:pt x="134" y="215"/>
                    </a:lnTo>
                    <a:lnTo>
                      <a:pt x="127" y="215"/>
                    </a:lnTo>
                    <a:lnTo>
                      <a:pt x="119" y="216"/>
                    </a:lnTo>
                    <a:lnTo>
                      <a:pt x="113" y="218"/>
                    </a:lnTo>
                    <a:lnTo>
                      <a:pt x="103" y="218"/>
                    </a:lnTo>
                    <a:lnTo>
                      <a:pt x="101" y="219"/>
                    </a:lnTo>
                    <a:lnTo>
                      <a:pt x="101" y="216"/>
                    </a:lnTo>
                    <a:lnTo>
                      <a:pt x="103" y="213"/>
                    </a:lnTo>
                    <a:lnTo>
                      <a:pt x="106" y="204"/>
                    </a:lnTo>
                    <a:lnTo>
                      <a:pt x="110" y="195"/>
                    </a:lnTo>
                    <a:lnTo>
                      <a:pt x="113" y="183"/>
                    </a:lnTo>
                    <a:lnTo>
                      <a:pt x="115" y="173"/>
                    </a:lnTo>
                    <a:lnTo>
                      <a:pt x="118" y="159"/>
                    </a:lnTo>
                    <a:lnTo>
                      <a:pt x="119" y="147"/>
                    </a:lnTo>
                    <a:lnTo>
                      <a:pt x="118" y="134"/>
                    </a:lnTo>
                    <a:lnTo>
                      <a:pt x="115" y="121"/>
                    </a:lnTo>
                    <a:lnTo>
                      <a:pt x="112" y="107"/>
                    </a:lnTo>
                    <a:lnTo>
                      <a:pt x="107" y="95"/>
                    </a:lnTo>
                    <a:lnTo>
                      <a:pt x="101" y="83"/>
                    </a:lnTo>
                    <a:lnTo>
                      <a:pt x="95" y="73"/>
                    </a:lnTo>
                    <a:lnTo>
                      <a:pt x="89" y="64"/>
                    </a:lnTo>
                    <a:lnTo>
                      <a:pt x="83" y="56"/>
                    </a:lnTo>
                    <a:lnTo>
                      <a:pt x="71" y="46"/>
                    </a:lnTo>
                    <a:lnTo>
                      <a:pt x="64" y="40"/>
                    </a:lnTo>
                    <a:lnTo>
                      <a:pt x="53" y="34"/>
                    </a:lnTo>
                    <a:lnTo>
                      <a:pt x="45" y="28"/>
                    </a:lnTo>
                    <a:lnTo>
                      <a:pt x="34" y="19"/>
                    </a:lnTo>
                    <a:lnTo>
                      <a:pt x="27" y="10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7" name="Freeform 188">
                <a:extLst>
                  <a:ext uri="{FF2B5EF4-FFF2-40B4-BE49-F238E27FC236}">
                    <a16:creationId xmlns:a16="http://schemas.microsoft.com/office/drawing/2014/main" id="{3A8CE041-CBA7-57A1-3F46-39014766B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9" y="1779"/>
                <a:ext cx="42" cy="58"/>
              </a:xfrm>
              <a:custGeom>
                <a:avLst/>
                <a:gdLst>
                  <a:gd name="T0" fmla="*/ 22 w 42"/>
                  <a:gd name="T1" fmla="*/ 3 h 58"/>
                  <a:gd name="T2" fmla="*/ 0 w 42"/>
                  <a:gd name="T3" fmla="*/ 21 h 58"/>
                  <a:gd name="T4" fmla="*/ 9 w 42"/>
                  <a:gd name="T5" fmla="*/ 45 h 58"/>
                  <a:gd name="T6" fmla="*/ 21 w 42"/>
                  <a:gd name="T7" fmla="*/ 58 h 58"/>
                  <a:gd name="T8" fmla="*/ 42 w 42"/>
                  <a:gd name="T9" fmla="*/ 30 h 58"/>
                  <a:gd name="T10" fmla="*/ 36 w 42"/>
                  <a:gd name="T11" fmla="*/ 0 h 58"/>
                  <a:gd name="T12" fmla="*/ 22 w 42"/>
                  <a:gd name="T13" fmla="*/ 3 h 58"/>
                  <a:gd name="T14" fmla="*/ 22 w 42"/>
                  <a:gd name="T15" fmla="*/ 3 h 5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"/>
                  <a:gd name="T25" fmla="*/ 0 h 58"/>
                  <a:gd name="T26" fmla="*/ 42 w 42"/>
                  <a:gd name="T27" fmla="*/ 58 h 5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" h="58">
                    <a:moveTo>
                      <a:pt x="22" y="3"/>
                    </a:moveTo>
                    <a:lnTo>
                      <a:pt x="0" y="21"/>
                    </a:lnTo>
                    <a:lnTo>
                      <a:pt x="9" y="45"/>
                    </a:lnTo>
                    <a:lnTo>
                      <a:pt x="21" y="58"/>
                    </a:lnTo>
                    <a:lnTo>
                      <a:pt x="42" y="30"/>
                    </a:lnTo>
                    <a:lnTo>
                      <a:pt x="36" y="0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733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8" name="Freeform 189">
                <a:extLst>
                  <a:ext uri="{FF2B5EF4-FFF2-40B4-BE49-F238E27FC236}">
                    <a16:creationId xmlns:a16="http://schemas.microsoft.com/office/drawing/2014/main" id="{98E7D09C-EE27-0188-FE90-4203970DD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1827"/>
                <a:ext cx="127" cy="258"/>
              </a:xfrm>
              <a:custGeom>
                <a:avLst/>
                <a:gdLst>
                  <a:gd name="T0" fmla="*/ 93 w 127"/>
                  <a:gd name="T1" fmla="*/ 0 h 258"/>
                  <a:gd name="T2" fmla="*/ 97 w 127"/>
                  <a:gd name="T3" fmla="*/ 4 h 258"/>
                  <a:gd name="T4" fmla="*/ 102 w 127"/>
                  <a:gd name="T5" fmla="*/ 9 h 258"/>
                  <a:gd name="T6" fmla="*/ 106 w 127"/>
                  <a:gd name="T7" fmla="*/ 16 h 258"/>
                  <a:gd name="T8" fmla="*/ 112 w 127"/>
                  <a:gd name="T9" fmla="*/ 23 h 258"/>
                  <a:gd name="T10" fmla="*/ 117 w 127"/>
                  <a:gd name="T11" fmla="*/ 35 h 258"/>
                  <a:gd name="T12" fmla="*/ 121 w 127"/>
                  <a:gd name="T13" fmla="*/ 46 h 258"/>
                  <a:gd name="T14" fmla="*/ 127 w 127"/>
                  <a:gd name="T15" fmla="*/ 61 h 258"/>
                  <a:gd name="T16" fmla="*/ 126 w 127"/>
                  <a:gd name="T17" fmla="*/ 73 h 258"/>
                  <a:gd name="T18" fmla="*/ 126 w 127"/>
                  <a:gd name="T19" fmla="*/ 86 h 258"/>
                  <a:gd name="T20" fmla="*/ 123 w 127"/>
                  <a:gd name="T21" fmla="*/ 100 h 258"/>
                  <a:gd name="T22" fmla="*/ 120 w 127"/>
                  <a:gd name="T23" fmla="*/ 114 h 258"/>
                  <a:gd name="T24" fmla="*/ 117 w 127"/>
                  <a:gd name="T25" fmla="*/ 120 h 258"/>
                  <a:gd name="T26" fmla="*/ 115 w 127"/>
                  <a:gd name="T27" fmla="*/ 129 h 258"/>
                  <a:gd name="T28" fmla="*/ 114 w 127"/>
                  <a:gd name="T29" fmla="*/ 135 h 258"/>
                  <a:gd name="T30" fmla="*/ 114 w 127"/>
                  <a:gd name="T31" fmla="*/ 143 h 258"/>
                  <a:gd name="T32" fmla="*/ 111 w 127"/>
                  <a:gd name="T33" fmla="*/ 150 h 258"/>
                  <a:gd name="T34" fmla="*/ 109 w 127"/>
                  <a:gd name="T35" fmla="*/ 158 h 258"/>
                  <a:gd name="T36" fmla="*/ 109 w 127"/>
                  <a:gd name="T37" fmla="*/ 165 h 258"/>
                  <a:gd name="T38" fmla="*/ 109 w 127"/>
                  <a:gd name="T39" fmla="*/ 174 h 258"/>
                  <a:gd name="T40" fmla="*/ 108 w 127"/>
                  <a:gd name="T41" fmla="*/ 186 h 258"/>
                  <a:gd name="T42" fmla="*/ 109 w 127"/>
                  <a:gd name="T43" fmla="*/ 198 h 258"/>
                  <a:gd name="T44" fmla="*/ 111 w 127"/>
                  <a:gd name="T45" fmla="*/ 210 h 258"/>
                  <a:gd name="T46" fmla="*/ 114 w 127"/>
                  <a:gd name="T47" fmla="*/ 220 h 258"/>
                  <a:gd name="T48" fmla="*/ 115 w 127"/>
                  <a:gd name="T49" fmla="*/ 229 h 258"/>
                  <a:gd name="T50" fmla="*/ 115 w 127"/>
                  <a:gd name="T51" fmla="*/ 235 h 258"/>
                  <a:gd name="T52" fmla="*/ 117 w 127"/>
                  <a:gd name="T53" fmla="*/ 240 h 258"/>
                  <a:gd name="T54" fmla="*/ 118 w 127"/>
                  <a:gd name="T55" fmla="*/ 243 h 258"/>
                  <a:gd name="T56" fmla="*/ 5 w 127"/>
                  <a:gd name="T57" fmla="*/ 258 h 258"/>
                  <a:gd name="T58" fmla="*/ 5 w 127"/>
                  <a:gd name="T59" fmla="*/ 255 h 258"/>
                  <a:gd name="T60" fmla="*/ 3 w 127"/>
                  <a:gd name="T61" fmla="*/ 252 h 258"/>
                  <a:gd name="T62" fmla="*/ 2 w 127"/>
                  <a:gd name="T63" fmla="*/ 243 h 258"/>
                  <a:gd name="T64" fmla="*/ 2 w 127"/>
                  <a:gd name="T65" fmla="*/ 235 h 258"/>
                  <a:gd name="T66" fmla="*/ 0 w 127"/>
                  <a:gd name="T67" fmla="*/ 223 h 258"/>
                  <a:gd name="T68" fmla="*/ 2 w 127"/>
                  <a:gd name="T69" fmla="*/ 211 h 258"/>
                  <a:gd name="T70" fmla="*/ 3 w 127"/>
                  <a:gd name="T71" fmla="*/ 198 h 258"/>
                  <a:gd name="T72" fmla="*/ 6 w 127"/>
                  <a:gd name="T73" fmla="*/ 185 h 258"/>
                  <a:gd name="T74" fmla="*/ 8 w 127"/>
                  <a:gd name="T75" fmla="*/ 176 h 258"/>
                  <a:gd name="T76" fmla="*/ 12 w 127"/>
                  <a:gd name="T77" fmla="*/ 168 h 258"/>
                  <a:gd name="T78" fmla="*/ 17 w 127"/>
                  <a:gd name="T79" fmla="*/ 161 h 258"/>
                  <a:gd name="T80" fmla="*/ 20 w 127"/>
                  <a:gd name="T81" fmla="*/ 153 h 258"/>
                  <a:gd name="T82" fmla="*/ 24 w 127"/>
                  <a:gd name="T83" fmla="*/ 146 h 258"/>
                  <a:gd name="T84" fmla="*/ 27 w 127"/>
                  <a:gd name="T85" fmla="*/ 138 h 258"/>
                  <a:gd name="T86" fmla="*/ 32 w 127"/>
                  <a:gd name="T87" fmla="*/ 131 h 258"/>
                  <a:gd name="T88" fmla="*/ 38 w 127"/>
                  <a:gd name="T89" fmla="*/ 123 h 258"/>
                  <a:gd name="T90" fmla="*/ 41 w 127"/>
                  <a:gd name="T91" fmla="*/ 116 h 258"/>
                  <a:gd name="T92" fmla="*/ 45 w 127"/>
                  <a:gd name="T93" fmla="*/ 108 h 258"/>
                  <a:gd name="T94" fmla="*/ 50 w 127"/>
                  <a:gd name="T95" fmla="*/ 101 h 258"/>
                  <a:gd name="T96" fmla="*/ 54 w 127"/>
                  <a:gd name="T97" fmla="*/ 95 h 258"/>
                  <a:gd name="T98" fmla="*/ 60 w 127"/>
                  <a:gd name="T99" fmla="*/ 82 h 258"/>
                  <a:gd name="T100" fmla="*/ 69 w 127"/>
                  <a:gd name="T101" fmla="*/ 70 h 258"/>
                  <a:gd name="T102" fmla="*/ 72 w 127"/>
                  <a:gd name="T103" fmla="*/ 58 h 258"/>
                  <a:gd name="T104" fmla="*/ 75 w 127"/>
                  <a:gd name="T105" fmla="*/ 47 h 258"/>
                  <a:gd name="T106" fmla="*/ 76 w 127"/>
                  <a:gd name="T107" fmla="*/ 38 h 258"/>
                  <a:gd name="T108" fmla="*/ 79 w 127"/>
                  <a:gd name="T109" fmla="*/ 31 h 258"/>
                  <a:gd name="T110" fmla="*/ 78 w 127"/>
                  <a:gd name="T111" fmla="*/ 20 h 258"/>
                  <a:gd name="T112" fmla="*/ 78 w 127"/>
                  <a:gd name="T113" fmla="*/ 19 h 258"/>
                  <a:gd name="T114" fmla="*/ 93 w 127"/>
                  <a:gd name="T115" fmla="*/ 0 h 258"/>
                  <a:gd name="T116" fmla="*/ 93 w 127"/>
                  <a:gd name="T117" fmla="*/ 0 h 25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27"/>
                  <a:gd name="T178" fmla="*/ 0 h 258"/>
                  <a:gd name="T179" fmla="*/ 127 w 127"/>
                  <a:gd name="T180" fmla="*/ 258 h 258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27" h="258">
                    <a:moveTo>
                      <a:pt x="93" y="0"/>
                    </a:moveTo>
                    <a:lnTo>
                      <a:pt x="97" y="4"/>
                    </a:lnTo>
                    <a:lnTo>
                      <a:pt x="102" y="9"/>
                    </a:lnTo>
                    <a:lnTo>
                      <a:pt x="106" y="16"/>
                    </a:lnTo>
                    <a:lnTo>
                      <a:pt x="112" y="23"/>
                    </a:lnTo>
                    <a:lnTo>
                      <a:pt x="117" y="35"/>
                    </a:lnTo>
                    <a:lnTo>
                      <a:pt x="121" y="46"/>
                    </a:lnTo>
                    <a:lnTo>
                      <a:pt x="127" y="61"/>
                    </a:lnTo>
                    <a:lnTo>
                      <a:pt x="126" y="73"/>
                    </a:lnTo>
                    <a:lnTo>
                      <a:pt x="126" y="86"/>
                    </a:lnTo>
                    <a:lnTo>
                      <a:pt x="123" y="100"/>
                    </a:lnTo>
                    <a:lnTo>
                      <a:pt x="120" y="114"/>
                    </a:lnTo>
                    <a:lnTo>
                      <a:pt x="117" y="120"/>
                    </a:lnTo>
                    <a:lnTo>
                      <a:pt x="115" y="129"/>
                    </a:lnTo>
                    <a:lnTo>
                      <a:pt x="114" y="135"/>
                    </a:lnTo>
                    <a:lnTo>
                      <a:pt x="114" y="143"/>
                    </a:lnTo>
                    <a:lnTo>
                      <a:pt x="111" y="150"/>
                    </a:lnTo>
                    <a:lnTo>
                      <a:pt x="109" y="158"/>
                    </a:lnTo>
                    <a:lnTo>
                      <a:pt x="109" y="165"/>
                    </a:lnTo>
                    <a:lnTo>
                      <a:pt x="109" y="174"/>
                    </a:lnTo>
                    <a:lnTo>
                      <a:pt x="108" y="186"/>
                    </a:lnTo>
                    <a:lnTo>
                      <a:pt x="109" y="198"/>
                    </a:lnTo>
                    <a:lnTo>
                      <a:pt x="111" y="210"/>
                    </a:lnTo>
                    <a:lnTo>
                      <a:pt x="114" y="220"/>
                    </a:lnTo>
                    <a:lnTo>
                      <a:pt x="115" y="229"/>
                    </a:lnTo>
                    <a:lnTo>
                      <a:pt x="115" y="235"/>
                    </a:lnTo>
                    <a:lnTo>
                      <a:pt x="117" y="240"/>
                    </a:lnTo>
                    <a:lnTo>
                      <a:pt x="118" y="243"/>
                    </a:lnTo>
                    <a:lnTo>
                      <a:pt x="5" y="258"/>
                    </a:lnTo>
                    <a:lnTo>
                      <a:pt x="5" y="255"/>
                    </a:lnTo>
                    <a:lnTo>
                      <a:pt x="3" y="252"/>
                    </a:lnTo>
                    <a:lnTo>
                      <a:pt x="2" y="243"/>
                    </a:lnTo>
                    <a:lnTo>
                      <a:pt x="2" y="235"/>
                    </a:lnTo>
                    <a:lnTo>
                      <a:pt x="0" y="223"/>
                    </a:lnTo>
                    <a:lnTo>
                      <a:pt x="2" y="211"/>
                    </a:lnTo>
                    <a:lnTo>
                      <a:pt x="3" y="198"/>
                    </a:lnTo>
                    <a:lnTo>
                      <a:pt x="6" y="185"/>
                    </a:lnTo>
                    <a:lnTo>
                      <a:pt x="8" y="176"/>
                    </a:lnTo>
                    <a:lnTo>
                      <a:pt x="12" y="168"/>
                    </a:lnTo>
                    <a:lnTo>
                      <a:pt x="17" y="161"/>
                    </a:lnTo>
                    <a:lnTo>
                      <a:pt x="20" y="153"/>
                    </a:lnTo>
                    <a:lnTo>
                      <a:pt x="24" y="146"/>
                    </a:lnTo>
                    <a:lnTo>
                      <a:pt x="27" y="138"/>
                    </a:lnTo>
                    <a:lnTo>
                      <a:pt x="32" y="131"/>
                    </a:lnTo>
                    <a:lnTo>
                      <a:pt x="38" y="123"/>
                    </a:lnTo>
                    <a:lnTo>
                      <a:pt x="41" y="116"/>
                    </a:lnTo>
                    <a:lnTo>
                      <a:pt x="45" y="108"/>
                    </a:lnTo>
                    <a:lnTo>
                      <a:pt x="50" y="101"/>
                    </a:lnTo>
                    <a:lnTo>
                      <a:pt x="54" y="95"/>
                    </a:lnTo>
                    <a:lnTo>
                      <a:pt x="60" y="82"/>
                    </a:lnTo>
                    <a:lnTo>
                      <a:pt x="69" y="70"/>
                    </a:lnTo>
                    <a:lnTo>
                      <a:pt x="72" y="58"/>
                    </a:lnTo>
                    <a:lnTo>
                      <a:pt x="75" y="47"/>
                    </a:lnTo>
                    <a:lnTo>
                      <a:pt x="76" y="38"/>
                    </a:lnTo>
                    <a:lnTo>
                      <a:pt x="79" y="31"/>
                    </a:lnTo>
                    <a:lnTo>
                      <a:pt x="78" y="20"/>
                    </a:lnTo>
                    <a:lnTo>
                      <a:pt x="78" y="19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733B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19" name="Freeform 190">
                <a:extLst>
                  <a:ext uri="{FF2B5EF4-FFF2-40B4-BE49-F238E27FC236}">
                    <a16:creationId xmlns:a16="http://schemas.microsoft.com/office/drawing/2014/main" id="{6112DFE8-95D2-2CFC-970D-AAA815C3C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1418"/>
                <a:ext cx="209" cy="364"/>
              </a:xfrm>
              <a:custGeom>
                <a:avLst/>
                <a:gdLst>
                  <a:gd name="T0" fmla="*/ 3 w 209"/>
                  <a:gd name="T1" fmla="*/ 283 h 364"/>
                  <a:gd name="T2" fmla="*/ 3 w 209"/>
                  <a:gd name="T3" fmla="*/ 286 h 364"/>
                  <a:gd name="T4" fmla="*/ 9 w 209"/>
                  <a:gd name="T5" fmla="*/ 295 h 364"/>
                  <a:gd name="T6" fmla="*/ 12 w 209"/>
                  <a:gd name="T7" fmla="*/ 301 h 364"/>
                  <a:gd name="T8" fmla="*/ 16 w 209"/>
                  <a:gd name="T9" fmla="*/ 307 h 364"/>
                  <a:gd name="T10" fmla="*/ 24 w 209"/>
                  <a:gd name="T11" fmla="*/ 316 h 364"/>
                  <a:gd name="T12" fmla="*/ 34 w 209"/>
                  <a:gd name="T13" fmla="*/ 324 h 364"/>
                  <a:gd name="T14" fmla="*/ 42 w 209"/>
                  <a:gd name="T15" fmla="*/ 330 h 364"/>
                  <a:gd name="T16" fmla="*/ 54 w 209"/>
                  <a:gd name="T17" fmla="*/ 338 h 364"/>
                  <a:gd name="T18" fmla="*/ 64 w 209"/>
                  <a:gd name="T19" fmla="*/ 344 h 364"/>
                  <a:gd name="T20" fmla="*/ 76 w 209"/>
                  <a:gd name="T21" fmla="*/ 350 h 364"/>
                  <a:gd name="T22" fmla="*/ 83 w 209"/>
                  <a:gd name="T23" fmla="*/ 355 h 364"/>
                  <a:gd name="T24" fmla="*/ 92 w 209"/>
                  <a:gd name="T25" fmla="*/ 361 h 364"/>
                  <a:gd name="T26" fmla="*/ 98 w 209"/>
                  <a:gd name="T27" fmla="*/ 362 h 364"/>
                  <a:gd name="T28" fmla="*/ 100 w 209"/>
                  <a:gd name="T29" fmla="*/ 364 h 364"/>
                  <a:gd name="T30" fmla="*/ 154 w 209"/>
                  <a:gd name="T31" fmla="*/ 289 h 364"/>
                  <a:gd name="T32" fmla="*/ 186 w 209"/>
                  <a:gd name="T33" fmla="*/ 282 h 364"/>
                  <a:gd name="T34" fmla="*/ 209 w 209"/>
                  <a:gd name="T35" fmla="*/ 151 h 364"/>
                  <a:gd name="T36" fmla="*/ 201 w 209"/>
                  <a:gd name="T37" fmla="*/ 115 h 364"/>
                  <a:gd name="T38" fmla="*/ 200 w 209"/>
                  <a:gd name="T39" fmla="*/ 79 h 364"/>
                  <a:gd name="T40" fmla="*/ 200 w 209"/>
                  <a:gd name="T41" fmla="*/ 76 h 364"/>
                  <a:gd name="T42" fmla="*/ 200 w 209"/>
                  <a:gd name="T43" fmla="*/ 70 h 364"/>
                  <a:gd name="T44" fmla="*/ 197 w 209"/>
                  <a:gd name="T45" fmla="*/ 66 h 364"/>
                  <a:gd name="T46" fmla="*/ 195 w 209"/>
                  <a:gd name="T47" fmla="*/ 61 h 364"/>
                  <a:gd name="T48" fmla="*/ 189 w 209"/>
                  <a:gd name="T49" fmla="*/ 55 h 364"/>
                  <a:gd name="T50" fmla="*/ 186 w 209"/>
                  <a:gd name="T51" fmla="*/ 48 h 364"/>
                  <a:gd name="T52" fmla="*/ 177 w 209"/>
                  <a:gd name="T53" fmla="*/ 39 h 364"/>
                  <a:gd name="T54" fmla="*/ 168 w 209"/>
                  <a:gd name="T55" fmla="*/ 31 h 364"/>
                  <a:gd name="T56" fmla="*/ 157 w 209"/>
                  <a:gd name="T57" fmla="*/ 24 h 364"/>
                  <a:gd name="T58" fmla="*/ 148 w 209"/>
                  <a:gd name="T59" fmla="*/ 15 h 364"/>
                  <a:gd name="T60" fmla="*/ 137 w 209"/>
                  <a:gd name="T61" fmla="*/ 7 h 364"/>
                  <a:gd name="T62" fmla="*/ 131 w 209"/>
                  <a:gd name="T63" fmla="*/ 3 h 364"/>
                  <a:gd name="T64" fmla="*/ 125 w 209"/>
                  <a:gd name="T65" fmla="*/ 0 h 364"/>
                  <a:gd name="T66" fmla="*/ 124 w 209"/>
                  <a:gd name="T67" fmla="*/ 0 h 364"/>
                  <a:gd name="T68" fmla="*/ 3 w 209"/>
                  <a:gd name="T69" fmla="*/ 61 h 364"/>
                  <a:gd name="T70" fmla="*/ 24 w 209"/>
                  <a:gd name="T71" fmla="*/ 186 h 364"/>
                  <a:gd name="T72" fmla="*/ 24 w 209"/>
                  <a:gd name="T73" fmla="*/ 189 h 364"/>
                  <a:gd name="T74" fmla="*/ 25 w 209"/>
                  <a:gd name="T75" fmla="*/ 201 h 364"/>
                  <a:gd name="T76" fmla="*/ 25 w 209"/>
                  <a:gd name="T77" fmla="*/ 206 h 364"/>
                  <a:gd name="T78" fmla="*/ 25 w 209"/>
                  <a:gd name="T79" fmla="*/ 215 h 364"/>
                  <a:gd name="T80" fmla="*/ 24 w 209"/>
                  <a:gd name="T81" fmla="*/ 224 h 364"/>
                  <a:gd name="T82" fmla="*/ 24 w 209"/>
                  <a:gd name="T83" fmla="*/ 233 h 364"/>
                  <a:gd name="T84" fmla="*/ 21 w 209"/>
                  <a:gd name="T85" fmla="*/ 239 h 364"/>
                  <a:gd name="T86" fmla="*/ 16 w 209"/>
                  <a:gd name="T87" fmla="*/ 247 h 364"/>
                  <a:gd name="T88" fmla="*/ 12 w 209"/>
                  <a:gd name="T89" fmla="*/ 253 h 364"/>
                  <a:gd name="T90" fmla="*/ 9 w 209"/>
                  <a:gd name="T91" fmla="*/ 261 h 364"/>
                  <a:gd name="T92" fmla="*/ 1 w 209"/>
                  <a:gd name="T93" fmla="*/ 271 h 364"/>
                  <a:gd name="T94" fmla="*/ 0 w 209"/>
                  <a:gd name="T95" fmla="*/ 274 h 364"/>
                  <a:gd name="T96" fmla="*/ 3 w 209"/>
                  <a:gd name="T97" fmla="*/ 283 h 364"/>
                  <a:gd name="T98" fmla="*/ 3 w 209"/>
                  <a:gd name="T99" fmla="*/ 283 h 36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09"/>
                  <a:gd name="T151" fmla="*/ 0 h 364"/>
                  <a:gd name="T152" fmla="*/ 209 w 209"/>
                  <a:gd name="T153" fmla="*/ 364 h 36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09" h="364">
                    <a:moveTo>
                      <a:pt x="3" y="283"/>
                    </a:moveTo>
                    <a:lnTo>
                      <a:pt x="3" y="286"/>
                    </a:lnTo>
                    <a:lnTo>
                      <a:pt x="9" y="295"/>
                    </a:lnTo>
                    <a:lnTo>
                      <a:pt x="12" y="301"/>
                    </a:lnTo>
                    <a:lnTo>
                      <a:pt x="16" y="307"/>
                    </a:lnTo>
                    <a:lnTo>
                      <a:pt x="24" y="316"/>
                    </a:lnTo>
                    <a:lnTo>
                      <a:pt x="34" y="324"/>
                    </a:lnTo>
                    <a:lnTo>
                      <a:pt x="42" y="330"/>
                    </a:lnTo>
                    <a:lnTo>
                      <a:pt x="54" y="338"/>
                    </a:lnTo>
                    <a:lnTo>
                      <a:pt x="64" y="344"/>
                    </a:lnTo>
                    <a:lnTo>
                      <a:pt x="76" y="350"/>
                    </a:lnTo>
                    <a:lnTo>
                      <a:pt x="83" y="355"/>
                    </a:lnTo>
                    <a:lnTo>
                      <a:pt x="92" y="361"/>
                    </a:lnTo>
                    <a:lnTo>
                      <a:pt x="98" y="362"/>
                    </a:lnTo>
                    <a:lnTo>
                      <a:pt x="100" y="364"/>
                    </a:lnTo>
                    <a:lnTo>
                      <a:pt x="154" y="289"/>
                    </a:lnTo>
                    <a:lnTo>
                      <a:pt x="186" y="282"/>
                    </a:lnTo>
                    <a:lnTo>
                      <a:pt x="209" y="151"/>
                    </a:lnTo>
                    <a:lnTo>
                      <a:pt x="201" y="115"/>
                    </a:lnTo>
                    <a:lnTo>
                      <a:pt x="200" y="79"/>
                    </a:lnTo>
                    <a:lnTo>
                      <a:pt x="200" y="76"/>
                    </a:lnTo>
                    <a:lnTo>
                      <a:pt x="200" y="70"/>
                    </a:lnTo>
                    <a:lnTo>
                      <a:pt x="197" y="66"/>
                    </a:lnTo>
                    <a:lnTo>
                      <a:pt x="195" y="61"/>
                    </a:lnTo>
                    <a:lnTo>
                      <a:pt x="189" y="55"/>
                    </a:lnTo>
                    <a:lnTo>
                      <a:pt x="186" y="48"/>
                    </a:lnTo>
                    <a:lnTo>
                      <a:pt x="177" y="39"/>
                    </a:lnTo>
                    <a:lnTo>
                      <a:pt x="168" y="31"/>
                    </a:lnTo>
                    <a:lnTo>
                      <a:pt x="157" y="24"/>
                    </a:lnTo>
                    <a:lnTo>
                      <a:pt x="148" y="15"/>
                    </a:lnTo>
                    <a:lnTo>
                      <a:pt x="137" y="7"/>
                    </a:lnTo>
                    <a:lnTo>
                      <a:pt x="131" y="3"/>
                    </a:lnTo>
                    <a:lnTo>
                      <a:pt x="125" y="0"/>
                    </a:lnTo>
                    <a:lnTo>
                      <a:pt x="124" y="0"/>
                    </a:lnTo>
                    <a:lnTo>
                      <a:pt x="3" y="61"/>
                    </a:lnTo>
                    <a:lnTo>
                      <a:pt x="24" y="186"/>
                    </a:lnTo>
                    <a:lnTo>
                      <a:pt x="24" y="189"/>
                    </a:lnTo>
                    <a:lnTo>
                      <a:pt x="25" y="201"/>
                    </a:lnTo>
                    <a:lnTo>
                      <a:pt x="25" y="206"/>
                    </a:lnTo>
                    <a:lnTo>
                      <a:pt x="25" y="215"/>
                    </a:lnTo>
                    <a:lnTo>
                      <a:pt x="24" y="224"/>
                    </a:lnTo>
                    <a:lnTo>
                      <a:pt x="24" y="233"/>
                    </a:lnTo>
                    <a:lnTo>
                      <a:pt x="21" y="239"/>
                    </a:lnTo>
                    <a:lnTo>
                      <a:pt x="16" y="247"/>
                    </a:lnTo>
                    <a:lnTo>
                      <a:pt x="12" y="253"/>
                    </a:lnTo>
                    <a:lnTo>
                      <a:pt x="9" y="261"/>
                    </a:lnTo>
                    <a:lnTo>
                      <a:pt x="1" y="271"/>
                    </a:lnTo>
                    <a:lnTo>
                      <a:pt x="0" y="274"/>
                    </a:lnTo>
                    <a:lnTo>
                      <a:pt x="3" y="283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0" name="Freeform 191">
                <a:extLst>
                  <a:ext uri="{FF2B5EF4-FFF2-40B4-BE49-F238E27FC236}">
                    <a16:creationId xmlns:a16="http://schemas.microsoft.com/office/drawing/2014/main" id="{CDD1312C-B4E0-CE68-CF0F-F37940F14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" y="1488"/>
                <a:ext cx="203" cy="295"/>
              </a:xfrm>
              <a:custGeom>
                <a:avLst/>
                <a:gdLst>
                  <a:gd name="T0" fmla="*/ 167 w 203"/>
                  <a:gd name="T1" fmla="*/ 10 h 295"/>
                  <a:gd name="T2" fmla="*/ 165 w 203"/>
                  <a:gd name="T3" fmla="*/ 34 h 295"/>
                  <a:gd name="T4" fmla="*/ 176 w 203"/>
                  <a:gd name="T5" fmla="*/ 48 h 295"/>
                  <a:gd name="T6" fmla="*/ 191 w 203"/>
                  <a:gd name="T7" fmla="*/ 70 h 295"/>
                  <a:gd name="T8" fmla="*/ 200 w 203"/>
                  <a:gd name="T9" fmla="*/ 91 h 295"/>
                  <a:gd name="T10" fmla="*/ 188 w 203"/>
                  <a:gd name="T11" fmla="*/ 118 h 295"/>
                  <a:gd name="T12" fmla="*/ 173 w 203"/>
                  <a:gd name="T13" fmla="*/ 151 h 295"/>
                  <a:gd name="T14" fmla="*/ 183 w 203"/>
                  <a:gd name="T15" fmla="*/ 175 h 295"/>
                  <a:gd name="T16" fmla="*/ 165 w 203"/>
                  <a:gd name="T17" fmla="*/ 197 h 295"/>
                  <a:gd name="T18" fmla="*/ 153 w 203"/>
                  <a:gd name="T19" fmla="*/ 218 h 295"/>
                  <a:gd name="T20" fmla="*/ 134 w 203"/>
                  <a:gd name="T21" fmla="*/ 222 h 295"/>
                  <a:gd name="T22" fmla="*/ 119 w 203"/>
                  <a:gd name="T23" fmla="*/ 227 h 295"/>
                  <a:gd name="T24" fmla="*/ 118 w 203"/>
                  <a:gd name="T25" fmla="*/ 231 h 295"/>
                  <a:gd name="T26" fmla="*/ 110 w 203"/>
                  <a:gd name="T27" fmla="*/ 246 h 295"/>
                  <a:gd name="T28" fmla="*/ 104 w 203"/>
                  <a:gd name="T29" fmla="*/ 260 h 295"/>
                  <a:gd name="T30" fmla="*/ 88 w 203"/>
                  <a:gd name="T31" fmla="*/ 277 h 295"/>
                  <a:gd name="T32" fmla="*/ 65 w 203"/>
                  <a:gd name="T33" fmla="*/ 292 h 295"/>
                  <a:gd name="T34" fmla="*/ 0 w 203"/>
                  <a:gd name="T35" fmla="*/ 263 h 295"/>
                  <a:gd name="T36" fmla="*/ 12 w 203"/>
                  <a:gd name="T37" fmla="*/ 265 h 295"/>
                  <a:gd name="T38" fmla="*/ 28 w 203"/>
                  <a:gd name="T39" fmla="*/ 268 h 295"/>
                  <a:gd name="T40" fmla="*/ 44 w 203"/>
                  <a:gd name="T41" fmla="*/ 270 h 295"/>
                  <a:gd name="T42" fmla="*/ 62 w 203"/>
                  <a:gd name="T43" fmla="*/ 268 h 295"/>
                  <a:gd name="T44" fmla="*/ 71 w 203"/>
                  <a:gd name="T45" fmla="*/ 258 h 295"/>
                  <a:gd name="T46" fmla="*/ 73 w 203"/>
                  <a:gd name="T47" fmla="*/ 242 h 295"/>
                  <a:gd name="T48" fmla="*/ 73 w 203"/>
                  <a:gd name="T49" fmla="*/ 230 h 295"/>
                  <a:gd name="T50" fmla="*/ 37 w 203"/>
                  <a:gd name="T51" fmla="*/ 169 h 295"/>
                  <a:gd name="T52" fmla="*/ 49 w 203"/>
                  <a:gd name="T53" fmla="*/ 179 h 295"/>
                  <a:gd name="T54" fmla="*/ 61 w 203"/>
                  <a:gd name="T55" fmla="*/ 189 h 295"/>
                  <a:gd name="T56" fmla="*/ 76 w 203"/>
                  <a:gd name="T57" fmla="*/ 200 h 295"/>
                  <a:gd name="T58" fmla="*/ 92 w 203"/>
                  <a:gd name="T59" fmla="*/ 206 h 295"/>
                  <a:gd name="T60" fmla="*/ 107 w 203"/>
                  <a:gd name="T61" fmla="*/ 212 h 295"/>
                  <a:gd name="T62" fmla="*/ 124 w 203"/>
                  <a:gd name="T63" fmla="*/ 215 h 295"/>
                  <a:gd name="T64" fmla="*/ 135 w 203"/>
                  <a:gd name="T65" fmla="*/ 185 h 295"/>
                  <a:gd name="T66" fmla="*/ 125 w 203"/>
                  <a:gd name="T67" fmla="*/ 169 h 295"/>
                  <a:gd name="T68" fmla="*/ 121 w 203"/>
                  <a:gd name="T69" fmla="*/ 157 h 295"/>
                  <a:gd name="T70" fmla="*/ 128 w 203"/>
                  <a:gd name="T71" fmla="*/ 137 h 295"/>
                  <a:gd name="T72" fmla="*/ 150 w 203"/>
                  <a:gd name="T73" fmla="*/ 113 h 295"/>
                  <a:gd name="T74" fmla="*/ 161 w 203"/>
                  <a:gd name="T75" fmla="*/ 95 h 295"/>
                  <a:gd name="T76" fmla="*/ 159 w 203"/>
                  <a:gd name="T77" fmla="*/ 79 h 295"/>
                  <a:gd name="T78" fmla="*/ 152 w 203"/>
                  <a:gd name="T79" fmla="*/ 60 h 295"/>
                  <a:gd name="T80" fmla="*/ 132 w 203"/>
                  <a:gd name="T81" fmla="*/ 48 h 295"/>
                  <a:gd name="T82" fmla="*/ 118 w 203"/>
                  <a:gd name="T83" fmla="*/ 48 h 295"/>
                  <a:gd name="T84" fmla="*/ 95 w 203"/>
                  <a:gd name="T85" fmla="*/ 51 h 295"/>
                  <a:gd name="T86" fmla="*/ 115 w 203"/>
                  <a:gd name="T87" fmla="*/ 28 h 295"/>
                  <a:gd name="T88" fmla="*/ 155 w 203"/>
                  <a:gd name="T89" fmla="*/ 24 h 295"/>
                  <a:gd name="T90" fmla="*/ 161 w 203"/>
                  <a:gd name="T91" fmla="*/ 0 h 295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203"/>
                  <a:gd name="T139" fmla="*/ 0 h 295"/>
                  <a:gd name="T140" fmla="*/ 203 w 203"/>
                  <a:gd name="T141" fmla="*/ 295 h 295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203" h="295">
                    <a:moveTo>
                      <a:pt x="161" y="0"/>
                    </a:moveTo>
                    <a:lnTo>
                      <a:pt x="167" y="10"/>
                    </a:lnTo>
                    <a:lnTo>
                      <a:pt x="164" y="34"/>
                    </a:lnTo>
                    <a:lnTo>
                      <a:pt x="165" y="34"/>
                    </a:lnTo>
                    <a:lnTo>
                      <a:pt x="170" y="40"/>
                    </a:lnTo>
                    <a:lnTo>
                      <a:pt x="176" y="48"/>
                    </a:lnTo>
                    <a:lnTo>
                      <a:pt x="183" y="60"/>
                    </a:lnTo>
                    <a:lnTo>
                      <a:pt x="191" y="70"/>
                    </a:lnTo>
                    <a:lnTo>
                      <a:pt x="197" y="82"/>
                    </a:lnTo>
                    <a:lnTo>
                      <a:pt x="200" y="91"/>
                    </a:lnTo>
                    <a:lnTo>
                      <a:pt x="203" y="95"/>
                    </a:lnTo>
                    <a:lnTo>
                      <a:pt x="188" y="118"/>
                    </a:lnTo>
                    <a:lnTo>
                      <a:pt x="188" y="140"/>
                    </a:lnTo>
                    <a:lnTo>
                      <a:pt x="173" y="151"/>
                    </a:lnTo>
                    <a:lnTo>
                      <a:pt x="183" y="166"/>
                    </a:lnTo>
                    <a:lnTo>
                      <a:pt x="183" y="175"/>
                    </a:lnTo>
                    <a:lnTo>
                      <a:pt x="173" y="182"/>
                    </a:lnTo>
                    <a:lnTo>
                      <a:pt x="165" y="197"/>
                    </a:lnTo>
                    <a:lnTo>
                      <a:pt x="158" y="218"/>
                    </a:lnTo>
                    <a:lnTo>
                      <a:pt x="153" y="218"/>
                    </a:lnTo>
                    <a:lnTo>
                      <a:pt x="143" y="219"/>
                    </a:lnTo>
                    <a:lnTo>
                      <a:pt x="134" y="222"/>
                    </a:lnTo>
                    <a:lnTo>
                      <a:pt x="126" y="224"/>
                    </a:lnTo>
                    <a:lnTo>
                      <a:pt x="119" y="227"/>
                    </a:lnTo>
                    <a:lnTo>
                      <a:pt x="118" y="228"/>
                    </a:lnTo>
                    <a:lnTo>
                      <a:pt x="118" y="231"/>
                    </a:lnTo>
                    <a:lnTo>
                      <a:pt x="115" y="242"/>
                    </a:lnTo>
                    <a:lnTo>
                      <a:pt x="110" y="246"/>
                    </a:lnTo>
                    <a:lnTo>
                      <a:pt x="107" y="254"/>
                    </a:lnTo>
                    <a:lnTo>
                      <a:pt x="104" y="260"/>
                    </a:lnTo>
                    <a:lnTo>
                      <a:pt x="100" y="267"/>
                    </a:lnTo>
                    <a:lnTo>
                      <a:pt x="88" y="277"/>
                    </a:lnTo>
                    <a:lnTo>
                      <a:pt x="76" y="286"/>
                    </a:lnTo>
                    <a:lnTo>
                      <a:pt x="65" y="292"/>
                    </a:lnTo>
                    <a:lnTo>
                      <a:pt x="62" y="295"/>
                    </a:lnTo>
                    <a:lnTo>
                      <a:pt x="0" y="263"/>
                    </a:lnTo>
                    <a:lnTo>
                      <a:pt x="6" y="264"/>
                    </a:lnTo>
                    <a:lnTo>
                      <a:pt x="12" y="265"/>
                    </a:lnTo>
                    <a:lnTo>
                      <a:pt x="19" y="268"/>
                    </a:lnTo>
                    <a:lnTo>
                      <a:pt x="28" y="268"/>
                    </a:lnTo>
                    <a:lnTo>
                      <a:pt x="37" y="270"/>
                    </a:lnTo>
                    <a:lnTo>
                      <a:pt x="44" y="270"/>
                    </a:lnTo>
                    <a:lnTo>
                      <a:pt x="53" y="271"/>
                    </a:lnTo>
                    <a:lnTo>
                      <a:pt x="62" y="268"/>
                    </a:lnTo>
                    <a:lnTo>
                      <a:pt x="70" y="265"/>
                    </a:lnTo>
                    <a:lnTo>
                      <a:pt x="71" y="258"/>
                    </a:lnTo>
                    <a:lnTo>
                      <a:pt x="73" y="251"/>
                    </a:lnTo>
                    <a:lnTo>
                      <a:pt x="73" y="242"/>
                    </a:lnTo>
                    <a:lnTo>
                      <a:pt x="73" y="236"/>
                    </a:lnTo>
                    <a:lnTo>
                      <a:pt x="73" y="230"/>
                    </a:lnTo>
                    <a:lnTo>
                      <a:pt x="73" y="228"/>
                    </a:lnTo>
                    <a:lnTo>
                      <a:pt x="37" y="169"/>
                    </a:lnTo>
                    <a:lnTo>
                      <a:pt x="40" y="170"/>
                    </a:lnTo>
                    <a:lnTo>
                      <a:pt x="49" y="179"/>
                    </a:lnTo>
                    <a:lnTo>
                      <a:pt x="52" y="182"/>
                    </a:lnTo>
                    <a:lnTo>
                      <a:pt x="61" y="189"/>
                    </a:lnTo>
                    <a:lnTo>
                      <a:pt x="68" y="192"/>
                    </a:lnTo>
                    <a:lnTo>
                      <a:pt x="76" y="200"/>
                    </a:lnTo>
                    <a:lnTo>
                      <a:pt x="83" y="201"/>
                    </a:lnTo>
                    <a:lnTo>
                      <a:pt x="92" y="206"/>
                    </a:lnTo>
                    <a:lnTo>
                      <a:pt x="100" y="209"/>
                    </a:lnTo>
                    <a:lnTo>
                      <a:pt x="107" y="212"/>
                    </a:lnTo>
                    <a:lnTo>
                      <a:pt x="118" y="213"/>
                    </a:lnTo>
                    <a:lnTo>
                      <a:pt x="124" y="215"/>
                    </a:lnTo>
                    <a:lnTo>
                      <a:pt x="140" y="189"/>
                    </a:lnTo>
                    <a:lnTo>
                      <a:pt x="135" y="185"/>
                    </a:lnTo>
                    <a:lnTo>
                      <a:pt x="129" y="176"/>
                    </a:lnTo>
                    <a:lnTo>
                      <a:pt x="125" y="169"/>
                    </a:lnTo>
                    <a:lnTo>
                      <a:pt x="122" y="163"/>
                    </a:lnTo>
                    <a:lnTo>
                      <a:pt x="121" y="157"/>
                    </a:lnTo>
                    <a:lnTo>
                      <a:pt x="122" y="151"/>
                    </a:lnTo>
                    <a:lnTo>
                      <a:pt x="128" y="137"/>
                    </a:lnTo>
                    <a:lnTo>
                      <a:pt x="140" y="125"/>
                    </a:lnTo>
                    <a:lnTo>
                      <a:pt x="150" y="113"/>
                    </a:lnTo>
                    <a:lnTo>
                      <a:pt x="161" y="103"/>
                    </a:lnTo>
                    <a:lnTo>
                      <a:pt x="161" y="95"/>
                    </a:lnTo>
                    <a:lnTo>
                      <a:pt x="161" y="88"/>
                    </a:lnTo>
                    <a:lnTo>
                      <a:pt x="159" y="79"/>
                    </a:lnTo>
                    <a:lnTo>
                      <a:pt x="159" y="73"/>
                    </a:lnTo>
                    <a:lnTo>
                      <a:pt x="152" y="60"/>
                    </a:lnTo>
                    <a:lnTo>
                      <a:pt x="141" y="52"/>
                    </a:lnTo>
                    <a:lnTo>
                      <a:pt x="132" y="48"/>
                    </a:lnTo>
                    <a:lnTo>
                      <a:pt x="125" y="48"/>
                    </a:lnTo>
                    <a:lnTo>
                      <a:pt x="118" y="48"/>
                    </a:lnTo>
                    <a:lnTo>
                      <a:pt x="109" y="49"/>
                    </a:lnTo>
                    <a:lnTo>
                      <a:pt x="95" y="51"/>
                    </a:lnTo>
                    <a:lnTo>
                      <a:pt x="92" y="54"/>
                    </a:lnTo>
                    <a:lnTo>
                      <a:pt x="115" y="28"/>
                    </a:lnTo>
                    <a:lnTo>
                      <a:pt x="141" y="21"/>
                    </a:lnTo>
                    <a:lnTo>
                      <a:pt x="155" y="24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1" name="Freeform 192">
                <a:extLst>
                  <a:ext uri="{FF2B5EF4-FFF2-40B4-BE49-F238E27FC236}">
                    <a16:creationId xmlns:a16="http://schemas.microsoft.com/office/drawing/2014/main" id="{D8E9CE6F-823B-790B-F865-A4A9F3C33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33"/>
                <a:ext cx="24" cy="47"/>
              </a:xfrm>
              <a:custGeom>
                <a:avLst/>
                <a:gdLst>
                  <a:gd name="T0" fmla="*/ 24 w 24"/>
                  <a:gd name="T1" fmla="*/ 12 h 47"/>
                  <a:gd name="T2" fmla="*/ 22 w 24"/>
                  <a:gd name="T3" fmla="*/ 10 h 47"/>
                  <a:gd name="T4" fmla="*/ 22 w 24"/>
                  <a:gd name="T5" fmla="*/ 6 h 47"/>
                  <a:gd name="T6" fmla="*/ 18 w 24"/>
                  <a:gd name="T7" fmla="*/ 0 h 47"/>
                  <a:gd name="T8" fmla="*/ 13 w 24"/>
                  <a:gd name="T9" fmla="*/ 0 h 47"/>
                  <a:gd name="T10" fmla="*/ 9 w 24"/>
                  <a:gd name="T11" fmla="*/ 0 h 47"/>
                  <a:gd name="T12" fmla="*/ 4 w 24"/>
                  <a:gd name="T13" fmla="*/ 6 h 47"/>
                  <a:gd name="T14" fmla="*/ 0 w 24"/>
                  <a:gd name="T15" fmla="*/ 10 h 47"/>
                  <a:gd name="T16" fmla="*/ 0 w 24"/>
                  <a:gd name="T17" fmla="*/ 12 h 47"/>
                  <a:gd name="T18" fmla="*/ 7 w 24"/>
                  <a:gd name="T19" fmla="*/ 39 h 47"/>
                  <a:gd name="T20" fmla="*/ 15 w 24"/>
                  <a:gd name="T21" fmla="*/ 47 h 47"/>
                  <a:gd name="T22" fmla="*/ 15 w 24"/>
                  <a:gd name="T23" fmla="*/ 31 h 47"/>
                  <a:gd name="T24" fmla="*/ 13 w 24"/>
                  <a:gd name="T25" fmla="*/ 18 h 47"/>
                  <a:gd name="T26" fmla="*/ 24 w 24"/>
                  <a:gd name="T27" fmla="*/ 12 h 47"/>
                  <a:gd name="T28" fmla="*/ 24 w 24"/>
                  <a:gd name="T29" fmla="*/ 12 h 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4"/>
                  <a:gd name="T46" fmla="*/ 0 h 47"/>
                  <a:gd name="T47" fmla="*/ 24 w 24"/>
                  <a:gd name="T48" fmla="*/ 47 h 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4" h="47">
                    <a:moveTo>
                      <a:pt x="24" y="12"/>
                    </a:moveTo>
                    <a:lnTo>
                      <a:pt x="22" y="10"/>
                    </a:lnTo>
                    <a:lnTo>
                      <a:pt x="22" y="6"/>
                    </a:lnTo>
                    <a:lnTo>
                      <a:pt x="18" y="0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7" y="39"/>
                    </a:lnTo>
                    <a:lnTo>
                      <a:pt x="15" y="47"/>
                    </a:lnTo>
                    <a:lnTo>
                      <a:pt x="15" y="31"/>
                    </a:lnTo>
                    <a:lnTo>
                      <a:pt x="13" y="18"/>
                    </a:lnTo>
                    <a:lnTo>
                      <a:pt x="24" y="12"/>
                    </a:lnTo>
                    <a:close/>
                  </a:path>
                </a:pathLst>
              </a:custGeom>
              <a:solidFill>
                <a:srgbClr val="8529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2" name="Freeform 193">
                <a:extLst>
                  <a:ext uri="{FF2B5EF4-FFF2-40B4-BE49-F238E27FC236}">
                    <a16:creationId xmlns:a16="http://schemas.microsoft.com/office/drawing/2014/main" id="{A025CE34-C67C-F2D4-74EB-118D9C3E4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" y="1396"/>
                <a:ext cx="181" cy="240"/>
              </a:xfrm>
              <a:custGeom>
                <a:avLst/>
                <a:gdLst>
                  <a:gd name="T0" fmla="*/ 160 w 181"/>
                  <a:gd name="T1" fmla="*/ 40 h 240"/>
                  <a:gd name="T2" fmla="*/ 146 w 181"/>
                  <a:gd name="T3" fmla="*/ 49 h 240"/>
                  <a:gd name="T4" fmla="*/ 130 w 181"/>
                  <a:gd name="T5" fmla="*/ 58 h 240"/>
                  <a:gd name="T6" fmla="*/ 119 w 181"/>
                  <a:gd name="T7" fmla="*/ 64 h 240"/>
                  <a:gd name="T8" fmla="*/ 119 w 181"/>
                  <a:gd name="T9" fmla="*/ 68 h 240"/>
                  <a:gd name="T10" fmla="*/ 122 w 181"/>
                  <a:gd name="T11" fmla="*/ 88 h 240"/>
                  <a:gd name="T12" fmla="*/ 113 w 181"/>
                  <a:gd name="T13" fmla="*/ 113 h 240"/>
                  <a:gd name="T14" fmla="*/ 96 w 181"/>
                  <a:gd name="T15" fmla="*/ 129 h 240"/>
                  <a:gd name="T16" fmla="*/ 91 w 181"/>
                  <a:gd name="T17" fmla="*/ 131 h 240"/>
                  <a:gd name="T18" fmla="*/ 75 w 181"/>
                  <a:gd name="T19" fmla="*/ 123 h 240"/>
                  <a:gd name="T20" fmla="*/ 60 w 181"/>
                  <a:gd name="T21" fmla="*/ 129 h 240"/>
                  <a:gd name="T22" fmla="*/ 54 w 181"/>
                  <a:gd name="T23" fmla="*/ 149 h 240"/>
                  <a:gd name="T24" fmla="*/ 58 w 181"/>
                  <a:gd name="T25" fmla="*/ 177 h 240"/>
                  <a:gd name="T26" fmla="*/ 76 w 181"/>
                  <a:gd name="T27" fmla="*/ 214 h 240"/>
                  <a:gd name="T28" fmla="*/ 70 w 181"/>
                  <a:gd name="T29" fmla="*/ 229 h 240"/>
                  <a:gd name="T30" fmla="*/ 61 w 181"/>
                  <a:gd name="T31" fmla="*/ 238 h 240"/>
                  <a:gd name="T32" fmla="*/ 58 w 181"/>
                  <a:gd name="T33" fmla="*/ 238 h 240"/>
                  <a:gd name="T34" fmla="*/ 45 w 181"/>
                  <a:gd name="T35" fmla="*/ 226 h 240"/>
                  <a:gd name="T36" fmla="*/ 31 w 181"/>
                  <a:gd name="T37" fmla="*/ 210 h 240"/>
                  <a:gd name="T38" fmla="*/ 23 w 181"/>
                  <a:gd name="T39" fmla="*/ 196 h 240"/>
                  <a:gd name="T40" fmla="*/ 14 w 181"/>
                  <a:gd name="T41" fmla="*/ 181 h 240"/>
                  <a:gd name="T42" fmla="*/ 6 w 181"/>
                  <a:gd name="T43" fmla="*/ 167 h 240"/>
                  <a:gd name="T44" fmla="*/ 2 w 181"/>
                  <a:gd name="T45" fmla="*/ 149 h 240"/>
                  <a:gd name="T46" fmla="*/ 0 w 181"/>
                  <a:gd name="T47" fmla="*/ 129 h 240"/>
                  <a:gd name="T48" fmla="*/ 2 w 181"/>
                  <a:gd name="T49" fmla="*/ 113 h 240"/>
                  <a:gd name="T50" fmla="*/ 3 w 181"/>
                  <a:gd name="T51" fmla="*/ 95 h 240"/>
                  <a:gd name="T52" fmla="*/ 5 w 181"/>
                  <a:gd name="T53" fmla="*/ 80 h 240"/>
                  <a:gd name="T54" fmla="*/ 8 w 181"/>
                  <a:gd name="T55" fmla="*/ 65 h 240"/>
                  <a:gd name="T56" fmla="*/ 14 w 181"/>
                  <a:gd name="T57" fmla="*/ 53 h 240"/>
                  <a:gd name="T58" fmla="*/ 15 w 181"/>
                  <a:gd name="T59" fmla="*/ 49 h 240"/>
                  <a:gd name="T60" fmla="*/ 28 w 181"/>
                  <a:gd name="T61" fmla="*/ 37 h 240"/>
                  <a:gd name="T62" fmla="*/ 52 w 181"/>
                  <a:gd name="T63" fmla="*/ 22 h 240"/>
                  <a:gd name="T64" fmla="*/ 72 w 181"/>
                  <a:gd name="T65" fmla="*/ 11 h 240"/>
                  <a:gd name="T66" fmla="*/ 88 w 181"/>
                  <a:gd name="T67" fmla="*/ 4 h 240"/>
                  <a:gd name="T68" fmla="*/ 103 w 181"/>
                  <a:gd name="T69" fmla="*/ 1 h 240"/>
                  <a:gd name="T70" fmla="*/ 116 w 181"/>
                  <a:gd name="T71" fmla="*/ 0 h 240"/>
                  <a:gd name="T72" fmla="*/ 136 w 181"/>
                  <a:gd name="T73" fmla="*/ 3 h 240"/>
                  <a:gd name="T74" fmla="*/ 158 w 181"/>
                  <a:gd name="T75" fmla="*/ 11 h 240"/>
                  <a:gd name="T76" fmla="*/ 172 w 181"/>
                  <a:gd name="T77" fmla="*/ 16 h 240"/>
                  <a:gd name="T78" fmla="*/ 181 w 181"/>
                  <a:gd name="T79" fmla="*/ 34 h 240"/>
                  <a:gd name="T80" fmla="*/ 167 w 181"/>
                  <a:gd name="T81" fmla="*/ 37 h 240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81"/>
                  <a:gd name="T124" fmla="*/ 0 h 240"/>
                  <a:gd name="T125" fmla="*/ 181 w 181"/>
                  <a:gd name="T126" fmla="*/ 240 h 240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81" h="240">
                    <a:moveTo>
                      <a:pt x="167" y="37"/>
                    </a:moveTo>
                    <a:lnTo>
                      <a:pt x="160" y="40"/>
                    </a:lnTo>
                    <a:lnTo>
                      <a:pt x="154" y="44"/>
                    </a:lnTo>
                    <a:lnTo>
                      <a:pt x="146" y="49"/>
                    </a:lnTo>
                    <a:lnTo>
                      <a:pt x="137" y="55"/>
                    </a:lnTo>
                    <a:lnTo>
                      <a:pt x="130" y="58"/>
                    </a:lnTo>
                    <a:lnTo>
                      <a:pt x="125" y="61"/>
                    </a:lnTo>
                    <a:lnTo>
                      <a:pt x="119" y="64"/>
                    </a:lnTo>
                    <a:lnTo>
                      <a:pt x="119" y="65"/>
                    </a:lnTo>
                    <a:lnTo>
                      <a:pt x="119" y="68"/>
                    </a:lnTo>
                    <a:lnTo>
                      <a:pt x="122" y="77"/>
                    </a:lnTo>
                    <a:lnTo>
                      <a:pt x="122" y="88"/>
                    </a:lnTo>
                    <a:lnTo>
                      <a:pt x="119" y="102"/>
                    </a:lnTo>
                    <a:lnTo>
                      <a:pt x="113" y="113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3" y="134"/>
                    </a:lnTo>
                    <a:lnTo>
                      <a:pt x="91" y="131"/>
                    </a:lnTo>
                    <a:lnTo>
                      <a:pt x="84" y="126"/>
                    </a:lnTo>
                    <a:lnTo>
                      <a:pt x="75" y="123"/>
                    </a:lnTo>
                    <a:lnTo>
                      <a:pt x="67" y="125"/>
                    </a:lnTo>
                    <a:lnTo>
                      <a:pt x="60" y="129"/>
                    </a:lnTo>
                    <a:lnTo>
                      <a:pt x="55" y="140"/>
                    </a:lnTo>
                    <a:lnTo>
                      <a:pt x="54" y="149"/>
                    </a:lnTo>
                    <a:lnTo>
                      <a:pt x="54" y="153"/>
                    </a:lnTo>
                    <a:lnTo>
                      <a:pt x="58" y="177"/>
                    </a:lnTo>
                    <a:lnTo>
                      <a:pt x="75" y="210"/>
                    </a:lnTo>
                    <a:lnTo>
                      <a:pt x="76" y="214"/>
                    </a:lnTo>
                    <a:lnTo>
                      <a:pt x="75" y="225"/>
                    </a:lnTo>
                    <a:lnTo>
                      <a:pt x="70" y="229"/>
                    </a:lnTo>
                    <a:lnTo>
                      <a:pt x="66" y="235"/>
                    </a:lnTo>
                    <a:lnTo>
                      <a:pt x="61" y="238"/>
                    </a:lnTo>
                    <a:lnTo>
                      <a:pt x="60" y="240"/>
                    </a:lnTo>
                    <a:lnTo>
                      <a:pt x="58" y="238"/>
                    </a:lnTo>
                    <a:lnTo>
                      <a:pt x="52" y="234"/>
                    </a:lnTo>
                    <a:lnTo>
                      <a:pt x="45" y="226"/>
                    </a:lnTo>
                    <a:lnTo>
                      <a:pt x="37" y="216"/>
                    </a:lnTo>
                    <a:lnTo>
                      <a:pt x="31" y="210"/>
                    </a:lnTo>
                    <a:lnTo>
                      <a:pt x="26" y="204"/>
                    </a:lnTo>
                    <a:lnTo>
                      <a:pt x="23" y="196"/>
                    </a:lnTo>
                    <a:lnTo>
                      <a:pt x="18" y="190"/>
                    </a:lnTo>
                    <a:lnTo>
                      <a:pt x="14" y="181"/>
                    </a:lnTo>
                    <a:lnTo>
                      <a:pt x="9" y="174"/>
                    </a:lnTo>
                    <a:lnTo>
                      <a:pt x="6" y="167"/>
                    </a:lnTo>
                    <a:lnTo>
                      <a:pt x="5" y="159"/>
                    </a:lnTo>
                    <a:lnTo>
                      <a:pt x="2" y="149"/>
                    </a:lnTo>
                    <a:lnTo>
                      <a:pt x="2" y="140"/>
                    </a:lnTo>
                    <a:lnTo>
                      <a:pt x="0" y="129"/>
                    </a:lnTo>
                    <a:lnTo>
                      <a:pt x="2" y="122"/>
                    </a:lnTo>
                    <a:lnTo>
                      <a:pt x="2" y="113"/>
                    </a:lnTo>
                    <a:lnTo>
                      <a:pt x="2" y="102"/>
                    </a:lnTo>
                    <a:lnTo>
                      <a:pt x="3" y="95"/>
                    </a:lnTo>
                    <a:lnTo>
                      <a:pt x="5" y="88"/>
                    </a:lnTo>
                    <a:lnTo>
                      <a:pt x="5" y="80"/>
                    </a:lnTo>
                    <a:lnTo>
                      <a:pt x="8" y="71"/>
                    </a:lnTo>
                    <a:lnTo>
                      <a:pt x="8" y="65"/>
                    </a:lnTo>
                    <a:lnTo>
                      <a:pt x="11" y="61"/>
                    </a:lnTo>
                    <a:lnTo>
                      <a:pt x="14" y="53"/>
                    </a:lnTo>
                    <a:lnTo>
                      <a:pt x="15" y="52"/>
                    </a:lnTo>
                    <a:lnTo>
                      <a:pt x="15" y="49"/>
                    </a:lnTo>
                    <a:lnTo>
                      <a:pt x="21" y="46"/>
                    </a:lnTo>
                    <a:lnTo>
                      <a:pt x="28" y="37"/>
                    </a:lnTo>
                    <a:lnTo>
                      <a:pt x="40" y="31"/>
                    </a:lnTo>
                    <a:lnTo>
                      <a:pt x="52" y="22"/>
                    </a:lnTo>
                    <a:lnTo>
                      <a:pt x="66" y="14"/>
                    </a:lnTo>
                    <a:lnTo>
                      <a:pt x="72" y="11"/>
                    </a:lnTo>
                    <a:lnTo>
                      <a:pt x="81" y="7"/>
                    </a:lnTo>
                    <a:lnTo>
                      <a:pt x="88" y="4"/>
                    </a:lnTo>
                    <a:lnTo>
                      <a:pt x="96" y="3"/>
                    </a:lnTo>
                    <a:lnTo>
                      <a:pt x="103" y="1"/>
                    </a:lnTo>
                    <a:lnTo>
                      <a:pt x="111" y="0"/>
                    </a:lnTo>
                    <a:lnTo>
                      <a:pt x="116" y="0"/>
                    </a:lnTo>
                    <a:lnTo>
                      <a:pt x="125" y="1"/>
                    </a:lnTo>
                    <a:lnTo>
                      <a:pt x="136" y="3"/>
                    </a:lnTo>
                    <a:lnTo>
                      <a:pt x="149" y="7"/>
                    </a:lnTo>
                    <a:lnTo>
                      <a:pt x="158" y="11"/>
                    </a:lnTo>
                    <a:lnTo>
                      <a:pt x="167" y="14"/>
                    </a:lnTo>
                    <a:lnTo>
                      <a:pt x="172" y="16"/>
                    </a:lnTo>
                    <a:lnTo>
                      <a:pt x="175" y="19"/>
                    </a:lnTo>
                    <a:lnTo>
                      <a:pt x="181" y="34"/>
                    </a:lnTo>
                    <a:lnTo>
                      <a:pt x="167" y="37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3" name="Freeform 194">
                <a:extLst>
                  <a:ext uri="{FF2B5EF4-FFF2-40B4-BE49-F238E27FC236}">
                    <a16:creationId xmlns:a16="http://schemas.microsoft.com/office/drawing/2014/main" id="{A774CA01-B376-E2C3-24AB-E7891DB9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9" y="1536"/>
                <a:ext cx="27" cy="64"/>
              </a:xfrm>
              <a:custGeom>
                <a:avLst/>
                <a:gdLst>
                  <a:gd name="T0" fmla="*/ 0 w 27"/>
                  <a:gd name="T1" fmla="*/ 0 h 64"/>
                  <a:gd name="T2" fmla="*/ 27 w 27"/>
                  <a:gd name="T3" fmla="*/ 47 h 64"/>
                  <a:gd name="T4" fmla="*/ 24 w 27"/>
                  <a:gd name="T5" fmla="*/ 47 h 64"/>
                  <a:gd name="T6" fmla="*/ 15 w 27"/>
                  <a:gd name="T7" fmla="*/ 52 h 64"/>
                  <a:gd name="T8" fmla="*/ 7 w 27"/>
                  <a:gd name="T9" fmla="*/ 58 h 64"/>
                  <a:gd name="T10" fmla="*/ 4 w 27"/>
                  <a:gd name="T11" fmla="*/ 64 h 64"/>
                  <a:gd name="T12" fmla="*/ 3 w 27"/>
                  <a:gd name="T13" fmla="*/ 56 h 64"/>
                  <a:gd name="T14" fmla="*/ 4 w 27"/>
                  <a:gd name="T15" fmla="*/ 47 h 64"/>
                  <a:gd name="T16" fmla="*/ 7 w 27"/>
                  <a:gd name="T17" fmla="*/ 41 h 64"/>
                  <a:gd name="T18" fmla="*/ 10 w 27"/>
                  <a:gd name="T19" fmla="*/ 41 h 64"/>
                  <a:gd name="T20" fmla="*/ 3 w 27"/>
                  <a:gd name="T21" fmla="*/ 13 h 64"/>
                  <a:gd name="T22" fmla="*/ 0 w 27"/>
                  <a:gd name="T23" fmla="*/ 0 h 64"/>
                  <a:gd name="T24" fmla="*/ 0 w 27"/>
                  <a:gd name="T25" fmla="*/ 0 h 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"/>
                  <a:gd name="T40" fmla="*/ 0 h 64"/>
                  <a:gd name="T41" fmla="*/ 27 w 27"/>
                  <a:gd name="T42" fmla="*/ 64 h 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" h="64">
                    <a:moveTo>
                      <a:pt x="0" y="0"/>
                    </a:moveTo>
                    <a:lnTo>
                      <a:pt x="27" y="47"/>
                    </a:lnTo>
                    <a:lnTo>
                      <a:pt x="24" y="47"/>
                    </a:lnTo>
                    <a:lnTo>
                      <a:pt x="15" y="52"/>
                    </a:lnTo>
                    <a:lnTo>
                      <a:pt x="7" y="58"/>
                    </a:lnTo>
                    <a:lnTo>
                      <a:pt x="4" y="64"/>
                    </a:lnTo>
                    <a:lnTo>
                      <a:pt x="3" y="56"/>
                    </a:lnTo>
                    <a:lnTo>
                      <a:pt x="4" y="47"/>
                    </a:lnTo>
                    <a:lnTo>
                      <a:pt x="7" y="41"/>
                    </a:lnTo>
                    <a:lnTo>
                      <a:pt x="10" y="41"/>
                    </a:lnTo>
                    <a:lnTo>
                      <a:pt x="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4A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4" name="Freeform 195">
                <a:extLst>
                  <a:ext uri="{FF2B5EF4-FFF2-40B4-BE49-F238E27FC236}">
                    <a16:creationId xmlns:a16="http://schemas.microsoft.com/office/drawing/2014/main" id="{0292BA21-4FFD-7C60-8F27-1DBAD4829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0" y="1412"/>
                <a:ext cx="94" cy="100"/>
              </a:xfrm>
              <a:custGeom>
                <a:avLst/>
                <a:gdLst>
                  <a:gd name="T0" fmla="*/ 94 w 94"/>
                  <a:gd name="T1" fmla="*/ 1 h 100"/>
                  <a:gd name="T2" fmla="*/ 92 w 94"/>
                  <a:gd name="T3" fmla="*/ 1 h 100"/>
                  <a:gd name="T4" fmla="*/ 92 w 94"/>
                  <a:gd name="T5" fmla="*/ 4 h 100"/>
                  <a:gd name="T6" fmla="*/ 86 w 94"/>
                  <a:gd name="T7" fmla="*/ 9 h 100"/>
                  <a:gd name="T8" fmla="*/ 79 w 94"/>
                  <a:gd name="T9" fmla="*/ 16 h 100"/>
                  <a:gd name="T10" fmla="*/ 70 w 94"/>
                  <a:gd name="T11" fmla="*/ 19 h 100"/>
                  <a:gd name="T12" fmla="*/ 64 w 94"/>
                  <a:gd name="T13" fmla="*/ 22 h 100"/>
                  <a:gd name="T14" fmla="*/ 58 w 94"/>
                  <a:gd name="T15" fmla="*/ 27 h 100"/>
                  <a:gd name="T16" fmla="*/ 50 w 94"/>
                  <a:gd name="T17" fmla="*/ 31 h 100"/>
                  <a:gd name="T18" fmla="*/ 40 w 94"/>
                  <a:gd name="T19" fmla="*/ 37 h 100"/>
                  <a:gd name="T20" fmla="*/ 37 w 94"/>
                  <a:gd name="T21" fmla="*/ 40 h 100"/>
                  <a:gd name="T22" fmla="*/ 37 w 94"/>
                  <a:gd name="T23" fmla="*/ 40 h 100"/>
                  <a:gd name="T24" fmla="*/ 42 w 94"/>
                  <a:gd name="T25" fmla="*/ 45 h 100"/>
                  <a:gd name="T26" fmla="*/ 45 w 94"/>
                  <a:gd name="T27" fmla="*/ 52 h 100"/>
                  <a:gd name="T28" fmla="*/ 45 w 94"/>
                  <a:gd name="T29" fmla="*/ 63 h 100"/>
                  <a:gd name="T30" fmla="*/ 37 w 94"/>
                  <a:gd name="T31" fmla="*/ 73 h 100"/>
                  <a:gd name="T32" fmla="*/ 28 w 94"/>
                  <a:gd name="T33" fmla="*/ 86 h 100"/>
                  <a:gd name="T34" fmla="*/ 19 w 94"/>
                  <a:gd name="T35" fmla="*/ 95 h 100"/>
                  <a:gd name="T36" fmla="*/ 16 w 94"/>
                  <a:gd name="T37" fmla="*/ 100 h 100"/>
                  <a:gd name="T38" fmla="*/ 18 w 94"/>
                  <a:gd name="T39" fmla="*/ 95 h 100"/>
                  <a:gd name="T40" fmla="*/ 16 w 94"/>
                  <a:gd name="T41" fmla="*/ 86 h 100"/>
                  <a:gd name="T42" fmla="*/ 12 w 94"/>
                  <a:gd name="T43" fmla="*/ 83 h 100"/>
                  <a:gd name="T44" fmla="*/ 7 w 94"/>
                  <a:gd name="T45" fmla="*/ 82 h 100"/>
                  <a:gd name="T46" fmla="*/ 4 w 94"/>
                  <a:gd name="T47" fmla="*/ 80 h 100"/>
                  <a:gd name="T48" fmla="*/ 3 w 94"/>
                  <a:gd name="T49" fmla="*/ 80 h 100"/>
                  <a:gd name="T50" fmla="*/ 0 w 94"/>
                  <a:gd name="T51" fmla="*/ 76 h 100"/>
                  <a:gd name="T52" fmla="*/ 3 w 94"/>
                  <a:gd name="T53" fmla="*/ 67 h 100"/>
                  <a:gd name="T54" fmla="*/ 4 w 94"/>
                  <a:gd name="T55" fmla="*/ 66 h 100"/>
                  <a:gd name="T56" fmla="*/ 12 w 94"/>
                  <a:gd name="T57" fmla="*/ 69 h 100"/>
                  <a:gd name="T58" fmla="*/ 16 w 94"/>
                  <a:gd name="T59" fmla="*/ 70 h 100"/>
                  <a:gd name="T60" fmla="*/ 18 w 94"/>
                  <a:gd name="T61" fmla="*/ 72 h 100"/>
                  <a:gd name="T62" fmla="*/ 21 w 94"/>
                  <a:gd name="T63" fmla="*/ 67 h 100"/>
                  <a:gd name="T64" fmla="*/ 22 w 94"/>
                  <a:gd name="T65" fmla="*/ 63 h 100"/>
                  <a:gd name="T66" fmla="*/ 16 w 94"/>
                  <a:gd name="T67" fmla="*/ 58 h 100"/>
                  <a:gd name="T68" fmla="*/ 10 w 94"/>
                  <a:gd name="T69" fmla="*/ 55 h 100"/>
                  <a:gd name="T70" fmla="*/ 4 w 94"/>
                  <a:gd name="T71" fmla="*/ 54 h 100"/>
                  <a:gd name="T72" fmla="*/ 3 w 94"/>
                  <a:gd name="T73" fmla="*/ 54 h 100"/>
                  <a:gd name="T74" fmla="*/ 3 w 94"/>
                  <a:gd name="T75" fmla="*/ 51 h 100"/>
                  <a:gd name="T76" fmla="*/ 6 w 94"/>
                  <a:gd name="T77" fmla="*/ 45 h 100"/>
                  <a:gd name="T78" fmla="*/ 10 w 94"/>
                  <a:gd name="T79" fmla="*/ 42 h 100"/>
                  <a:gd name="T80" fmla="*/ 16 w 94"/>
                  <a:gd name="T81" fmla="*/ 40 h 100"/>
                  <a:gd name="T82" fmla="*/ 22 w 94"/>
                  <a:gd name="T83" fmla="*/ 40 h 100"/>
                  <a:gd name="T84" fmla="*/ 25 w 94"/>
                  <a:gd name="T85" fmla="*/ 40 h 100"/>
                  <a:gd name="T86" fmla="*/ 27 w 94"/>
                  <a:gd name="T87" fmla="*/ 37 h 100"/>
                  <a:gd name="T88" fmla="*/ 31 w 94"/>
                  <a:gd name="T89" fmla="*/ 31 h 100"/>
                  <a:gd name="T90" fmla="*/ 37 w 94"/>
                  <a:gd name="T91" fmla="*/ 25 h 100"/>
                  <a:gd name="T92" fmla="*/ 45 w 94"/>
                  <a:gd name="T93" fmla="*/ 21 h 100"/>
                  <a:gd name="T94" fmla="*/ 53 w 94"/>
                  <a:gd name="T95" fmla="*/ 19 h 100"/>
                  <a:gd name="T96" fmla="*/ 58 w 94"/>
                  <a:gd name="T97" fmla="*/ 21 h 100"/>
                  <a:gd name="T98" fmla="*/ 58 w 94"/>
                  <a:gd name="T99" fmla="*/ 19 h 100"/>
                  <a:gd name="T100" fmla="*/ 59 w 94"/>
                  <a:gd name="T101" fmla="*/ 12 h 100"/>
                  <a:gd name="T102" fmla="*/ 62 w 94"/>
                  <a:gd name="T103" fmla="*/ 6 h 100"/>
                  <a:gd name="T104" fmla="*/ 68 w 94"/>
                  <a:gd name="T105" fmla="*/ 1 h 100"/>
                  <a:gd name="T106" fmla="*/ 77 w 94"/>
                  <a:gd name="T107" fmla="*/ 1 h 100"/>
                  <a:gd name="T108" fmla="*/ 82 w 94"/>
                  <a:gd name="T109" fmla="*/ 7 h 100"/>
                  <a:gd name="T110" fmla="*/ 82 w 94"/>
                  <a:gd name="T111" fmla="*/ 4 h 100"/>
                  <a:gd name="T112" fmla="*/ 86 w 94"/>
                  <a:gd name="T113" fmla="*/ 1 h 100"/>
                  <a:gd name="T114" fmla="*/ 92 w 94"/>
                  <a:gd name="T115" fmla="*/ 0 h 100"/>
                  <a:gd name="T116" fmla="*/ 94 w 94"/>
                  <a:gd name="T117" fmla="*/ 1 h 100"/>
                  <a:gd name="T118" fmla="*/ 94 w 94"/>
                  <a:gd name="T119" fmla="*/ 1 h 10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4"/>
                  <a:gd name="T181" fmla="*/ 0 h 100"/>
                  <a:gd name="T182" fmla="*/ 94 w 94"/>
                  <a:gd name="T183" fmla="*/ 100 h 100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4" h="100">
                    <a:moveTo>
                      <a:pt x="94" y="1"/>
                    </a:moveTo>
                    <a:lnTo>
                      <a:pt x="92" y="1"/>
                    </a:lnTo>
                    <a:lnTo>
                      <a:pt x="92" y="4"/>
                    </a:lnTo>
                    <a:lnTo>
                      <a:pt x="86" y="9"/>
                    </a:lnTo>
                    <a:lnTo>
                      <a:pt x="79" y="16"/>
                    </a:lnTo>
                    <a:lnTo>
                      <a:pt x="70" y="19"/>
                    </a:lnTo>
                    <a:lnTo>
                      <a:pt x="64" y="22"/>
                    </a:lnTo>
                    <a:lnTo>
                      <a:pt x="58" y="27"/>
                    </a:lnTo>
                    <a:lnTo>
                      <a:pt x="50" y="31"/>
                    </a:lnTo>
                    <a:lnTo>
                      <a:pt x="40" y="37"/>
                    </a:lnTo>
                    <a:lnTo>
                      <a:pt x="37" y="40"/>
                    </a:lnTo>
                    <a:lnTo>
                      <a:pt x="42" y="45"/>
                    </a:lnTo>
                    <a:lnTo>
                      <a:pt x="45" y="52"/>
                    </a:lnTo>
                    <a:lnTo>
                      <a:pt x="45" y="63"/>
                    </a:lnTo>
                    <a:lnTo>
                      <a:pt x="37" y="73"/>
                    </a:lnTo>
                    <a:lnTo>
                      <a:pt x="28" y="86"/>
                    </a:lnTo>
                    <a:lnTo>
                      <a:pt x="19" y="95"/>
                    </a:lnTo>
                    <a:lnTo>
                      <a:pt x="16" y="100"/>
                    </a:lnTo>
                    <a:lnTo>
                      <a:pt x="18" y="95"/>
                    </a:lnTo>
                    <a:lnTo>
                      <a:pt x="16" y="86"/>
                    </a:lnTo>
                    <a:lnTo>
                      <a:pt x="12" y="83"/>
                    </a:lnTo>
                    <a:lnTo>
                      <a:pt x="7" y="82"/>
                    </a:lnTo>
                    <a:lnTo>
                      <a:pt x="4" y="80"/>
                    </a:lnTo>
                    <a:lnTo>
                      <a:pt x="3" y="80"/>
                    </a:lnTo>
                    <a:lnTo>
                      <a:pt x="0" y="76"/>
                    </a:lnTo>
                    <a:lnTo>
                      <a:pt x="3" y="67"/>
                    </a:lnTo>
                    <a:lnTo>
                      <a:pt x="4" y="66"/>
                    </a:lnTo>
                    <a:lnTo>
                      <a:pt x="12" y="69"/>
                    </a:lnTo>
                    <a:lnTo>
                      <a:pt x="16" y="70"/>
                    </a:lnTo>
                    <a:lnTo>
                      <a:pt x="18" y="72"/>
                    </a:lnTo>
                    <a:lnTo>
                      <a:pt x="21" y="67"/>
                    </a:lnTo>
                    <a:lnTo>
                      <a:pt x="22" y="63"/>
                    </a:lnTo>
                    <a:lnTo>
                      <a:pt x="16" y="58"/>
                    </a:lnTo>
                    <a:lnTo>
                      <a:pt x="10" y="55"/>
                    </a:lnTo>
                    <a:lnTo>
                      <a:pt x="4" y="54"/>
                    </a:lnTo>
                    <a:lnTo>
                      <a:pt x="3" y="54"/>
                    </a:lnTo>
                    <a:lnTo>
                      <a:pt x="3" y="51"/>
                    </a:lnTo>
                    <a:lnTo>
                      <a:pt x="6" y="45"/>
                    </a:lnTo>
                    <a:lnTo>
                      <a:pt x="10" y="42"/>
                    </a:lnTo>
                    <a:lnTo>
                      <a:pt x="16" y="40"/>
                    </a:lnTo>
                    <a:lnTo>
                      <a:pt x="22" y="40"/>
                    </a:lnTo>
                    <a:lnTo>
                      <a:pt x="25" y="40"/>
                    </a:lnTo>
                    <a:lnTo>
                      <a:pt x="27" y="37"/>
                    </a:lnTo>
                    <a:lnTo>
                      <a:pt x="31" y="31"/>
                    </a:lnTo>
                    <a:lnTo>
                      <a:pt x="37" y="25"/>
                    </a:lnTo>
                    <a:lnTo>
                      <a:pt x="45" y="21"/>
                    </a:lnTo>
                    <a:lnTo>
                      <a:pt x="53" y="19"/>
                    </a:lnTo>
                    <a:lnTo>
                      <a:pt x="58" y="21"/>
                    </a:lnTo>
                    <a:lnTo>
                      <a:pt x="58" y="19"/>
                    </a:lnTo>
                    <a:lnTo>
                      <a:pt x="59" y="12"/>
                    </a:lnTo>
                    <a:lnTo>
                      <a:pt x="62" y="6"/>
                    </a:lnTo>
                    <a:lnTo>
                      <a:pt x="68" y="1"/>
                    </a:lnTo>
                    <a:lnTo>
                      <a:pt x="77" y="1"/>
                    </a:lnTo>
                    <a:lnTo>
                      <a:pt x="82" y="7"/>
                    </a:lnTo>
                    <a:lnTo>
                      <a:pt x="82" y="4"/>
                    </a:lnTo>
                    <a:lnTo>
                      <a:pt x="86" y="1"/>
                    </a:lnTo>
                    <a:lnTo>
                      <a:pt x="92" y="0"/>
                    </a:lnTo>
                    <a:lnTo>
                      <a:pt x="94" y="1"/>
                    </a:lnTo>
                    <a:close/>
                  </a:path>
                </a:pathLst>
              </a:custGeom>
              <a:solidFill>
                <a:srgbClr val="525C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5" name="Freeform 196">
                <a:extLst>
                  <a:ext uri="{FF2B5EF4-FFF2-40B4-BE49-F238E27FC236}">
                    <a16:creationId xmlns:a16="http://schemas.microsoft.com/office/drawing/2014/main" id="{1259881F-64A4-5DFD-FC02-C83237F54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3" y="1810"/>
                <a:ext cx="1162" cy="838"/>
              </a:xfrm>
              <a:custGeom>
                <a:avLst/>
                <a:gdLst>
                  <a:gd name="T0" fmla="*/ 2 w 1162"/>
                  <a:gd name="T1" fmla="*/ 291 h 838"/>
                  <a:gd name="T2" fmla="*/ 5 w 1162"/>
                  <a:gd name="T3" fmla="*/ 270 h 838"/>
                  <a:gd name="T4" fmla="*/ 15 w 1162"/>
                  <a:gd name="T5" fmla="*/ 242 h 838"/>
                  <a:gd name="T6" fmla="*/ 30 w 1162"/>
                  <a:gd name="T7" fmla="*/ 209 h 838"/>
                  <a:gd name="T8" fmla="*/ 57 w 1162"/>
                  <a:gd name="T9" fmla="*/ 176 h 838"/>
                  <a:gd name="T10" fmla="*/ 88 w 1162"/>
                  <a:gd name="T11" fmla="*/ 139 h 838"/>
                  <a:gd name="T12" fmla="*/ 126 w 1162"/>
                  <a:gd name="T13" fmla="*/ 105 h 838"/>
                  <a:gd name="T14" fmla="*/ 161 w 1162"/>
                  <a:gd name="T15" fmla="*/ 78 h 838"/>
                  <a:gd name="T16" fmla="*/ 190 w 1162"/>
                  <a:gd name="T17" fmla="*/ 58 h 838"/>
                  <a:gd name="T18" fmla="*/ 205 w 1162"/>
                  <a:gd name="T19" fmla="*/ 46 h 838"/>
                  <a:gd name="T20" fmla="*/ 299 w 1162"/>
                  <a:gd name="T21" fmla="*/ 0 h 838"/>
                  <a:gd name="T22" fmla="*/ 311 w 1162"/>
                  <a:gd name="T23" fmla="*/ 3 h 838"/>
                  <a:gd name="T24" fmla="*/ 330 w 1162"/>
                  <a:gd name="T25" fmla="*/ 14 h 838"/>
                  <a:gd name="T26" fmla="*/ 352 w 1162"/>
                  <a:gd name="T27" fmla="*/ 26 h 838"/>
                  <a:gd name="T28" fmla="*/ 379 w 1162"/>
                  <a:gd name="T29" fmla="*/ 43 h 838"/>
                  <a:gd name="T30" fmla="*/ 408 w 1162"/>
                  <a:gd name="T31" fmla="*/ 61 h 838"/>
                  <a:gd name="T32" fmla="*/ 431 w 1162"/>
                  <a:gd name="T33" fmla="*/ 81 h 838"/>
                  <a:gd name="T34" fmla="*/ 454 w 1162"/>
                  <a:gd name="T35" fmla="*/ 102 h 838"/>
                  <a:gd name="T36" fmla="*/ 482 w 1162"/>
                  <a:gd name="T37" fmla="*/ 127 h 838"/>
                  <a:gd name="T38" fmla="*/ 619 w 1162"/>
                  <a:gd name="T39" fmla="*/ 218 h 838"/>
                  <a:gd name="T40" fmla="*/ 616 w 1162"/>
                  <a:gd name="T41" fmla="*/ 228 h 838"/>
                  <a:gd name="T42" fmla="*/ 628 w 1162"/>
                  <a:gd name="T43" fmla="*/ 246 h 838"/>
                  <a:gd name="T44" fmla="*/ 651 w 1162"/>
                  <a:gd name="T45" fmla="*/ 266 h 838"/>
                  <a:gd name="T46" fmla="*/ 685 w 1162"/>
                  <a:gd name="T47" fmla="*/ 293 h 838"/>
                  <a:gd name="T48" fmla="*/ 722 w 1162"/>
                  <a:gd name="T49" fmla="*/ 318 h 838"/>
                  <a:gd name="T50" fmla="*/ 758 w 1162"/>
                  <a:gd name="T51" fmla="*/ 345 h 838"/>
                  <a:gd name="T52" fmla="*/ 783 w 1162"/>
                  <a:gd name="T53" fmla="*/ 361 h 838"/>
                  <a:gd name="T54" fmla="*/ 795 w 1162"/>
                  <a:gd name="T55" fmla="*/ 372 h 838"/>
                  <a:gd name="T56" fmla="*/ 1162 w 1162"/>
                  <a:gd name="T57" fmla="*/ 557 h 838"/>
                  <a:gd name="T58" fmla="*/ 1004 w 1162"/>
                  <a:gd name="T59" fmla="*/ 607 h 838"/>
                  <a:gd name="T60" fmla="*/ 992 w 1162"/>
                  <a:gd name="T61" fmla="*/ 622 h 838"/>
                  <a:gd name="T62" fmla="*/ 961 w 1162"/>
                  <a:gd name="T63" fmla="*/ 633 h 838"/>
                  <a:gd name="T64" fmla="*/ 934 w 1162"/>
                  <a:gd name="T65" fmla="*/ 637 h 838"/>
                  <a:gd name="T66" fmla="*/ 892 w 1162"/>
                  <a:gd name="T67" fmla="*/ 630 h 838"/>
                  <a:gd name="T68" fmla="*/ 846 w 1162"/>
                  <a:gd name="T69" fmla="*/ 621 h 838"/>
                  <a:gd name="T70" fmla="*/ 801 w 1162"/>
                  <a:gd name="T71" fmla="*/ 612 h 838"/>
                  <a:gd name="T72" fmla="*/ 768 w 1162"/>
                  <a:gd name="T73" fmla="*/ 604 h 838"/>
                  <a:gd name="T74" fmla="*/ 749 w 1162"/>
                  <a:gd name="T75" fmla="*/ 600 h 838"/>
                  <a:gd name="T76" fmla="*/ 630 w 1162"/>
                  <a:gd name="T77" fmla="*/ 571 h 838"/>
                  <a:gd name="T78" fmla="*/ 625 w 1162"/>
                  <a:gd name="T79" fmla="*/ 592 h 838"/>
                  <a:gd name="T80" fmla="*/ 616 w 1162"/>
                  <a:gd name="T81" fmla="*/ 622 h 838"/>
                  <a:gd name="T82" fmla="*/ 600 w 1162"/>
                  <a:gd name="T83" fmla="*/ 658 h 838"/>
                  <a:gd name="T84" fmla="*/ 576 w 1162"/>
                  <a:gd name="T85" fmla="*/ 698 h 838"/>
                  <a:gd name="T86" fmla="*/ 540 w 1162"/>
                  <a:gd name="T87" fmla="*/ 735 h 838"/>
                  <a:gd name="T88" fmla="*/ 497 w 1162"/>
                  <a:gd name="T89" fmla="*/ 773 h 838"/>
                  <a:gd name="T90" fmla="*/ 458 w 1162"/>
                  <a:gd name="T91" fmla="*/ 801 h 838"/>
                  <a:gd name="T92" fmla="*/ 427 w 1162"/>
                  <a:gd name="T93" fmla="*/ 825 h 838"/>
                  <a:gd name="T94" fmla="*/ 409 w 1162"/>
                  <a:gd name="T95" fmla="*/ 837 h 838"/>
                  <a:gd name="T96" fmla="*/ 0 w 1162"/>
                  <a:gd name="T97" fmla="*/ 303 h 838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162"/>
                  <a:gd name="T148" fmla="*/ 0 h 838"/>
                  <a:gd name="T149" fmla="*/ 1162 w 1162"/>
                  <a:gd name="T150" fmla="*/ 838 h 838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162" h="838">
                    <a:moveTo>
                      <a:pt x="0" y="303"/>
                    </a:moveTo>
                    <a:lnTo>
                      <a:pt x="0" y="298"/>
                    </a:lnTo>
                    <a:lnTo>
                      <a:pt x="2" y="291"/>
                    </a:lnTo>
                    <a:lnTo>
                      <a:pt x="2" y="284"/>
                    </a:lnTo>
                    <a:lnTo>
                      <a:pt x="3" y="278"/>
                    </a:lnTo>
                    <a:lnTo>
                      <a:pt x="5" y="270"/>
                    </a:lnTo>
                    <a:lnTo>
                      <a:pt x="8" y="261"/>
                    </a:lnTo>
                    <a:lnTo>
                      <a:pt x="11" y="251"/>
                    </a:lnTo>
                    <a:lnTo>
                      <a:pt x="15" y="242"/>
                    </a:lnTo>
                    <a:lnTo>
                      <a:pt x="20" y="231"/>
                    </a:lnTo>
                    <a:lnTo>
                      <a:pt x="26" y="221"/>
                    </a:lnTo>
                    <a:lnTo>
                      <a:pt x="30" y="209"/>
                    </a:lnTo>
                    <a:lnTo>
                      <a:pt x="39" y="199"/>
                    </a:lnTo>
                    <a:lnTo>
                      <a:pt x="47" y="187"/>
                    </a:lnTo>
                    <a:lnTo>
                      <a:pt x="57" y="176"/>
                    </a:lnTo>
                    <a:lnTo>
                      <a:pt x="64" y="163"/>
                    </a:lnTo>
                    <a:lnTo>
                      <a:pt x="76" y="151"/>
                    </a:lnTo>
                    <a:lnTo>
                      <a:pt x="88" y="139"/>
                    </a:lnTo>
                    <a:lnTo>
                      <a:pt x="102" y="127"/>
                    </a:lnTo>
                    <a:lnTo>
                      <a:pt x="114" y="115"/>
                    </a:lnTo>
                    <a:lnTo>
                      <a:pt x="126" y="105"/>
                    </a:lnTo>
                    <a:lnTo>
                      <a:pt x="138" y="94"/>
                    </a:lnTo>
                    <a:lnTo>
                      <a:pt x="151" y="87"/>
                    </a:lnTo>
                    <a:lnTo>
                      <a:pt x="161" y="78"/>
                    </a:lnTo>
                    <a:lnTo>
                      <a:pt x="172" y="69"/>
                    </a:lnTo>
                    <a:lnTo>
                      <a:pt x="181" y="61"/>
                    </a:lnTo>
                    <a:lnTo>
                      <a:pt x="190" y="58"/>
                    </a:lnTo>
                    <a:lnTo>
                      <a:pt x="196" y="52"/>
                    </a:lnTo>
                    <a:lnTo>
                      <a:pt x="202" y="49"/>
                    </a:lnTo>
                    <a:lnTo>
                      <a:pt x="205" y="46"/>
                    </a:lnTo>
                    <a:lnTo>
                      <a:pt x="206" y="46"/>
                    </a:lnTo>
                    <a:lnTo>
                      <a:pt x="263" y="43"/>
                    </a:lnTo>
                    <a:lnTo>
                      <a:pt x="299" y="0"/>
                    </a:lnTo>
                    <a:lnTo>
                      <a:pt x="300" y="0"/>
                    </a:lnTo>
                    <a:lnTo>
                      <a:pt x="308" y="3"/>
                    </a:lnTo>
                    <a:lnTo>
                      <a:pt x="311" y="3"/>
                    </a:lnTo>
                    <a:lnTo>
                      <a:pt x="317" y="6"/>
                    </a:lnTo>
                    <a:lnTo>
                      <a:pt x="323" y="11"/>
                    </a:lnTo>
                    <a:lnTo>
                      <a:pt x="330" y="14"/>
                    </a:lnTo>
                    <a:lnTo>
                      <a:pt x="337" y="18"/>
                    </a:lnTo>
                    <a:lnTo>
                      <a:pt x="345" y="23"/>
                    </a:lnTo>
                    <a:lnTo>
                      <a:pt x="352" y="26"/>
                    </a:lnTo>
                    <a:lnTo>
                      <a:pt x="361" y="33"/>
                    </a:lnTo>
                    <a:lnTo>
                      <a:pt x="370" y="36"/>
                    </a:lnTo>
                    <a:lnTo>
                      <a:pt x="379" y="43"/>
                    </a:lnTo>
                    <a:lnTo>
                      <a:pt x="388" y="48"/>
                    </a:lnTo>
                    <a:lnTo>
                      <a:pt x="399" y="57"/>
                    </a:lnTo>
                    <a:lnTo>
                      <a:pt x="408" y="61"/>
                    </a:lnTo>
                    <a:lnTo>
                      <a:pt x="415" y="69"/>
                    </a:lnTo>
                    <a:lnTo>
                      <a:pt x="422" y="73"/>
                    </a:lnTo>
                    <a:lnTo>
                      <a:pt x="431" y="81"/>
                    </a:lnTo>
                    <a:lnTo>
                      <a:pt x="440" y="88"/>
                    </a:lnTo>
                    <a:lnTo>
                      <a:pt x="448" y="94"/>
                    </a:lnTo>
                    <a:lnTo>
                      <a:pt x="454" y="102"/>
                    </a:lnTo>
                    <a:lnTo>
                      <a:pt x="461" y="108"/>
                    </a:lnTo>
                    <a:lnTo>
                      <a:pt x="473" y="118"/>
                    </a:lnTo>
                    <a:lnTo>
                      <a:pt x="482" y="127"/>
                    </a:lnTo>
                    <a:lnTo>
                      <a:pt x="487" y="133"/>
                    </a:lnTo>
                    <a:lnTo>
                      <a:pt x="490" y="136"/>
                    </a:lnTo>
                    <a:lnTo>
                      <a:pt x="619" y="218"/>
                    </a:lnTo>
                    <a:lnTo>
                      <a:pt x="616" y="218"/>
                    </a:lnTo>
                    <a:lnTo>
                      <a:pt x="615" y="225"/>
                    </a:lnTo>
                    <a:lnTo>
                      <a:pt x="616" y="228"/>
                    </a:lnTo>
                    <a:lnTo>
                      <a:pt x="621" y="237"/>
                    </a:lnTo>
                    <a:lnTo>
                      <a:pt x="624" y="240"/>
                    </a:lnTo>
                    <a:lnTo>
                      <a:pt x="628" y="246"/>
                    </a:lnTo>
                    <a:lnTo>
                      <a:pt x="634" y="251"/>
                    </a:lnTo>
                    <a:lnTo>
                      <a:pt x="643" y="260"/>
                    </a:lnTo>
                    <a:lnTo>
                      <a:pt x="651" y="266"/>
                    </a:lnTo>
                    <a:lnTo>
                      <a:pt x="661" y="273"/>
                    </a:lnTo>
                    <a:lnTo>
                      <a:pt x="673" y="282"/>
                    </a:lnTo>
                    <a:lnTo>
                      <a:pt x="685" y="293"/>
                    </a:lnTo>
                    <a:lnTo>
                      <a:pt x="697" y="300"/>
                    </a:lnTo>
                    <a:lnTo>
                      <a:pt x="709" y="310"/>
                    </a:lnTo>
                    <a:lnTo>
                      <a:pt x="722" y="318"/>
                    </a:lnTo>
                    <a:lnTo>
                      <a:pt x="736" y="328"/>
                    </a:lnTo>
                    <a:lnTo>
                      <a:pt x="746" y="337"/>
                    </a:lnTo>
                    <a:lnTo>
                      <a:pt x="758" y="345"/>
                    </a:lnTo>
                    <a:lnTo>
                      <a:pt x="767" y="351"/>
                    </a:lnTo>
                    <a:lnTo>
                      <a:pt x="776" y="358"/>
                    </a:lnTo>
                    <a:lnTo>
                      <a:pt x="783" y="361"/>
                    </a:lnTo>
                    <a:lnTo>
                      <a:pt x="789" y="367"/>
                    </a:lnTo>
                    <a:lnTo>
                      <a:pt x="792" y="370"/>
                    </a:lnTo>
                    <a:lnTo>
                      <a:pt x="795" y="372"/>
                    </a:lnTo>
                    <a:lnTo>
                      <a:pt x="873" y="451"/>
                    </a:lnTo>
                    <a:lnTo>
                      <a:pt x="1032" y="497"/>
                    </a:lnTo>
                    <a:lnTo>
                      <a:pt x="1162" y="557"/>
                    </a:lnTo>
                    <a:lnTo>
                      <a:pt x="1049" y="637"/>
                    </a:lnTo>
                    <a:lnTo>
                      <a:pt x="1004" y="607"/>
                    </a:lnTo>
                    <a:lnTo>
                      <a:pt x="1003" y="612"/>
                    </a:lnTo>
                    <a:lnTo>
                      <a:pt x="997" y="616"/>
                    </a:lnTo>
                    <a:lnTo>
                      <a:pt x="992" y="622"/>
                    </a:lnTo>
                    <a:lnTo>
                      <a:pt x="983" y="627"/>
                    </a:lnTo>
                    <a:lnTo>
                      <a:pt x="971" y="631"/>
                    </a:lnTo>
                    <a:lnTo>
                      <a:pt x="961" y="633"/>
                    </a:lnTo>
                    <a:lnTo>
                      <a:pt x="953" y="634"/>
                    </a:lnTo>
                    <a:lnTo>
                      <a:pt x="943" y="636"/>
                    </a:lnTo>
                    <a:lnTo>
                      <a:pt x="934" y="637"/>
                    </a:lnTo>
                    <a:lnTo>
                      <a:pt x="919" y="634"/>
                    </a:lnTo>
                    <a:lnTo>
                      <a:pt x="906" y="633"/>
                    </a:lnTo>
                    <a:lnTo>
                      <a:pt x="892" y="630"/>
                    </a:lnTo>
                    <a:lnTo>
                      <a:pt x="877" y="628"/>
                    </a:lnTo>
                    <a:lnTo>
                      <a:pt x="861" y="624"/>
                    </a:lnTo>
                    <a:lnTo>
                      <a:pt x="846" y="621"/>
                    </a:lnTo>
                    <a:lnTo>
                      <a:pt x="830" y="618"/>
                    </a:lnTo>
                    <a:lnTo>
                      <a:pt x="818" y="616"/>
                    </a:lnTo>
                    <a:lnTo>
                      <a:pt x="801" y="612"/>
                    </a:lnTo>
                    <a:lnTo>
                      <a:pt x="789" y="609"/>
                    </a:lnTo>
                    <a:lnTo>
                      <a:pt x="777" y="607"/>
                    </a:lnTo>
                    <a:lnTo>
                      <a:pt x="768" y="604"/>
                    </a:lnTo>
                    <a:lnTo>
                      <a:pt x="760" y="601"/>
                    </a:lnTo>
                    <a:lnTo>
                      <a:pt x="754" y="600"/>
                    </a:lnTo>
                    <a:lnTo>
                      <a:pt x="749" y="600"/>
                    </a:lnTo>
                    <a:lnTo>
                      <a:pt x="631" y="559"/>
                    </a:lnTo>
                    <a:lnTo>
                      <a:pt x="630" y="562"/>
                    </a:lnTo>
                    <a:lnTo>
                      <a:pt x="630" y="571"/>
                    </a:lnTo>
                    <a:lnTo>
                      <a:pt x="628" y="576"/>
                    </a:lnTo>
                    <a:lnTo>
                      <a:pt x="628" y="585"/>
                    </a:lnTo>
                    <a:lnTo>
                      <a:pt x="625" y="592"/>
                    </a:lnTo>
                    <a:lnTo>
                      <a:pt x="624" y="603"/>
                    </a:lnTo>
                    <a:lnTo>
                      <a:pt x="619" y="612"/>
                    </a:lnTo>
                    <a:lnTo>
                      <a:pt x="616" y="622"/>
                    </a:lnTo>
                    <a:lnTo>
                      <a:pt x="612" y="634"/>
                    </a:lnTo>
                    <a:lnTo>
                      <a:pt x="607" y="646"/>
                    </a:lnTo>
                    <a:lnTo>
                      <a:pt x="600" y="658"/>
                    </a:lnTo>
                    <a:lnTo>
                      <a:pt x="594" y="671"/>
                    </a:lnTo>
                    <a:lnTo>
                      <a:pt x="584" y="685"/>
                    </a:lnTo>
                    <a:lnTo>
                      <a:pt x="576" y="698"/>
                    </a:lnTo>
                    <a:lnTo>
                      <a:pt x="564" y="710"/>
                    </a:lnTo>
                    <a:lnTo>
                      <a:pt x="552" y="724"/>
                    </a:lnTo>
                    <a:lnTo>
                      <a:pt x="540" y="735"/>
                    </a:lnTo>
                    <a:lnTo>
                      <a:pt x="527" y="749"/>
                    </a:lnTo>
                    <a:lnTo>
                      <a:pt x="512" y="761"/>
                    </a:lnTo>
                    <a:lnTo>
                      <a:pt x="497" y="773"/>
                    </a:lnTo>
                    <a:lnTo>
                      <a:pt x="484" y="783"/>
                    </a:lnTo>
                    <a:lnTo>
                      <a:pt x="472" y="794"/>
                    </a:lnTo>
                    <a:lnTo>
                      <a:pt x="458" y="801"/>
                    </a:lnTo>
                    <a:lnTo>
                      <a:pt x="446" y="810"/>
                    </a:lnTo>
                    <a:lnTo>
                      <a:pt x="434" y="818"/>
                    </a:lnTo>
                    <a:lnTo>
                      <a:pt x="427" y="825"/>
                    </a:lnTo>
                    <a:lnTo>
                      <a:pt x="418" y="829"/>
                    </a:lnTo>
                    <a:lnTo>
                      <a:pt x="413" y="834"/>
                    </a:lnTo>
                    <a:lnTo>
                      <a:pt x="409" y="837"/>
                    </a:lnTo>
                    <a:lnTo>
                      <a:pt x="409" y="838"/>
                    </a:lnTo>
                    <a:lnTo>
                      <a:pt x="0" y="303"/>
                    </a:lnTo>
                    <a:close/>
                  </a:path>
                </a:pathLst>
              </a:custGeom>
              <a:solidFill>
                <a:srgbClr val="99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6" name="Freeform 197">
                <a:extLst>
                  <a:ext uri="{FF2B5EF4-FFF2-40B4-BE49-F238E27FC236}">
                    <a16:creationId xmlns:a16="http://schemas.microsoft.com/office/drawing/2014/main" id="{978B8E42-B06B-2F8E-7F47-E13A5D064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" y="2004"/>
                <a:ext cx="1061" cy="637"/>
              </a:xfrm>
              <a:custGeom>
                <a:avLst/>
                <a:gdLst>
                  <a:gd name="T0" fmla="*/ 20 w 1061"/>
                  <a:gd name="T1" fmla="*/ 119 h 637"/>
                  <a:gd name="T2" fmla="*/ 65 w 1061"/>
                  <a:gd name="T3" fmla="*/ 103 h 637"/>
                  <a:gd name="T4" fmla="*/ 123 w 1061"/>
                  <a:gd name="T5" fmla="*/ 91 h 637"/>
                  <a:gd name="T6" fmla="*/ 190 w 1061"/>
                  <a:gd name="T7" fmla="*/ 99 h 637"/>
                  <a:gd name="T8" fmla="*/ 258 w 1061"/>
                  <a:gd name="T9" fmla="*/ 127 h 637"/>
                  <a:gd name="T10" fmla="*/ 317 w 1061"/>
                  <a:gd name="T11" fmla="*/ 163 h 637"/>
                  <a:gd name="T12" fmla="*/ 357 w 1061"/>
                  <a:gd name="T13" fmla="*/ 189 h 637"/>
                  <a:gd name="T14" fmla="*/ 403 w 1061"/>
                  <a:gd name="T15" fmla="*/ 276 h 637"/>
                  <a:gd name="T16" fmla="*/ 420 w 1061"/>
                  <a:gd name="T17" fmla="*/ 36 h 637"/>
                  <a:gd name="T18" fmla="*/ 382 w 1061"/>
                  <a:gd name="T19" fmla="*/ 43 h 637"/>
                  <a:gd name="T20" fmla="*/ 330 w 1061"/>
                  <a:gd name="T21" fmla="*/ 73 h 637"/>
                  <a:gd name="T22" fmla="*/ 302 w 1061"/>
                  <a:gd name="T23" fmla="*/ 93 h 637"/>
                  <a:gd name="T24" fmla="*/ 311 w 1061"/>
                  <a:gd name="T25" fmla="*/ 70 h 637"/>
                  <a:gd name="T26" fmla="*/ 345 w 1061"/>
                  <a:gd name="T27" fmla="*/ 33 h 637"/>
                  <a:gd name="T28" fmla="*/ 396 w 1061"/>
                  <a:gd name="T29" fmla="*/ 8 h 637"/>
                  <a:gd name="T30" fmla="*/ 424 w 1061"/>
                  <a:gd name="T31" fmla="*/ 0 h 637"/>
                  <a:gd name="T32" fmla="*/ 536 w 1061"/>
                  <a:gd name="T33" fmla="*/ 66 h 637"/>
                  <a:gd name="T34" fmla="*/ 569 w 1061"/>
                  <a:gd name="T35" fmla="*/ 37 h 637"/>
                  <a:gd name="T36" fmla="*/ 602 w 1061"/>
                  <a:gd name="T37" fmla="*/ 43 h 637"/>
                  <a:gd name="T38" fmla="*/ 631 w 1061"/>
                  <a:gd name="T39" fmla="*/ 61 h 637"/>
                  <a:gd name="T40" fmla="*/ 667 w 1061"/>
                  <a:gd name="T41" fmla="*/ 93 h 637"/>
                  <a:gd name="T42" fmla="*/ 652 w 1061"/>
                  <a:gd name="T43" fmla="*/ 88 h 637"/>
                  <a:gd name="T44" fmla="*/ 607 w 1061"/>
                  <a:gd name="T45" fmla="*/ 82 h 637"/>
                  <a:gd name="T46" fmla="*/ 576 w 1061"/>
                  <a:gd name="T47" fmla="*/ 116 h 637"/>
                  <a:gd name="T48" fmla="*/ 567 w 1061"/>
                  <a:gd name="T49" fmla="*/ 157 h 637"/>
                  <a:gd name="T50" fmla="*/ 581 w 1061"/>
                  <a:gd name="T51" fmla="*/ 178 h 637"/>
                  <a:gd name="T52" fmla="*/ 613 w 1061"/>
                  <a:gd name="T53" fmla="*/ 213 h 637"/>
                  <a:gd name="T54" fmla="*/ 652 w 1061"/>
                  <a:gd name="T55" fmla="*/ 251 h 637"/>
                  <a:gd name="T56" fmla="*/ 690 w 1061"/>
                  <a:gd name="T57" fmla="*/ 275 h 637"/>
                  <a:gd name="T58" fmla="*/ 724 w 1061"/>
                  <a:gd name="T59" fmla="*/ 275 h 637"/>
                  <a:gd name="T60" fmla="*/ 772 w 1061"/>
                  <a:gd name="T61" fmla="*/ 251 h 637"/>
                  <a:gd name="T62" fmla="*/ 821 w 1061"/>
                  <a:gd name="T63" fmla="*/ 251 h 637"/>
                  <a:gd name="T64" fmla="*/ 854 w 1061"/>
                  <a:gd name="T65" fmla="*/ 264 h 637"/>
                  <a:gd name="T66" fmla="*/ 842 w 1061"/>
                  <a:gd name="T67" fmla="*/ 272 h 637"/>
                  <a:gd name="T68" fmla="*/ 813 w 1061"/>
                  <a:gd name="T69" fmla="*/ 292 h 637"/>
                  <a:gd name="T70" fmla="*/ 822 w 1061"/>
                  <a:gd name="T71" fmla="*/ 312 h 637"/>
                  <a:gd name="T72" fmla="*/ 852 w 1061"/>
                  <a:gd name="T73" fmla="*/ 322 h 637"/>
                  <a:gd name="T74" fmla="*/ 891 w 1061"/>
                  <a:gd name="T75" fmla="*/ 331 h 637"/>
                  <a:gd name="T76" fmla="*/ 940 w 1061"/>
                  <a:gd name="T77" fmla="*/ 340 h 637"/>
                  <a:gd name="T78" fmla="*/ 992 w 1061"/>
                  <a:gd name="T79" fmla="*/ 349 h 637"/>
                  <a:gd name="T80" fmla="*/ 1036 w 1061"/>
                  <a:gd name="T81" fmla="*/ 357 h 637"/>
                  <a:gd name="T82" fmla="*/ 1061 w 1061"/>
                  <a:gd name="T83" fmla="*/ 410 h 637"/>
                  <a:gd name="T84" fmla="*/ 916 w 1061"/>
                  <a:gd name="T85" fmla="*/ 440 h 637"/>
                  <a:gd name="T86" fmla="*/ 880 w 1061"/>
                  <a:gd name="T87" fmla="*/ 434 h 637"/>
                  <a:gd name="T88" fmla="*/ 849 w 1061"/>
                  <a:gd name="T89" fmla="*/ 424 h 637"/>
                  <a:gd name="T90" fmla="*/ 834 w 1061"/>
                  <a:gd name="T91" fmla="*/ 413 h 637"/>
                  <a:gd name="T92" fmla="*/ 867 w 1061"/>
                  <a:gd name="T93" fmla="*/ 400 h 637"/>
                  <a:gd name="T94" fmla="*/ 885 w 1061"/>
                  <a:gd name="T95" fmla="*/ 397 h 637"/>
                  <a:gd name="T96" fmla="*/ 860 w 1061"/>
                  <a:gd name="T97" fmla="*/ 388 h 637"/>
                  <a:gd name="T98" fmla="*/ 827 w 1061"/>
                  <a:gd name="T99" fmla="*/ 379 h 637"/>
                  <a:gd name="T100" fmla="*/ 786 w 1061"/>
                  <a:gd name="T101" fmla="*/ 371 h 637"/>
                  <a:gd name="T102" fmla="*/ 743 w 1061"/>
                  <a:gd name="T103" fmla="*/ 365 h 637"/>
                  <a:gd name="T104" fmla="*/ 701 w 1061"/>
                  <a:gd name="T105" fmla="*/ 364 h 637"/>
                  <a:gd name="T106" fmla="*/ 669 w 1061"/>
                  <a:gd name="T107" fmla="*/ 364 h 637"/>
                  <a:gd name="T108" fmla="*/ 655 w 1061"/>
                  <a:gd name="T109" fmla="*/ 424 h 637"/>
                  <a:gd name="T110" fmla="*/ 648 w 1061"/>
                  <a:gd name="T111" fmla="*/ 442 h 637"/>
                  <a:gd name="T112" fmla="*/ 642 w 1061"/>
                  <a:gd name="T113" fmla="*/ 470 h 637"/>
                  <a:gd name="T114" fmla="*/ 634 w 1061"/>
                  <a:gd name="T115" fmla="*/ 503 h 637"/>
                  <a:gd name="T116" fmla="*/ 631 w 1061"/>
                  <a:gd name="T117" fmla="*/ 541 h 637"/>
                  <a:gd name="T118" fmla="*/ 633 w 1061"/>
                  <a:gd name="T119" fmla="*/ 573 h 637"/>
                  <a:gd name="T120" fmla="*/ 424 w 1061"/>
                  <a:gd name="T121" fmla="*/ 637 h 63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061"/>
                  <a:gd name="T184" fmla="*/ 0 h 637"/>
                  <a:gd name="T185" fmla="*/ 1061 w 1061"/>
                  <a:gd name="T186" fmla="*/ 637 h 63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061" h="637">
                    <a:moveTo>
                      <a:pt x="0" y="133"/>
                    </a:moveTo>
                    <a:lnTo>
                      <a:pt x="3" y="130"/>
                    </a:lnTo>
                    <a:lnTo>
                      <a:pt x="14" y="122"/>
                    </a:lnTo>
                    <a:lnTo>
                      <a:pt x="20" y="119"/>
                    </a:lnTo>
                    <a:lnTo>
                      <a:pt x="29" y="115"/>
                    </a:lnTo>
                    <a:lnTo>
                      <a:pt x="39" y="110"/>
                    </a:lnTo>
                    <a:lnTo>
                      <a:pt x="53" y="107"/>
                    </a:lnTo>
                    <a:lnTo>
                      <a:pt x="65" y="103"/>
                    </a:lnTo>
                    <a:lnTo>
                      <a:pt x="78" y="100"/>
                    </a:lnTo>
                    <a:lnTo>
                      <a:pt x="91" y="96"/>
                    </a:lnTo>
                    <a:lnTo>
                      <a:pt x="106" y="94"/>
                    </a:lnTo>
                    <a:lnTo>
                      <a:pt x="123" y="91"/>
                    </a:lnTo>
                    <a:lnTo>
                      <a:pt x="138" y="91"/>
                    </a:lnTo>
                    <a:lnTo>
                      <a:pt x="156" y="91"/>
                    </a:lnTo>
                    <a:lnTo>
                      <a:pt x="173" y="96"/>
                    </a:lnTo>
                    <a:lnTo>
                      <a:pt x="190" y="99"/>
                    </a:lnTo>
                    <a:lnTo>
                      <a:pt x="208" y="104"/>
                    </a:lnTo>
                    <a:lnTo>
                      <a:pt x="224" y="110"/>
                    </a:lnTo>
                    <a:lnTo>
                      <a:pt x="242" y="119"/>
                    </a:lnTo>
                    <a:lnTo>
                      <a:pt x="258" y="127"/>
                    </a:lnTo>
                    <a:lnTo>
                      <a:pt x="275" y="136"/>
                    </a:lnTo>
                    <a:lnTo>
                      <a:pt x="290" y="143"/>
                    </a:lnTo>
                    <a:lnTo>
                      <a:pt x="305" y="155"/>
                    </a:lnTo>
                    <a:lnTo>
                      <a:pt x="317" y="163"/>
                    </a:lnTo>
                    <a:lnTo>
                      <a:pt x="330" y="170"/>
                    </a:lnTo>
                    <a:lnTo>
                      <a:pt x="341" y="178"/>
                    </a:lnTo>
                    <a:lnTo>
                      <a:pt x="349" y="187"/>
                    </a:lnTo>
                    <a:lnTo>
                      <a:pt x="357" y="189"/>
                    </a:lnTo>
                    <a:lnTo>
                      <a:pt x="363" y="195"/>
                    </a:lnTo>
                    <a:lnTo>
                      <a:pt x="366" y="198"/>
                    </a:lnTo>
                    <a:lnTo>
                      <a:pt x="369" y="201"/>
                    </a:lnTo>
                    <a:lnTo>
                      <a:pt x="403" y="276"/>
                    </a:lnTo>
                    <a:lnTo>
                      <a:pt x="475" y="88"/>
                    </a:lnTo>
                    <a:lnTo>
                      <a:pt x="431" y="37"/>
                    </a:lnTo>
                    <a:lnTo>
                      <a:pt x="427" y="36"/>
                    </a:lnTo>
                    <a:lnTo>
                      <a:pt x="420" y="36"/>
                    </a:lnTo>
                    <a:lnTo>
                      <a:pt x="412" y="36"/>
                    </a:lnTo>
                    <a:lnTo>
                      <a:pt x="403" y="37"/>
                    </a:lnTo>
                    <a:lnTo>
                      <a:pt x="393" y="39"/>
                    </a:lnTo>
                    <a:lnTo>
                      <a:pt x="382" y="43"/>
                    </a:lnTo>
                    <a:lnTo>
                      <a:pt x="369" y="49"/>
                    </a:lnTo>
                    <a:lnTo>
                      <a:pt x="357" y="55"/>
                    </a:lnTo>
                    <a:lnTo>
                      <a:pt x="342" y="64"/>
                    </a:lnTo>
                    <a:lnTo>
                      <a:pt x="330" y="73"/>
                    </a:lnTo>
                    <a:lnTo>
                      <a:pt x="317" y="79"/>
                    </a:lnTo>
                    <a:lnTo>
                      <a:pt x="309" y="87"/>
                    </a:lnTo>
                    <a:lnTo>
                      <a:pt x="303" y="90"/>
                    </a:lnTo>
                    <a:lnTo>
                      <a:pt x="302" y="93"/>
                    </a:lnTo>
                    <a:lnTo>
                      <a:pt x="302" y="90"/>
                    </a:lnTo>
                    <a:lnTo>
                      <a:pt x="303" y="87"/>
                    </a:lnTo>
                    <a:lnTo>
                      <a:pt x="305" y="78"/>
                    </a:lnTo>
                    <a:lnTo>
                      <a:pt x="311" y="70"/>
                    </a:lnTo>
                    <a:lnTo>
                      <a:pt x="315" y="60"/>
                    </a:lnTo>
                    <a:lnTo>
                      <a:pt x="324" y="51"/>
                    </a:lnTo>
                    <a:lnTo>
                      <a:pt x="333" y="42"/>
                    </a:lnTo>
                    <a:lnTo>
                      <a:pt x="345" y="33"/>
                    </a:lnTo>
                    <a:lnTo>
                      <a:pt x="357" y="24"/>
                    </a:lnTo>
                    <a:lnTo>
                      <a:pt x="369" y="18"/>
                    </a:lnTo>
                    <a:lnTo>
                      <a:pt x="382" y="11"/>
                    </a:lnTo>
                    <a:lnTo>
                      <a:pt x="396" y="8"/>
                    </a:lnTo>
                    <a:lnTo>
                      <a:pt x="406" y="3"/>
                    </a:lnTo>
                    <a:lnTo>
                      <a:pt x="415" y="2"/>
                    </a:lnTo>
                    <a:lnTo>
                      <a:pt x="421" y="0"/>
                    </a:lnTo>
                    <a:lnTo>
                      <a:pt x="424" y="0"/>
                    </a:lnTo>
                    <a:lnTo>
                      <a:pt x="530" y="81"/>
                    </a:lnTo>
                    <a:lnTo>
                      <a:pt x="530" y="78"/>
                    </a:lnTo>
                    <a:lnTo>
                      <a:pt x="533" y="73"/>
                    </a:lnTo>
                    <a:lnTo>
                      <a:pt x="536" y="66"/>
                    </a:lnTo>
                    <a:lnTo>
                      <a:pt x="543" y="57"/>
                    </a:lnTo>
                    <a:lnTo>
                      <a:pt x="549" y="48"/>
                    </a:lnTo>
                    <a:lnTo>
                      <a:pt x="558" y="42"/>
                    </a:lnTo>
                    <a:lnTo>
                      <a:pt x="569" y="37"/>
                    </a:lnTo>
                    <a:lnTo>
                      <a:pt x="582" y="37"/>
                    </a:lnTo>
                    <a:lnTo>
                      <a:pt x="588" y="37"/>
                    </a:lnTo>
                    <a:lnTo>
                      <a:pt x="596" y="40"/>
                    </a:lnTo>
                    <a:lnTo>
                      <a:pt x="602" y="43"/>
                    </a:lnTo>
                    <a:lnTo>
                      <a:pt x="610" y="46"/>
                    </a:lnTo>
                    <a:lnTo>
                      <a:pt x="616" y="51"/>
                    </a:lnTo>
                    <a:lnTo>
                      <a:pt x="624" y="55"/>
                    </a:lnTo>
                    <a:lnTo>
                      <a:pt x="631" y="61"/>
                    </a:lnTo>
                    <a:lnTo>
                      <a:pt x="639" y="67"/>
                    </a:lnTo>
                    <a:lnTo>
                      <a:pt x="649" y="78"/>
                    </a:lnTo>
                    <a:lnTo>
                      <a:pt x="660" y="87"/>
                    </a:lnTo>
                    <a:lnTo>
                      <a:pt x="667" y="93"/>
                    </a:lnTo>
                    <a:lnTo>
                      <a:pt x="669" y="96"/>
                    </a:lnTo>
                    <a:lnTo>
                      <a:pt x="667" y="93"/>
                    </a:lnTo>
                    <a:lnTo>
                      <a:pt x="661" y="91"/>
                    </a:lnTo>
                    <a:lnTo>
                      <a:pt x="652" y="88"/>
                    </a:lnTo>
                    <a:lnTo>
                      <a:pt x="643" y="85"/>
                    </a:lnTo>
                    <a:lnTo>
                      <a:pt x="631" y="81"/>
                    </a:lnTo>
                    <a:lnTo>
                      <a:pt x="619" y="81"/>
                    </a:lnTo>
                    <a:lnTo>
                      <a:pt x="607" y="82"/>
                    </a:lnTo>
                    <a:lnTo>
                      <a:pt x="599" y="88"/>
                    </a:lnTo>
                    <a:lnTo>
                      <a:pt x="590" y="96"/>
                    </a:lnTo>
                    <a:lnTo>
                      <a:pt x="581" y="106"/>
                    </a:lnTo>
                    <a:lnTo>
                      <a:pt x="576" y="116"/>
                    </a:lnTo>
                    <a:lnTo>
                      <a:pt x="572" y="130"/>
                    </a:lnTo>
                    <a:lnTo>
                      <a:pt x="569" y="140"/>
                    </a:lnTo>
                    <a:lnTo>
                      <a:pt x="567" y="151"/>
                    </a:lnTo>
                    <a:lnTo>
                      <a:pt x="567" y="157"/>
                    </a:lnTo>
                    <a:lnTo>
                      <a:pt x="567" y="160"/>
                    </a:lnTo>
                    <a:lnTo>
                      <a:pt x="569" y="163"/>
                    </a:lnTo>
                    <a:lnTo>
                      <a:pt x="578" y="173"/>
                    </a:lnTo>
                    <a:lnTo>
                      <a:pt x="581" y="178"/>
                    </a:lnTo>
                    <a:lnTo>
                      <a:pt x="590" y="188"/>
                    </a:lnTo>
                    <a:lnTo>
                      <a:pt x="597" y="195"/>
                    </a:lnTo>
                    <a:lnTo>
                      <a:pt x="606" y="206"/>
                    </a:lnTo>
                    <a:lnTo>
                      <a:pt x="613" y="213"/>
                    </a:lnTo>
                    <a:lnTo>
                      <a:pt x="624" y="224"/>
                    </a:lnTo>
                    <a:lnTo>
                      <a:pt x="633" y="233"/>
                    </a:lnTo>
                    <a:lnTo>
                      <a:pt x="643" y="243"/>
                    </a:lnTo>
                    <a:lnTo>
                      <a:pt x="652" y="251"/>
                    </a:lnTo>
                    <a:lnTo>
                      <a:pt x="663" y="258"/>
                    </a:lnTo>
                    <a:lnTo>
                      <a:pt x="672" y="266"/>
                    </a:lnTo>
                    <a:lnTo>
                      <a:pt x="682" y="272"/>
                    </a:lnTo>
                    <a:lnTo>
                      <a:pt x="690" y="275"/>
                    </a:lnTo>
                    <a:lnTo>
                      <a:pt x="697" y="276"/>
                    </a:lnTo>
                    <a:lnTo>
                      <a:pt x="703" y="276"/>
                    </a:lnTo>
                    <a:lnTo>
                      <a:pt x="712" y="277"/>
                    </a:lnTo>
                    <a:lnTo>
                      <a:pt x="724" y="275"/>
                    </a:lnTo>
                    <a:lnTo>
                      <a:pt x="737" y="269"/>
                    </a:lnTo>
                    <a:lnTo>
                      <a:pt x="748" y="263"/>
                    </a:lnTo>
                    <a:lnTo>
                      <a:pt x="760" y="257"/>
                    </a:lnTo>
                    <a:lnTo>
                      <a:pt x="772" y="251"/>
                    </a:lnTo>
                    <a:lnTo>
                      <a:pt x="785" y="248"/>
                    </a:lnTo>
                    <a:lnTo>
                      <a:pt x="797" y="245"/>
                    </a:lnTo>
                    <a:lnTo>
                      <a:pt x="809" y="246"/>
                    </a:lnTo>
                    <a:lnTo>
                      <a:pt x="821" y="251"/>
                    </a:lnTo>
                    <a:lnTo>
                      <a:pt x="833" y="255"/>
                    </a:lnTo>
                    <a:lnTo>
                      <a:pt x="840" y="258"/>
                    </a:lnTo>
                    <a:lnTo>
                      <a:pt x="848" y="263"/>
                    </a:lnTo>
                    <a:lnTo>
                      <a:pt x="854" y="264"/>
                    </a:lnTo>
                    <a:lnTo>
                      <a:pt x="857" y="267"/>
                    </a:lnTo>
                    <a:lnTo>
                      <a:pt x="854" y="267"/>
                    </a:lnTo>
                    <a:lnTo>
                      <a:pt x="849" y="269"/>
                    </a:lnTo>
                    <a:lnTo>
                      <a:pt x="842" y="272"/>
                    </a:lnTo>
                    <a:lnTo>
                      <a:pt x="836" y="277"/>
                    </a:lnTo>
                    <a:lnTo>
                      <a:pt x="827" y="280"/>
                    </a:lnTo>
                    <a:lnTo>
                      <a:pt x="819" y="288"/>
                    </a:lnTo>
                    <a:lnTo>
                      <a:pt x="813" y="292"/>
                    </a:lnTo>
                    <a:lnTo>
                      <a:pt x="813" y="300"/>
                    </a:lnTo>
                    <a:lnTo>
                      <a:pt x="812" y="303"/>
                    </a:lnTo>
                    <a:lnTo>
                      <a:pt x="815" y="307"/>
                    </a:lnTo>
                    <a:lnTo>
                      <a:pt x="822" y="312"/>
                    </a:lnTo>
                    <a:lnTo>
                      <a:pt x="833" y="316"/>
                    </a:lnTo>
                    <a:lnTo>
                      <a:pt x="837" y="318"/>
                    </a:lnTo>
                    <a:lnTo>
                      <a:pt x="845" y="321"/>
                    </a:lnTo>
                    <a:lnTo>
                      <a:pt x="852" y="322"/>
                    </a:lnTo>
                    <a:lnTo>
                      <a:pt x="861" y="324"/>
                    </a:lnTo>
                    <a:lnTo>
                      <a:pt x="869" y="325"/>
                    </a:lnTo>
                    <a:lnTo>
                      <a:pt x="879" y="330"/>
                    </a:lnTo>
                    <a:lnTo>
                      <a:pt x="891" y="331"/>
                    </a:lnTo>
                    <a:lnTo>
                      <a:pt x="903" y="334"/>
                    </a:lnTo>
                    <a:lnTo>
                      <a:pt x="915" y="336"/>
                    </a:lnTo>
                    <a:lnTo>
                      <a:pt x="927" y="339"/>
                    </a:lnTo>
                    <a:lnTo>
                      <a:pt x="940" y="340"/>
                    </a:lnTo>
                    <a:lnTo>
                      <a:pt x="955" y="343"/>
                    </a:lnTo>
                    <a:lnTo>
                      <a:pt x="967" y="345"/>
                    </a:lnTo>
                    <a:lnTo>
                      <a:pt x="979" y="346"/>
                    </a:lnTo>
                    <a:lnTo>
                      <a:pt x="992" y="349"/>
                    </a:lnTo>
                    <a:lnTo>
                      <a:pt x="1006" y="352"/>
                    </a:lnTo>
                    <a:lnTo>
                      <a:pt x="1016" y="354"/>
                    </a:lnTo>
                    <a:lnTo>
                      <a:pt x="1027" y="355"/>
                    </a:lnTo>
                    <a:lnTo>
                      <a:pt x="1036" y="357"/>
                    </a:lnTo>
                    <a:lnTo>
                      <a:pt x="1045" y="358"/>
                    </a:lnTo>
                    <a:lnTo>
                      <a:pt x="1056" y="361"/>
                    </a:lnTo>
                    <a:lnTo>
                      <a:pt x="1061" y="363"/>
                    </a:lnTo>
                    <a:lnTo>
                      <a:pt x="1061" y="410"/>
                    </a:lnTo>
                    <a:lnTo>
                      <a:pt x="939" y="446"/>
                    </a:lnTo>
                    <a:lnTo>
                      <a:pt x="934" y="446"/>
                    </a:lnTo>
                    <a:lnTo>
                      <a:pt x="924" y="443"/>
                    </a:lnTo>
                    <a:lnTo>
                      <a:pt x="916" y="440"/>
                    </a:lnTo>
                    <a:lnTo>
                      <a:pt x="909" y="439"/>
                    </a:lnTo>
                    <a:lnTo>
                      <a:pt x="900" y="437"/>
                    </a:lnTo>
                    <a:lnTo>
                      <a:pt x="891" y="436"/>
                    </a:lnTo>
                    <a:lnTo>
                      <a:pt x="880" y="434"/>
                    </a:lnTo>
                    <a:lnTo>
                      <a:pt x="873" y="431"/>
                    </a:lnTo>
                    <a:lnTo>
                      <a:pt x="864" y="428"/>
                    </a:lnTo>
                    <a:lnTo>
                      <a:pt x="857" y="427"/>
                    </a:lnTo>
                    <a:lnTo>
                      <a:pt x="849" y="424"/>
                    </a:lnTo>
                    <a:lnTo>
                      <a:pt x="843" y="424"/>
                    </a:lnTo>
                    <a:lnTo>
                      <a:pt x="839" y="421"/>
                    </a:lnTo>
                    <a:lnTo>
                      <a:pt x="836" y="419"/>
                    </a:lnTo>
                    <a:lnTo>
                      <a:pt x="834" y="413"/>
                    </a:lnTo>
                    <a:lnTo>
                      <a:pt x="837" y="410"/>
                    </a:lnTo>
                    <a:lnTo>
                      <a:pt x="845" y="406"/>
                    </a:lnTo>
                    <a:lnTo>
                      <a:pt x="857" y="403"/>
                    </a:lnTo>
                    <a:lnTo>
                      <a:pt x="867" y="400"/>
                    </a:lnTo>
                    <a:lnTo>
                      <a:pt x="877" y="398"/>
                    </a:lnTo>
                    <a:lnTo>
                      <a:pt x="883" y="398"/>
                    </a:lnTo>
                    <a:lnTo>
                      <a:pt x="888" y="398"/>
                    </a:lnTo>
                    <a:lnTo>
                      <a:pt x="885" y="397"/>
                    </a:lnTo>
                    <a:lnTo>
                      <a:pt x="879" y="394"/>
                    </a:lnTo>
                    <a:lnTo>
                      <a:pt x="871" y="391"/>
                    </a:lnTo>
                    <a:lnTo>
                      <a:pt x="867" y="391"/>
                    </a:lnTo>
                    <a:lnTo>
                      <a:pt x="860" y="388"/>
                    </a:lnTo>
                    <a:lnTo>
                      <a:pt x="854" y="386"/>
                    </a:lnTo>
                    <a:lnTo>
                      <a:pt x="845" y="383"/>
                    </a:lnTo>
                    <a:lnTo>
                      <a:pt x="836" y="380"/>
                    </a:lnTo>
                    <a:lnTo>
                      <a:pt x="827" y="379"/>
                    </a:lnTo>
                    <a:lnTo>
                      <a:pt x="818" y="377"/>
                    </a:lnTo>
                    <a:lnTo>
                      <a:pt x="807" y="374"/>
                    </a:lnTo>
                    <a:lnTo>
                      <a:pt x="797" y="373"/>
                    </a:lnTo>
                    <a:lnTo>
                      <a:pt x="786" y="371"/>
                    </a:lnTo>
                    <a:lnTo>
                      <a:pt x="778" y="371"/>
                    </a:lnTo>
                    <a:lnTo>
                      <a:pt x="766" y="368"/>
                    </a:lnTo>
                    <a:lnTo>
                      <a:pt x="755" y="368"/>
                    </a:lnTo>
                    <a:lnTo>
                      <a:pt x="743" y="365"/>
                    </a:lnTo>
                    <a:lnTo>
                      <a:pt x="733" y="365"/>
                    </a:lnTo>
                    <a:lnTo>
                      <a:pt x="721" y="364"/>
                    </a:lnTo>
                    <a:lnTo>
                      <a:pt x="712" y="364"/>
                    </a:lnTo>
                    <a:lnTo>
                      <a:pt x="701" y="364"/>
                    </a:lnTo>
                    <a:lnTo>
                      <a:pt x="694" y="364"/>
                    </a:lnTo>
                    <a:lnTo>
                      <a:pt x="685" y="364"/>
                    </a:lnTo>
                    <a:lnTo>
                      <a:pt x="678" y="364"/>
                    </a:lnTo>
                    <a:lnTo>
                      <a:pt x="669" y="364"/>
                    </a:lnTo>
                    <a:lnTo>
                      <a:pt x="666" y="364"/>
                    </a:lnTo>
                    <a:lnTo>
                      <a:pt x="657" y="364"/>
                    </a:lnTo>
                    <a:lnTo>
                      <a:pt x="655" y="365"/>
                    </a:lnTo>
                    <a:lnTo>
                      <a:pt x="655" y="424"/>
                    </a:lnTo>
                    <a:lnTo>
                      <a:pt x="654" y="424"/>
                    </a:lnTo>
                    <a:lnTo>
                      <a:pt x="651" y="431"/>
                    </a:lnTo>
                    <a:lnTo>
                      <a:pt x="648" y="436"/>
                    </a:lnTo>
                    <a:lnTo>
                      <a:pt x="648" y="442"/>
                    </a:lnTo>
                    <a:lnTo>
                      <a:pt x="646" y="448"/>
                    </a:lnTo>
                    <a:lnTo>
                      <a:pt x="646" y="456"/>
                    </a:lnTo>
                    <a:lnTo>
                      <a:pt x="643" y="462"/>
                    </a:lnTo>
                    <a:lnTo>
                      <a:pt x="642" y="470"/>
                    </a:lnTo>
                    <a:lnTo>
                      <a:pt x="639" y="479"/>
                    </a:lnTo>
                    <a:lnTo>
                      <a:pt x="637" y="486"/>
                    </a:lnTo>
                    <a:lnTo>
                      <a:pt x="634" y="494"/>
                    </a:lnTo>
                    <a:lnTo>
                      <a:pt x="634" y="503"/>
                    </a:lnTo>
                    <a:lnTo>
                      <a:pt x="634" y="510"/>
                    </a:lnTo>
                    <a:lnTo>
                      <a:pt x="634" y="518"/>
                    </a:lnTo>
                    <a:lnTo>
                      <a:pt x="631" y="530"/>
                    </a:lnTo>
                    <a:lnTo>
                      <a:pt x="631" y="541"/>
                    </a:lnTo>
                    <a:lnTo>
                      <a:pt x="631" y="552"/>
                    </a:lnTo>
                    <a:lnTo>
                      <a:pt x="631" y="561"/>
                    </a:lnTo>
                    <a:lnTo>
                      <a:pt x="631" y="568"/>
                    </a:lnTo>
                    <a:lnTo>
                      <a:pt x="633" y="573"/>
                    </a:lnTo>
                    <a:lnTo>
                      <a:pt x="633" y="576"/>
                    </a:lnTo>
                    <a:lnTo>
                      <a:pt x="634" y="577"/>
                    </a:lnTo>
                    <a:lnTo>
                      <a:pt x="522" y="604"/>
                    </a:lnTo>
                    <a:lnTo>
                      <a:pt x="424" y="637"/>
                    </a:lnTo>
                    <a:lnTo>
                      <a:pt x="224" y="331"/>
                    </a:lnTo>
                    <a:lnTo>
                      <a:pt x="0" y="133"/>
                    </a:lnTo>
                    <a:close/>
                  </a:path>
                </a:pathLst>
              </a:custGeom>
              <a:solidFill>
                <a:srgbClr val="4DB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7" name="Freeform 198">
                <a:extLst>
                  <a:ext uri="{FF2B5EF4-FFF2-40B4-BE49-F238E27FC236}">
                    <a16:creationId xmlns:a16="http://schemas.microsoft.com/office/drawing/2014/main" id="{11BF9BB1-C34C-8768-E4FB-D1E882795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" y="2577"/>
                <a:ext cx="898" cy="377"/>
              </a:xfrm>
              <a:custGeom>
                <a:avLst/>
                <a:gdLst>
                  <a:gd name="T0" fmla="*/ 228 w 898"/>
                  <a:gd name="T1" fmla="*/ 0 h 377"/>
                  <a:gd name="T2" fmla="*/ 297 w 898"/>
                  <a:gd name="T3" fmla="*/ 0 h 377"/>
                  <a:gd name="T4" fmla="*/ 310 w 898"/>
                  <a:gd name="T5" fmla="*/ 3 h 377"/>
                  <a:gd name="T6" fmla="*/ 328 w 898"/>
                  <a:gd name="T7" fmla="*/ 7 h 377"/>
                  <a:gd name="T8" fmla="*/ 356 w 898"/>
                  <a:gd name="T9" fmla="*/ 13 h 377"/>
                  <a:gd name="T10" fmla="*/ 388 w 898"/>
                  <a:gd name="T11" fmla="*/ 19 h 377"/>
                  <a:gd name="T12" fmla="*/ 423 w 898"/>
                  <a:gd name="T13" fmla="*/ 28 h 377"/>
                  <a:gd name="T14" fmla="*/ 461 w 898"/>
                  <a:gd name="T15" fmla="*/ 39 h 377"/>
                  <a:gd name="T16" fmla="*/ 504 w 898"/>
                  <a:gd name="T17" fmla="*/ 52 h 377"/>
                  <a:gd name="T18" fmla="*/ 546 w 898"/>
                  <a:gd name="T19" fmla="*/ 64 h 377"/>
                  <a:gd name="T20" fmla="*/ 589 w 898"/>
                  <a:gd name="T21" fmla="*/ 77 h 377"/>
                  <a:gd name="T22" fmla="*/ 629 w 898"/>
                  <a:gd name="T23" fmla="*/ 91 h 377"/>
                  <a:gd name="T24" fmla="*/ 666 w 898"/>
                  <a:gd name="T25" fmla="*/ 104 h 377"/>
                  <a:gd name="T26" fmla="*/ 696 w 898"/>
                  <a:gd name="T27" fmla="*/ 115 h 377"/>
                  <a:gd name="T28" fmla="*/ 722 w 898"/>
                  <a:gd name="T29" fmla="*/ 125 h 377"/>
                  <a:gd name="T30" fmla="*/ 737 w 898"/>
                  <a:gd name="T31" fmla="*/ 131 h 377"/>
                  <a:gd name="T32" fmla="*/ 744 w 898"/>
                  <a:gd name="T33" fmla="*/ 134 h 377"/>
                  <a:gd name="T34" fmla="*/ 742 w 898"/>
                  <a:gd name="T35" fmla="*/ 142 h 377"/>
                  <a:gd name="T36" fmla="*/ 744 w 898"/>
                  <a:gd name="T37" fmla="*/ 152 h 377"/>
                  <a:gd name="T38" fmla="*/ 750 w 898"/>
                  <a:gd name="T39" fmla="*/ 165 h 377"/>
                  <a:gd name="T40" fmla="*/ 760 w 898"/>
                  <a:gd name="T41" fmla="*/ 186 h 377"/>
                  <a:gd name="T42" fmla="*/ 777 w 898"/>
                  <a:gd name="T43" fmla="*/ 215 h 377"/>
                  <a:gd name="T44" fmla="*/ 793 w 898"/>
                  <a:gd name="T45" fmla="*/ 243 h 377"/>
                  <a:gd name="T46" fmla="*/ 813 w 898"/>
                  <a:gd name="T47" fmla="*/ 273 h 377"/>
                  <a:gd name="T48" fmla="*/ 833 w 898"/>
                  <a:gd name="T49" fmla="*/ 298 h 377"/>
                  <a:gd name="T50" fmla="*/ 854 w 898"/>
                  <a:gd name="T51" fmla="*/ 322 h 377"/>
                  <a:gd name="T52" fmla="*/ 871 w 898"/>
                  <a:gd name="T53" fmla="*/ 343 h 377"/>
                  <a:gd name="T54" fmla="*/ 886 w 898"/>
                  <a:gd name="T55" fmla="*/ 358 h 377"/>
                  <a:gd name="T56" fmla="*/ 898 w 898"/>
                  <a:gd name="T57" fmla="*/ 373 h 377"/>
                  <a:gd name="T58" fmla="*/ 635 w 898"/>
                  <a:gd name="T59" fmla="*/ 376 h 377"/>
                  <a:gd name="T60" fmla="*/ 631 w 898"/>
                  <a:gd name="T61" fmla="*/ 367 h 377"/>
                  <a:gd name="T62" fmla="*/ 622 w 898"/>
                  <a:gd name="T63" fmla="*/ 349 h 377"/>
                  <a:gd name="T64" fmla="*/ 611 w 898"/>
                  <a:gd name="T65" fmla="*/ 329 h 377"/>
                  <a:gd name="T66" fmla="*/ 604 w 898"/>
                  <a:gd name="T67" fmla="*/ 310 h 377"/>
                  <a:gd name="T68" fmla="*/ 593 w 898"/>
                  <a:gd name="T69" fmla="*/ 289 h 377"/>
                  <a:gd name="T70" fmla="*/ 583 w 898"/>
                  <a:gd name="T71" fmla="*/ 273 h 377"/>
                  <a:gd name="T72" fmla="*/ 567 w 898"/>
                  <a:gd name="T73" fmla="*/ 255 h 377"/>
                  <a:gd name="T74" fmla="*/ 550 w 898"/>
                  <a:gd name="T75" fmla="*/ 243 h 377"/>
                  <a:gd name="T76" fmla="*/ 538 w 898"/>
                  <a:gd name="T77" fmla="*/ 238 h 377"/>
                  <a:gd name="T78" fmla="*/ 0 w 898"/>
                  <a:gd name="T79" fmla="*/ 43 h 377"/>
                  <a:gd name="T80" fmla="*/ 80 w 898"/>
                  <a:gd name="T81" fmla="*/ 48 h 37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898"/>
                  <a:gd name="T124" fmla="*/ 0 h 377"/>
                  <a:gd name="T125" fmla="*/ 898 w 898"/>
                  <a:gd name="T126" fmla="*/ 377 h 37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898" h="377">
                    <a:moveTo>
                      <a:pt x="80" y="48"/>
                    </a:moveTo>
                    <a:lnTo>
                      <a:pt x="228" y="0"/>
                    </a:lnTo>
                    <a:lnTo>
                      <a:pt x="292" y="0"/>
                    </a:lnTo>
                    <a:lnTo>
                      <a:pt x="297" y="0"/>
                    </a:lnTo>
                    <a:lnTo>
                      <a:pt x="301" y="0"/>
                    </a:lnTo>
                    <a:lnTo>
                      <a:pt x="310" y="3"/>
                    </a:lnTo>
                    <a:lnTo>
                      <a:pt x="317" y="4"/>
                    </a:lnTo>
                    <a:lnTo>
                      <a:pt x="328" y="7"/>
                    </a:lnTo>
                    <a:lnTo>
                      <a:pt x="340" y="9"/>
                    </a:lnTo>
                    <a:lnTo>
                      <a:pt x="356" y="13"/>
                    </a:lnTo>
                    <a:lnTo>
                      <a:pt x="370" y="16"/>
                    </a:lnTo>
                    <a:lnTo>
                      <a:pt x="388" y="19"/>
                    </a:lnTo>
                    <a:lnTo>
                      <a:pt x="402" y="24"/>
                    </a:lnTo>
                    <a:lnTo>
                      <a:pt x="423" y="28"/>
                    </a:lnTo>
                    <a:lnTo>
                      <a:pt x="441" y="31"/>
                    </a:lnTo>
                    <a:lnTo>
                      <a:pt x="461" y="39"/>
                    </a:lnTo>
                    <a:lnTo>
                      <a:pt x="481" y="43"/>
                    </a:lnTo>
                    <a:lnTo>
                      <a:pt x="504" y="52"/>
                    </a:lnTo>
                    <a:lnTo>
                      <a:pt x="523" y="56"/>
                    </a:lnTo>
                    <a:lnTo>
                      <a:pt x="546" y="64"/>
                    </a:lnTo>
                    <a:lnTo>
                      <a:pt x="567" y="70"/>
                    </a:lnTo>
                    <a:lnTo>
                      <a:pt x="589" y="77"/>
                    </a:lnTo>
                    <a:lnTo>
                      <a:pt x="608" y="85"/>
                    </a:lnTo>
                    <a:lnTo>
                      <a:pt x="629" y="91"/>
                    </a:lnTo>
                    <a:lnTo>
                      <a:pt x="647" y="98"/>
                    </a:lnTo>
                    <a:lnTo>
                      <a:pt x="666" y="104"/>
                    </a:lnTo>
                    <a:lnTo>
                      <a:pt x="680" y="109"/>
                    </a:lnTo>
                    <a:lnTo>
                      <a:pt x="696" y="115"/>
                    </a:lnTo>
                    <a:lnTo>
                      <a:pt x="710" y="119"/>
                    </a:lnTo>
                    <a:lnTo>
                      <a:pt x="722" y="125"/>
                    </a:lnTo>
                    <a:lnTo>
                      <a:pt x="729" y="128"/>
                    </a:lnTo>
                    <a:lnTo>
                      <a:pt x="737" y="131"/>
                    </a:lnTo>
                    <a:lnTo>
                      <a:pt x="741" y="133"/>
                    </a:lnTo>
                    <a:lnTo>
                      <a:pt x="744" y="134"/>
                    </a:lnTo>
                    <a:lnTo>
                      <a:pt x="741" y="134"/>
                    </a:lnTo>
                    <a:lnTo>
                      <a:pt x="742" y="142"/>
                    </a:lnTo>
                    <a:lnTo>
                      <a:pt x="742" y="146"/>
                    </a:lnTo>
                    <a:lnTo>
                      <a:pt x="744" y="152"/>
                    </a:lnTo>
                    <a:lnTo>
                      <a:pt x="745" y="156"/>
                    </a:lnTo>
                    <a:lnTo>
                      <a:pt x="750" y="165"/>
                    </a:lnTo>
                    <a:lnTo>
                      <a:pt x="754" y="174"/>
                    </a:lnTo>
                    <a:lnTo>
                      <a:pt x="760" y="186"/>
                    </a:lnTo>
                    <a:lnTo>
                      <a:pt x="766" y="198"/>
                    </a:lnTo>
                    <a:lnTo>
                      <a:pt x="777" y="215"/>
                    </a:lnTo>
                    <a:lnTo>
                      <a:pt x="784" y="230"/>
                    </a:lnTo>
                    <a:lnTo>
                      <a:pt x="793" y="243"/>
                    </a:lnTo>
                    <a:lnTo>
                      <a:pt x="802" y="258"/>
                    </a:lnTo>
                    <a:lnTo>
                      <a:pt x="813" y="273"/>
                    </a:lnTo>
                    <a:lnTo>
                      <a:pt x="822" y="286"/>
                    </a:lnTo>
                    <a:lnTo>
                      <a:pt x="833" y="298"/>
                    </a:lnTo>
                    <a:lnTo>
                      <a:pt x="844" y="310"/>
                    </a:lnTo>
                    <a:lnTo>
                      <a:pt x="854" y="322"/>
                    </a:lnTo>
                    <a:lnTo>
                      <a:pt x="862" y="332"/>
                    </a:lnTo>
                    <a:lnTo>
                      <a:pt x="871" y="343"/>
                    </a:lnTo>
                    <a:lnTo>
                      <a:pt x="877" y="350"/>
                    </a:lnTo>
                    <a:lnTo>
                      <a:pt x="886" y="358"/>
                    </a:lnTo>
                    <a:lnTo>
                      <a:pt x="895" y="368"/>
                    </a:lnTo>
                    <a:lnTo>
                      <a:pt x="898" y="373"/>
                    </a:lnTo>
                    <a:lnTo>
                      <a:pt x="637" y="377"/>
                    </a:lnTo>
                    <a:lnTo>
                      <a:pt x="635" y="376"/>
                    </a:lnTo>
                    <a:lnTo>
                      <a:pt x="634" y="373"/>
                    </a:lnTo>
                    <a:lnTo>
                      <a:pt x="631" y="367"/>
                    </a:lnTo>
                    <a:lnTo>
                      <a:pt x="628" y="361"/>
                    </a:lnTo>
                    <a:lnTo>
                      <a:pt x="622" y="349"/>
                    </a:lnTo>
                    <a:lnTo>
                      <a:pt x="616" y="337"/>
                    </a:lnTo>
                    <a:lnTo>
                      <a:pt x="611" y="329"/>
                    </a:lnTo>
                    <a:lnTo>
                      <a:pt x="608" y="320"/>
                    </a:lnTo>
                    <a:lnTo>
                      <a:pt x="604" y="310"/>
                    </a:lnTo>
                    <a:lnTo>
                      <a:pt x="599" y="301"/>
                    </a:lnTo>
                    <a:lnTo>
                      <a:pt x="593" y="289"/>
                    </a:lnTo>
                    <a:lnTo>
                      <a:pt x="589" y="282"/>
                    </a:lnTo>
                    <a:lnTo>
                      <a:pt x="583" y="273"/>
                    </a:lnTo>
                    <a:lnTo>
                      <a:pt x="578" y="265"/>
                    </a:lnTo>
                    <a:lnTo>
                      <a:pt x="567" y="255"/>
                    </a:lnTo>
                    <a:lnTo>
                      <a:pt x="559" y="247"/>
                    </a:lnTo>
                    <a:lnTo>
                      <a:pt x="550" y="243"/>
                    </a:lnTo>
                    <a:lnTo>
                      <a:pt x="544" y="240"/>
                    </a:lnTo>
                    <a:lnTo>
                      <a:pt x="538" y="238"/>
                    </a:lnTo>
                    <a:lnTo>
                      <a:pt x="85" y="230"/>
                    </a:lnTo>
                    <a:lnTo>
                      <a:pt x="0" y="43"/>
                    </a:lnTo>
                    <a:lnTo>
                      <a:pt x="80" y="48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8" name="Freeform 199">
                <a:extLst>
                  <a:ext uri="{FF2B5EF4-FFF2-40B4-BE49-F238E27FC236}">
                    <a16:creationId xmlns:a16="http://schemas.microsoft.com/office/drawing/2014/main" id="{63356243-7182-5A7C-BC13-71B5C67CD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6" y="2308"/>
                <a:ext cx="471" cy="164"/>
              </a:xfrm>
              <a:custGeom>
                <a:avLst/>
                <a:gdLst>
                  <a:gd name="T0" fmla="*/ 161 w 471"/>
                  <a:gd name="T1" fmla="*/ 45 h 164"/>
                  <a:gd name="T2" fmla="*/ 282 w 471"/>
                  <a:gd name="T3" fmla="*/ 0 h 164"/>
                  <a:gd name="T4" fmla="*/ 298 w 471"/>
                  <a:gd name="T5" fmla="*/ 2 h 164"/>
                  <a:gd name="T6" fmla="*/ 317 w 471"/>
                  <a:gd name="T7" fmla="*/ 5 h 164"/>
                  <a:gd name="T8" fmla="*/ 341 w 471"/>
                  <a:gd name="T9" fmla="*/ 8 h 164"/>
                  <a:gd name="T10" fmla="*/ 361 w 471"/>
                  <a:gd name="T11" fmla="*/ 6 h 164"/>
                  <a:gd name="T12" fmla="*/ 377 w 471"/>
                  <a:gd name="T13" fmla="*/ 6 h 164"/>
                  <a:gd name="T14" fmla="*/ 389 w 471"/>
                  <a:gd name="T15" fmla="*/ 5 h 164"/>
                  <a:gd name="T16" fmla="*/ 395 w 471"/>
                  <a:gd name="T17" fmla="*/ 5 h 164"/>
                  <a:gd name="T18" fmla="*/ 374 w 471"/>
                  <a:gd name="T19" fmla="*/ 29 h 164"/>
                  <a:gd name="T20" fmla="*/ 329 w 471"/>
                  <a:gd name="T21" fmla="*/ 45 h 164"/>
                  <a:gd name="T22" fmla="*/ 341 w 471"/>
                  <a:gd name="T23" fmla="*/ 48 h 164"/>
                  <a:gd name="T24" fmla="*/ 364 w 471"/>
                  <a:gd name="T25" fmla="*/ 56 h 164"/>
                  <a:gd name="T26" fmla="*/ 383 w 471"/>
                  <a:gd name="T27" fmla="*/ 63 h 164"/>
                  <a:gd name="T28" fmla="*/ 398 w 471"/>
                  <a:gd name="T29" fmla="*/ 69 h 164"/>
                  <a:gd name="T30" fmla="*/ 417 w 471"/>
                  <a:gd name="T31" fmla="*/ 76 h 164"/>
                  <a:gd name="T32" fmla="*/ 440 w 471"/>
                  <a:gd name="T33" fmla="*/ 88 h 164"/>
                  <a:gd name="T34" fmla="*/ 458 w 471"/>
                  <a:gd name="T35" fmla="*/ 99 h 164"/>
                  <a:gd name="T36" fmla="*/ 468 w 471"/>
                  <a:gd name="T37" fmla="*/ 106 h 164"/>
                  <a:gd name="T38" fmla="*/ 447 w 471"/>
                  <a:gd name="T39" fmla="*/ 112 h 164"/>
                  <a:gd name="T40" fmla="*/ 319 w 471"/>
                  <a:gd name="T41" fmla="*/ 164 h 164"/>
                  <a:gd name="T42" fmla="*/ 313 w 471"/>
                  <a:gd name="T43" fmla="*/ 161 h 164"/>
                  <a:gd name="T44" fmla="*/ 300 w 471"/>
                  <a:gd name="T45" fmla="*/ 158 h 164"/>
                  <a:gd name="T46" fmla="*/ 280 w 471"/>
                  <a:gd name="T47" fmla="*/ 154 h 164"/>
                  <a:gd name="T48" fmla="*/ 255 w 471"/>
                  <a:gd name="T49" fmla="*/ 148 h 164"/>
                  <a:gd name="T50" fmla="*/ 240 w 471"/>
                  <a:gd name="T51" fmla="*/ 144 h 164"/>
                  <a:gd name="T52" fmla="*/ 223 w 471"/>
                  <a:gd name="T53" fmla="*/ 141 h 164"/>
                  <a:gd name="T54" fmla="*/ 209 w 471"/>
                  <a:gd name="T55" fmla="*/ 136 h 164"/>
                  <a:gd name="T56" fmla="*/ 197 w 471"/>
                  <a:gd name="T57" fmla="*/ 132 h 164"/>
                  <a:gd name="T58" fmla="*/ 176 w 471"/>
                  <a:gd name="T59" fmla="*/ 127 h 164"/>
                  <a:gd name="T60" fmla="*/ 167 w 471"/>
                  <a:gd name="T61" fmla="*/ 126 h 164"/>
                  <a:gd name="T62" fmla="*/ 71 w 471"/>
                  <a:gd name="T63" fmla="*/ 42 h 16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71"/>
                  <a:gd name="T97" fmla="*/ 0 h 164"/>
                  <a:gd name="T98" fmla="*/ 471 w 471"/>
                  <a:gd name="T99" fmla="*/ 164 h 16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71" h="164">
                    <a:moveTo>
                      <a:pt x="71" y="42"/>
                    </a:moveTo>
                    <a:lnTo>
                      <a:pt x="161" y="45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8" y="2"/>
                    </a:lnTo>
                    <a:lnTo>
                      <a:pt x="307" y="2"/>
                    </a:lnTo>
                    <a:lnTo>
                      <a:pt x="317" y="5"/>
                    </a:lnTo>
                    <a:lnTo>
                      <a:pt x="329" y="5"/>
                    </a:lnTo>
                    <a:lnTo>
                      <a:pt x="341" y="8"/>
                    </a:lnTo>
                    <a:lnTo>
                      <a:pt x="350" y="6"/>
                    </a:lnTo>
                    <a:lnTo>
                      <a:pt x="361" y="6"/>
                    </a:lnTo>
                    <a:lnTo>
                      <a:pt x="368" y="6"/>
                    </a:lnTo>
                    <a:lnTo>
                      <a:pt x="377" y="6"/>
                    </a:lnTo>
                    <a:lnTo>
                      <a:pt x="385" y="5"/>
                    </a:lnTo>
                    <a:lnTo>
                      <a:pt x="389" y="5"/>
                    </a:lnTo>
                    <a:lnTo>
                      <a:pt x="392" y="5"/>
                    </a:lnTo>
                    <a:lnTo>
                      <a:pt x="395" y="5"/>
                    </a:lnTo>
                    <a:lnTo>
                      <a:pt x="395" y="18"/>
                    </a:lnTo>
                    <a:lnTo>
                      <a:pt x="374" y="29"/>
                    </a:lnTo>
                    <a:lnTo>
                      <a:pt x="328" y="45"/>
                    </a:lnTo>
                    <a:lnTo>
                      <a:pt x="329" y="45"/>
                    </a:lnTo>
                    <a:lnTo>
                      <a:pt x="334" y="47"/>
                    </a:lnTo>
                    <a:lnTo>
                      <a:pt x="341" y="48"/>
                    </a:lnTo>
                    <a:lnTo>
                      <a:pt x="353" y="53"/>
                    </a:lnTo>
                    <a:lnTo>
                      <a:pt x="364" y="56"/>
                    </a:lnTo>
                    <a:lnTo>
                      <a:pt x="376" y="60"/>
                    </a:lnTo>
                    <a:lnTo>
                      <a:pt x="383" y="63"/>
                    </a:lnTo>
                    <a:lnTo>
                      <a:pt x="391" y="64"/>
                    </a:lnTo>
                    <a:lnTo>
                      <a:pt x="398" y="69"/>
                    </a:lnTo>
                    <a:lnTo>
                      <a:pt x="405" y="73"/>
                    </a:lnTo>
                    <a:lnTo>
                      <a:pt x="417" y="76"/>
                    </a:lnTo>
                    <a:lnTo>
                      <a:pt x="429" y="84"/>
                    </a:lnTo>
                    <a:lnTo>
                      <a:pt x="440" y="88"/>
                    </a:lnTo>
                    <a:lnTo>
                      <a:pt x="450" y="96"/>
                    </a:lnTo>
                    <a:lnTo>
                      <a:pt x="458" y="99"/>
                    </a:lnTo>
                    <a:lnTo>
                      <a:pt x="464" y="103"/>
                    </a:lnTo>
                    <a:lnTo>
                      <a:pt x="468" y="106"/>
                    </a:lnTo>
                    <a:lnTo>
                      <a:pt x="471" y="108"/>
                    </a:lnTo>
                    <a:lnTo>
                      <a:pt x="447" y="112"/>
                    </a:lnTo>
                    <a:lnTo>
                      <a:pt x="407" y="111"/>
                    </a:lnTo>
                    <a:lnTo>
                      <a:pt x="319" y="164"/>
                    </a:lnTo>
                    <a:lnTo>
                      <a:pt x="316" y="163"/>
                    </a:lnTo>
                    <a:lnTo>
                      <a:pt x="313" y="161"/>
                    </a:lnTo>
                    <a:lnTo>
                      <a:pt x="307" y="160"/>
                    </a:lnTo>
                    <a:lnTo>
                      <a:pt x="300" y="158"/>
                    </a:lnTo>
                    <a:lnTo>
                      <a:pt x="291" y="155"/>
                    </a:lnTo>
                    <a:lnTo>
                      <a:pt x="280" y="154"/>
                    </a:lnTo>
                    <a:lnTo>
                      <a:pt x="267" y="151"/>
                    </a:lnTo>
                    <a:lnTo>
                      <a:pt x="255" y="148"/>
                    </a:lnTo>
                    <a:lnTo>
                      <a:pt x="247" y="145"/>
                    </a:lnTo>
                    <a:lnTo>
                      <a:pt x="240" y="144"/>
                    </a:lnTo>
                    <a:lnTo>
                      <a:pt x="231" y="142"/>
                    </a:lnTo>
                    <a:lnTo>
                      <a:pt x="223" y="141"/>
                    </a:lnTo>
                    <a:lnTo>
                      <a:pt x="216" y="138"/>
                    </a:lnTo>
                    <a:lnTo>
                      <a:pt x="209" y="136"/>
                    </a:lnTo>
                    <a:lnTo>
                      <a:pt x="201" y="133"/>
                    </a:lnTo>
                    <a:lnTo>
                      <a:pt x="197" y="132"/>
                    </a:lnTo>
                    <a:lnTo>
                      <a:pt x="183" y="129"/>
                    </a:lnTo>
                    <a:lnTo>
                      <a:pt x="176" y="127"/>
                    </a:lnTo>
                    <a:lnTo>
                      <a:pt x="168" y="126"/>
                    </a:lnTo>
                    <a:lnTo>
                      <a:pt x="167" y="126"/>
                    </a:lnTo>
                    <a:lnTo>
                      <a:pt x="0" y="117"/>
                    </a:lnTo>
                    <a:lnTo>
                      <a:pt x="71" y="42"/>
                    </a:lnTo>
                    <a:close/>
                  </a:path>
                </a:pathLst>
              </a:custGeom>
              <a:solidFill>
                <a:srgbClr val="D9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29" name="Freeform 200">
                <a:extLst>
                  <a:ext uri="{FF2B5EF4-FFF2-40B4-BE49-F238E27FC236}">
                    <a16:creationId xmlns:a16="http://schemas.microsoft.com/office/drawing/2014/main" id="{F0A6897C-753B-4261-6348-FF3EBA591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4" y="2372"/>
                <a:ext cx="221" cy="102"/>
              </a:xfrm>
              <a:custGeom>
                <a:avLst/>
                <a:gdLst>
                  <a:gd name="T0" fmla="*/ 128 w 221"/>
                  <a:gd name="T1" fmla="*/ 0 h 102"/>
                  <a:gd name="T2" fmla="*/ 167 w 221"/>
                  <a:gd name="T3" fmla="*/ 29 h 102"/>
                  <a:gd name="T4" fmla="*/ 147 w 221"/>
                  <a:gd name="T5" fmla="*/ 39 h 102"/>
                  <a:gd name="T6" fmla="*/ 144 w 221"/>
                  <a:gd name="T7" fmla="*/ 38 h 102"/>
                  <a:gd name="T8" fmla="*/ 140 w 221"/>
                  <a:gd name="T9" fmla="*/ 36 h 102"/>
                  <a:gd name="T10" fmla="*/ 130 w 221"/>
                  <a:gd name="T11" fmla="*/ 35 h 102"/>
                  <a:gd name="T12" fmla="*/ 121 w 221"/>
                  <a:gd name="T13" fmla="*/ 33 h 102"/>
                  <a:gd name="T14" fmla="*/ 109 w 221"/>
                  <a:gd name="T15" fmla="*/ 30 h 102"/>
                  <a:gd name="T16" fmla="*/ 98 w 221"/>
                  <a:gd name="T17" fmla="*/ 29 h 102"/>
                  <a:gd name="T18" fmla="*/ 88 w 221"/>
                  <a:gd name="T19" fmla="*/ 26 h 102"/>
                  <a:gd name="T20" fmla="*/ 79 w 221"/>
                  <a:gd name="T21" fmla="*/ 24 h 102"/>
                  <a:gd name="T22" fmla="*/ 70 w 221"/>
                  <a:gd name="T23" fmla="*/ 21 h 102"/>
                  <a:gd name="T24" fmla="*/ 62 w 221"/>
                  <a:gd name="T25" fmla="*/ 20 h 102"/>
                  <a:gd name="T26" fmla="*/ 58 w 221"/>
                  <a:gd name="T27" fmla="*/ 17 h 102"/>
                  <a:gd name="T28" fmla="*/ 55 w 221"/>
                  <a:gd name="T29" fmla="*/ 17 h 102"/>
                  <a:gd name="T30" fmla="*/ 50 w 221"/>
                  <a:gd name="T31" fmla="*/ 15 h 102"/>
                  <a:gd name="T32" fmla="*/ 50 w 221"/>
                  <a:gd name="T33" fmla="*/ 18 h 102"/>
                  <a:gd name="T34" fmla="*/ 49 w 221"/>
                  <a:gd name="T35" fmla="*/ 29 h 102"/>
                  <a:gd name="T36" fmla="*/ 40 w 221"/>
                  <a:gd name="T37" fmla="*/ 32 h 102"/>
                  <a:gd name="T38" fmla="*/ 31 w 221"/>
                  <a:gd name="T39" fmla="*/ 35 h 102"/>
                  <a:gd name="T40" fmla="*/ 25 w 221"/>
                  <a:gd name="T41" fmla="*/ 38 h 102"/>
                  <a:gd name="T42" fmla="*/ 22 w 221"/>
                  <a:gd name="T43" fmla="*/ 39 h 102"/>
                  <a:gd name="T44" fmla="*/ 22 w 221"/>
                  <a:gd name="T45" fmla="*/ 41 h 102"/>
                  <a:gd name="T46" fmla="*/ 24 w 221"/>
                  <a:gd name="T47" fmla="*/ 47 h 102"/>
                  <a:gd name="T48" fmla="*/ 24 w 221"/>
                  <a:gd name="T49" fmla="*/ 54 h 102"/>
                  <a:gd name="T50" fmla="*/ 22 w 221"/>
                  <a:gd name="T51" fmla="*/ 65 h 102"/>
                  <a:gd name="T52" fmla="*/ 16 w 221"/>
                  <a:gd name="T53" fmla="*/ 71 h 102"/>
                  <a:gd name="T54" fmla="*/ 9 w 221"/>
                  <a:gd name="T55" fmla="*/ 78 h 102"/>
                  <a:gd name="T56" fmla="*/ 3 w 221"/>
                  <a:gd name="T57" fmla="*/ 80 h 102"/>
                  <a:gd name="T58" fmla="*/ 0 w 221"/>
                  <a:gd name="T59" fmla="*/ 83 h 102"/>
                  <a:gd name="T60" fmla="*/ 68 w 221"/>
                  <a:gd name="T61" fmla="*/ 102 h 102"/>
                  <a:gd name="T62" fmla="*/ 141 w 221"/>
                  <a:gd name="T63" fmla="*/ 53 h 102"/>
                  <a:gd name="T64" fmla="*/ 183 w 221"/>
                  <a:gd name="T65" fmla="*/ 53 h 102"/>
                  <a:gd name="T66" fmla="*/ 221 w 221"/>
                  <a:gd name="T67" fmla="*/ 42 h 102"/>
                  <a:gd name="T68" fmla="*/ 174 w 221"/>
                  <a:gd name="T69" fmla="*/ 20 h 102"/>
                  <a:gd name="T70" fmla="*/ 128 w 221"/>
                  <a:gd name="T71" fmla="*/ 0 h 102"/>
                  <a:gd name="T72" fmla="*/ 128 w 221"/>
                  <a:gd name="T73" fmla="*/ 0 h 10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21"/>
                  <a:gd name="T112" fmla="*/ 0 h 102"/>
                  <a:gd name="T113" fmla="*/ 221 w 221"/>
                  <a:gd name="T114" fmla="*/ 102 h 10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21" h="102">
                    <a:moveTo>
                      <a:pt x="128" y="0"/>
                    </a:moveTo>
                    <a:lnTo>
                      <a:pt x="167" y="29"/>
                    </a:lnTo>
                    <a:lnTo>
                      <a:pt x="147" y="39"/>
                    </a:lnTo>
                    <a:lnTo>
                      <a:pt x="144" y="38"/>
                    </a:lnTo>
                    <a:lnTo>
                      <a:pt x="140" y="36"/>
                    </a:lnTo>
                    <a:lnTo>
                      <a:pt x="130" y="35"/>
                    </a:lnTo>
                    <a:lnTo>
                      <a:pt x="121" y="33"/>
                    </a:lnTo>
                    <a:lnTo>
                      <a:pt x="109" y="30"/>
                    </a:lnTo>
                    <a:lnTo>
                      <a:pt x="98" y="29"/>
                    </a:lnTo>
                    <a:lnTo>
                      <a:pt x="88" y="26"/>
                    </a:lnTo>
                    <a:lnTo>
                      <a:pt x="79" y="24"/>
                    </a:lnTo>
                    <a:lnTo>
                      <a:pt x="70" y="21"/>
                    </a:lnTo>
                    <a:lnTo>
                      <a:pt x="62" y="20"/>
                    </a:lnTo>
                    <a:lnTo>
                      <a:pt x="58" y="17"/>
                    </a:lnTo>
                    <a:lnTo>
                      <a:pt x="55" y="17"/>
                    </a:lnTo>
                    <a:lnTo>
                      <a:pt x="50" y="15"/>
                    </a:lnTo>
                    <a:lnTo>
                      <a:pt x="50" y="18"/>
                    </a:lnTo>
                    <a:lnTo>
                      <a:pt x="49" y="29"/>
                    </a:lnTo>
                    <a:lnTo>
                      <a:pt x="40" y="32"/>
                    </a:lnTo>
                    <a:lnTo>
                      <a:pt x="31" y="35"/>
                    </a:lnTo>
                    <a:lnTo>
                      <a:pt x="25" y="38"/>
                    </a:lnTo>
                    <a:lnTo>
                      <a:pt x="22" y="39"/>
                    </a:lnTo>
                    <a:lnTo>
                      <a:pt x="22" y="41"/>
                    </a:lnTo>
                    <a:lnTo>
                      <a:pt x="24" y="47"/>
                    </a:lnTo>
                    <a:lnTo>
                      <a:pt x="24" y="54"/>
                    </a:lnTo>
                    <a:lnTo>
                      <a:pt x="22" y="65"/>
                    </a:lnTo>
                    <a:lnTo>
                      <a:pt x="16" y="71"/>
                    </a:lnTo>
                    <a:lnTo>
                      <a:pt x="9" y="78"/>
                    </a:lnTo>
                    <a:lnTo>
                      <a:pt x="3" y="80"/>
                    </a:lnTo>
                    <a:lnTo>
                      <a:pt x="0" y="83"/>
                    </a:lnTo>
                    <a:lnTo>
                      <a:pt x="68" y="102"/>
                    </a:lnTo>
                    <a:lnTo>
                      <a:pt x="141" y="53"/>
                    </a:lnTo>
                    <a:lnTo>
                      <a:pt x="183" y="53"/>
                    </a:lnTo>
                    <a:lnTo>
                      <a:pt x="221" y="42"/>
                    </a:lnTo>
                    <a:lnTo>
                      <a:pt x="174" y="2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0" name="Freeform 201">
                <a:extLst>
                  <a:ext uri="{FF2B5EF4-FFF2-40B4-BE49-F238E27FC236}">
                    <a16:creationId xmlns:a16="http://schemas.microsoft.com/office/drawing/2014/main" id="{575719AF-194F-D9AF-4951-34FF373960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350"/>
                <a:ext cx="135" cy="79"/>
              </a:xfrm>
              <a:custGeom>
                <a:avLst/>
                <a:gdLst>
                  <a:gd name="T0" fmla="*/ 85 w 135"/>
                  <a:gd name="T1" fmla="*/ 0 h 79"/>
                  <a:gd name="T2" fmla="*/ 82 w 135"/>
                  <a:gd name="T3" fmla="*/ 3 h 79"/>
                  <a:gd name="T4" fmla="*/ 80 w 135"/>
                  <a:gd name="T5" fmla="*/ 12 h 79"/>
                  <a:gd name="T6" fmla="*/ 79 w 135"/>
                  <a:gd name="T7" fmla="*/ 18 h 79"/>
                  <a:gd name="T8" fmla="*/ 79 w 135"/>
                  <a:gd name="T9" fmla="*/ 25 h 79"/>
                  <a:gd name="T10" fmla="*/ 80 w 135"/>
                  <a:gd name="T11" fmla="*/ 34 h 79"/>
                  <a:gd name="T12" fmla="*/ 85 w 135"/>
                  <a:gd name="T13" fmla="*/ 42 h 79"/>
                  <a:gd name="T14" fmla="*/ 89 w 135"/>
                  <a:gd name="T15" fmla="*/ 48 h 79"/>
                  <a:gd name="T16" fmla="*/ 97 w 135"/>
                  <a:gd name="T17" fmla="*/ 55 h 79"/>
                  <a:gd name="T18" fmla="*/ 104 w 135"/>
                  <a:gd name="T19" fmla="*/ 60 h 79"/>
                  <a:gd name="T20" fmla="*/ 113 w 135"/>
                  <a:gd name="T21" fmla="*/ 67 h 79"/>
                  <a:gd name="T22" fmla="*/ 121 w 135"/>
                  <a:gd name="T23" fmla="*/ 70 h 79"/>
                  <a:gd name="T24" fmla="*/ 128 w 135"/>
                  <a:gd name="T25" fmla="*/ 76 h 79"/>
                  <a:gd name="T26" fmla="*/ 132 w 135"/>
                  <a:gd name="T27" fmla="*/ 78 h 79"/>
                  <a:gd name="T28" fmla="*/ 135 w 135"/>
                  <a:gd name="T29" fmla="*/ 79 h 79"/>
                  <a:gd name="T30" fmla="*/ 0 w 135"/>
                  <a:gd name="T31" fmla="*/ 79 h 79"/>
                  <a:gd name="T32" fmla="*/ 59 w 135"/>
                  <a:gd name="T33" fmla="*/ 0 h 79"/>
                  <a:gd name="T34" fmla="*/ 85 w 135"/>
                  <a:gd name="T35" fmla="*/ 0 h 79"/>
                  <a:gd name="T36" fmla="*/ 85 w 135"/>
                  <a:gd name="T37" fmla="*/ 0 h 7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5"/>
                  <a:gd name="T58" fmla="*/ 0 h 79"/>
                  <a:gd name="T59" fmla="*/ 135 w 135"/>
                  <a:gd name="T60" fmla="*/ 79 h 7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5" h="79">
                    <a:moveTo>
                      <a:pt x="85" y="0"/>
                    </a:moveTo>
                    <a:lnTo>
                      <a:pt x="82" y="3"/>
                    </a:lnTo>
                    <a:lnTo>
                      <a:pt x="80" y="12"/>
                    </a:lnTo>
                    <a:lnTo>
                      <a:pt x="79" y="18"/>
                    </a:lnTo>
                    <a:lnTo>
                      <a:pt x="79" y="25"/>
                    </a:lnTo>
                    <a:lnTo>
                      <a:pt x="80" y="34"/>
                    </a:lnTo>
                    <a:lnTo>
                      <a:pt x="85" y="42"/>
                    </a:lnTo>
                    <a:lnTo>
                      <a:pt x="89" y="48"/>
                    </a:lnTo>
                    <a:lnTo>
                      <a:pt x="97" y="55"/>
                    </a:lnTo>
                    <a:lnTo>
                      <a:pt x="104" y="60"/>
                    </a:lnTo>
                    <a:lnTo>
                      <a:pt x="113" y="67"/>
                    </a:lnTo>
                    <a:lnTo>
                      <a:pt x="121" y="70"/>
                    </a:lnTo>
                    <a:lnTo>
                      <a:pt x="128" y="76"/>
                    </a:lnTo>
                    <a:lnTo>
                      <a:pt x="132" y="78"/>
                    </a:lnTo>
                    <a:lnTo>
                      <a:pt x="135" y="79"/>
                    </a:lnTo>
                    <a:lnTo>
                      <a:pt x="0" y="79"/>
                    </a:lnTo>
                    <a:lnTo>
                      <a:pt x="59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1" name="Freeform 202">
                <a:extLst>
                  <a:ext uri="{FF2B5EF4-FFF2-40B4-BE49-F238E27FC236}">
                    <a16:creationId xmlns:a16="http://schemas.microsoft.com/office/drawing/2014/main" id="{D534DFB1-1A05-E880-2845-A22896AE1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839"/>
                <a:ext cx="60" cy="46"/>
              </a:xfrm>
              <a:custGeom>
                <a:avLst/>
                <a:gdLst>
                  <a:gd name="T0" fmla="*/ 0 w 60"/>
                  <a:gd name="T1" fmla="*/ 11 h 46"/>
                  <a:gd name="T2" fmla="*/ 17 w 60"/>
                  <a:gd name="T3" fmla="*/ 0 h 46"/>
                  <a:gd name="T4" fmla="*/ 60 w 60"/>
                  <a:gd name="T5" fmla="*/ 26 h 46"/>
                  <a:gd name="T6" fmla="*/ 48 w 60"/>
                  <a:gd name="T7" fmla="*/ 46 h 46"/>
                  <a:gd name="T8" fmla="*/ 0 w 60"/>
                  <a:gd name="T9" fmla="*/ 11 h 46"/>
                  <a:gd name="T10" fmla="*/ 0 w 60"/>
                  <a:gd name="T11" fmla="*/ 11 h 4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0"/>
                  <a:gd name="T19" fmla="*/ 0 h 46"/>
                  <a:gd name="T20" fmla="*/ 60 w 60"/>
                  <a:gd name="T21" fmla="*/ 46 h 4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0" h="46">
                    <a:moveTo>
                      <a:pt x="0" y="11"/>
                    </a:moveTo>
                    <a:lnTo>
                      <a:pt x="17" y="0"/>
                    </a:lnTo>
                    <a:lnTo>
                      <a:pt x="60" y="26"/>
                    </a:lnTo>
                    <a:lnTo>
                      <a:pt x="48" y="46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2" name="Freeform 203">
                <a:extLst>
                  <a:ext uri="{FF2B5EF4-FFF2-40B4-BE49-F238E27FC236}">
                    <a16:creationId xmlns:a16="http://schemas.microsoft.com/office/drawing/2014/main" id="{DDCBED99-59FE-5797-D0F9-095131CFCD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2104"/>
                <a:ext cx="97" cy="81"/>
              </a:xfrm>
              <a:custGeom>
                <a:avLst/>
                <a:gdLst>
                  <a:gd name="T0" fmla="*/ 0 w 97"/>
                  <a:gd name="T1" fmla="*/ 12 h 81"/>
                  <a:gd name="T2" fmla="*/ 28 w 97"/>
                  <a:gd name="T3" fmla="*/ 0 h 81"/>
                  <a:gd name="T4" fmla="*/ 97 w 97"/>
                  <a:gd name="T5" fmla="*/ 54 h 81"/>
                  <a:gd name="T6" fmla="*/ 75 w 97"/>
                  <a:gd name="T7" fmla="*/ 81 h 81"/>
                  <a:gd name="T8" fmla="*/ 0 w 97"/>
                  <a:gd name="T9" fmla="*/ 12 h 81"/>
                  <a:gd name="T10" fmla="*/ 0 w 97"/>
                  <a:gd name="T11" fmla="*/ 12 h 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7"/>
                  <a:gd name="T19" fmla="*/ 0 h 81"/>
                  <a:gd name="T20" fmla="*/ 97 w 97"/>
                  <a:gd name="T21" fmla="*/ 81 h 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7" h="81">
                    <a:moveTo>
                      <a:pt x="0" y="12"/>
                    </a:moveTo>
                    <a:lnTo>
                      <a:pt x="28" y="0"/>
                    </a:lnTo>
                    <a:lnTo>
                      <a:pt x="97" y="54"/>
                    </a:lnTo>
                    <a:lnTo>
                      <a:pt x="75" y="81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3" name="Freeform 204">
                <a:extLst>
                  <a:ext uri="{FF2B5EF4-FFF2-40B4-BE49-F238E27FC236}">
                    <a16:creationId xmlns:a16="http://schemas.microsoft.com/office/drawing/2014/main" id="{EAF375D0-46C4-1286-D838-4163E7196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1" y="2080"/>
                <a:ext cx="285" cy="188"/>
              </a:xfrm>
              <a:custGeom>
                <a:avLst/>
                <a:gdLst>
                  <a:gd name="T0" fmla="*/ 17 w 285"/>
                  <a:gd name="T1" fmla="*/ 187 h 188"/>
                  <a:gd name="T2" fmla="*/ 30 w 285"/>
                  <a:gd name="T3" fmla="*/ 188 h 188"/>
                  <a:gd name="T4" fmla="*/ 50 w 285"/>
                  <a:gd name="T5" fmla="*/ 184 h 188"/>
                  <a:gd name="T6" fmla="*/ 63 w 285"/>
                  <a:gd name="T7" fmla="*/ 179 h 188"/>
                  <a:gd name="T8" fmla="*/ 79 w 285"/>
                  <a:gd name="T9" fmla="*/ 173 h 188"/>
                  <a:gd name="T10" fmla="*/ 93 w 285"/>
                  <a:gd name="T11" fmla="*/ 164 h 188"/>
                  <a:gd name="T12" fmla="*/ 108 w 285"/>
                  <a:gd name="T13" fmla="*/ 155 h 188"/>
                  <a:gd name="T14" fmla="*/ 123 w 285"/>
                  <a:gd name="T15" fmla="*/ 145 h 188"/>
                  <a:gd name="T16" fmla="*/ 138 w 285"/>
                  <a:gd name="T17" fmla="*/ 136 h 188"/>
                  <a:gd name="T18" fmla="*/ 160 w 285"/>
                  <a:gd name="T19" fmla="*/ 116 h 188"/>
                  <a:gd name="T20" fmla="*/ 170 w 285"/>
                  <a:gd name="T21" fmla="*/ 111 h 188"/>
                  <a:gd name="T22" fmla="*/ 179 w 285"/>
                  <a:gd name="T23" fmla="*/ 111 h 188"/>
                  <a:gd name="T24" fmla="*/ 190 w 285"/>
                  <a:gd name="T25" fmla="*/ 108 h 188"/>
                  <a:gd name="T26" fmla="*/ 203 w 285"/>
                  <a:gd name="T27" fmla="*/ 106 h 188"/>
                  <a:gd name="T28" fmla="*/ 217 w 285"/>
                  <a:gd name="T29" fmla="*/ 102 h 188"/>
                  <a:gd name="T30" fmla="*/ 232 w 285"/>
                  <a:gd name="T31" fmla="*/ 97 h 188"/>
                  <a:gd name="T32" fmla="*/ 246 w 285"/>
                  <a:gd name="T33" fmla="*/ 91 h 188"/>
                  <a:gd name="T34" fmla="*/ 264 w 285"/>
                  <a:gd name="T35" fmla="*/ 46 h 188"/>
                  <a:gd name="T36" fmla="*/ 273 w 285"/>
                  <a:gd name="T37" fmla="*/ 31 h 188"/>
                  <a:gd name="T38" fmla="*/ 269 w 285"/>
                  <a:gd name="T39" fmla="*/ 28 h 188"/>
                  <a:gd name="T40" fmla="*/ 249 w 285"/>
                  <a:gd name="T41" fmla="*/ 27 h 188"/>
                  <a:gd name="T42" fmla="*/ 235 w 285"/>
                  <a:gd name="T43" fmla="*/ 27 h 188"/>
                  <a:gd name="T44" fmla="*/ 218 w 285"/>
                  <a:gd name="T45" fmla="*/ 27 h 188"/>
                  <a:gd name="T46" fmla="*/ 202 w 285"/>
                  <a:gd name="T47" fmla="*/ 28 h 188"/>
                  <a:gd name="T48" fmla="*/ 197 w 285"/>
                  <a:gd name="T49" fmla="*/ 23 h 188"/>
                  <a:gd name="T50" fmla="*/ 190 w 285"/>
                  <a:gd name="T51" fmla="*/ 11 h 188"/>
                  <a:gd name="T52" fmla="*/ 179 w 285"/>
                  <a:gd name="T53" fmla="*/ 0 h 188"/>
                  <a:gd name="T54" fmla="*/ 175 w 285"/>
                  <a:gd name="T55" fmla="*/ 9 h 188"/>
                  <a:gd name="T56" fmla="*/ 178 w 285"/>
                  <a:gd name="T57" fmla="*/ 24 h 188"/>
                  <a:gd name="T58" fmla="*/ 169 w 285"/>
                  <a:gd name="T59" fmla="*/ 37 h 188"/>
                  <a:gd name="T60" fmla="*/ 163 w 285"/>
                  <a:gd name="T61" fmla="*/ 46 h 188"/>
                  <a:gd name="T62" fmla="*/ 147 w 285"/>
                  <a:gd name="T63" fmla="*/ 58 h 188"/>
                  <a:gd name="T64" fmla="*/ 130 w 285"/>
                  <a:gd name="T65" fmla="*/ 64 h 188"/>
                  <a:gd name="T66" fmla="*/ 117 w 285"/>
                  <a:gd name="T67" fmla="*/ 67 h 188"/>
                  <a:gd name="T68" fmla="*/ 97 w 285"/>
                  <a:gd name="T69" fmla="*/ 69 h 188"/>
                  <a:gd name="T70" fmla="*/ 78 w 285"/>
                  <a:gd name="T71" fmla="*/ 69 h 188"/>
                  <a:gd name="T72" fmla="*/ 63 w 285"/>
                  <a:gd name="T73" fmla="*/ 69 h 188"/>
                  <a:gd name="T74" fmla="*/ 47 w 285"/>
                  <a:gd name="T75" fmla="*/ 69 h 188"/>
                  <a:gd name="T76" fmla="*/ 26 w 285"/>
                  <a:gd name="T77" fmla="*/ 70 h 188"/>
                  <a:gd name="T78" fmla="*/ 11 w 285"/>
                  <a:gd name="T79" fmla="*/ 75 h 188"/>
                  <a:gd name="T80" fmla="*/ 0 w 285"/>
                  <a:gd name="T81" fmla="*/ 78 h 188"/>
                  <a:gd name="T82" fmla="*/ 14 w 285"/>
                  <a:gd name="T83" fmla="*/ 187 h 18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85"/>
                  <a:gd name="T127" fmla="*/ 0 h 188"/>
                  <a:gd name="T128" fmla="*/ 285 w 285"/>
                  <a:gd name="T129" fmla="*/ 188 h 18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85" h="188">
                    <a:moveTo>
                      <a:pt x="14" y="187"/>
                    </a:moveTo>
                    <a:lnTo>
                      <a:pt x="17" y="187"/>
                    </a:lnTo>
                    <a:lnTo>
                      <a:pt x="21" y="187"/>
                    </a:lnTo>
                    <a:lnTo>
                      <a:pt x="30" y="188"/>
                    </a:lnTo>
                    <a:lnTo>
                      <a:pt x="38" y="185"/>
                    </a:lnTo>
                    <a:lnTo>
                      <a:pt x="50" y="184"/>
                    </a:lnTo>
                    <a:lnTo>
                      <a:pt x="57" y="181"/>
                    </a:lnTo>
                    <a:lnTo>
                      <a:pt x="63" y="179"/>
                    </a:lnTo>
                    <a:lnTo>
                      <a:pt x="70" y="176"/>
                    </a:lnTo>
                    <a:lnTo>
                      <a:pt x="79" y="173"/>
                    </a:lnTo>
                    <a:lnTo>
                      <a:pt x="85" y="169"/>
                    </a:lnTo>
                    <a:lnTo>
                      <a:pt x="93" y="164"/>
                    </a:lnTo>
                    <a:lnTo>
                      <a:pt x="100" y="158"/>
                    </a:lnTo>
                    <a:lnTo>
                      <a:pt x="108" y="155"/>
                    </a:lnTo>
                    <a:lnTo>
                      <a:pt x="114" y="149"/>
                    </a:lnTo>
                    <a:lnTo>
                      <a:pt x="123" y="145"/>
                    </a:lnTo>
                    <a:lnTo>
                      <a:pt x="130" y="139"/>
                    </a:lnTo>
                    <a:lnTo>
                      <a:pt x="138" y="136"/>
                    </a:lnTo>
                    <a:lnTo>
                      <a:pt x="150" y="124"/>
                    </a:lnTo>
                    <a:lnTo>
                      <a:pt x="160" y="116"/>
                    </a:lnTo>
                    <a:lnTo>
                      <a:pt x="167" y="112"/>
                    </a:lnTo>
                    <a:lnTo>
                      <a:pt x="170" y="111"/>
                    </a:lnTo>
                    <a:lnTo>
                      <a:pt x="172" y="111"/>
                    </a:lnTo>
                    <a:lnTo>
                      <a:pt x="179" y="111"/>
                    </a:lnTo>
                    <a:lnTo>
                      <a:pt x="182" y="109"/>
                    </a:lnTo>
                    <a:lnTo>
                      <a:pt x="190" y="108"/>
                    </a:lnTo>
                    <a:lnTo>
                      <a:pt x="196" y="106"/>
                    </a:lnTo>
                    <a:lnTo>
                      <a:pt x="203" y="106"/>
                    </a:lnTo>
                    <a:lnTo>
                      <a:pt x="211" y="103"/>
                    </a:lnTo>
                    <a:lnTo>
                      <a:pt x="217" y="102"/>
                    </a:lnTo>
                    <a:lnTo>
                      <a:pt x="224" y="99"/>
                    </a:lnTo>
                    <a:lnTo>
                      <a:pt x="232" y="97"/>
                    </a:lnTo>
                    <a:lnTo>
                      <a:pt x="242" y="93"/>
                    </a:lnTo>
                    <a:lnTo>
                      <a:pt x="246" y="91"/>
                    </a:lnTo>
                    <a:lnTo>
                      <a:pt x="257" y="57"/>
                    </a:lnTo>
                    <a:lnTo>
                      <a:pt x="264" y="46"/>
                    </a:lnTo>
                    <a:lnTo>
                      <a:pt x="285" y="36"/>
                    </a:lnTo>
                    <a:lnTo>
                      <a:pt x="273" y="31"/>
                    </a:lnTo>
                    <a:lnTo>
                      <a:pt x="272" y="30"/>
                    </a:lnTo>
                    <a:lnTo>
                      <a:pt x="269" y="28"/>
                    </a:lnTo>
                    <a:lnTo>
                      <a:pt x="260" y="27"/>
                    </a:lnTo>
                    <a:lnTo>
                      <a:pt x="249" y="27"/>
                    </a:lnTo>
                    <a:lnTo>
                      <a:pt x="242" y="27"/>
                    </a:lnTo>
                    <a:lnTo>
                      <a:pt x="235" y="27"/>
                    </a:lnTo>
                    <a:lnTo>
                      <a:pt x="226" y="27"/>
                    </a:lnTo>
                    <a:lnTo>
                      <a:pt x="218" y="27"/>
                    </a:lnTo>
                    <a:lnTo>
                      <a:pt x="205" y="27"/>
                    </a:lnTo>
                    <a:lnTo>
                      <a:pt x="202" y="28"/>
                    </a:lnTo>
                    <a:lnTo>
                      <a:pt x="200" y="25"/>
                    </a:lnTo>
                    <a:lnTo>
                      <a:pt x="197" y="23"/>
                    </a:lnTo>
                    <a:lnTo>
                      <a:pt x="193" y="15"/>
                    </a:lnTo>
                    <a:lnTo>
                      <a:pt x="190" y="11"/>
                    </a:lnTo>
                    <a:lnTo>
                      <a:pt x="182" y="2"/>
                    </a:lnTo>
                    <a:lnTo>
                      <a:pt x="179" y="0"/>
                    </a:lnTo>
                    <a:lnTo>
                      <a:pt x="170" y="3"/>
                    </a:lnTo>
                    <a:lnTo>
                      <a:pt x="175" y="9"/>
                    </a:lnTo>
                    <a:lnTo>
                      <a:pt x="176" y="15"/>
                    </a:lnTo>
                    <a:lnTo>
                      <a:pt x="178" y="24"/>
                    </a:lnTo>
                    <a:lnTo>
                      <a:pt x="173" y="30"/>
                    </a:lnTo>
                    <a:lnTo>
                      <a:pt x="169" y="37"/>
                    </a:lnTo>
                    <a:lnTo>
                      <a:pt x="164" y="43"/>
                    </a:lnTo>
                    <a:lnTo>
                      <a:pt x="163" y="46"/>
                    </a:lnTo>
                    <a:lnTo>
                      <a:pt x="153" y="58"/>
                    </a:lnTo>
                    <a:lnTo>
                      <a:pt x="147" y="58"/>
                    </a:lnTo>
                    <a:lnTo>
                      <a:pt x="138" y="63"/>
                    </a:lnTo>
                    <a:lnTo>
                      <a:pt x="130" y="64"/>
                    </a:lnTo>
                    <a:lnTo>
                      <a:pt x="124" y="66"/>
                    </a:lnTo>
                    <a:lnTo>
                      <a:pt x="117" y="67"/>
                    </a:lnTo>
                    <a:lnTo>
                      <a:pt x="111" y="69"/>
                    </a:lnTo>
                    <a:lnTo>
                      <a:pt x="97" y="69"/>
                    </a:lnTo>
                    <a:lnTo>
                      <a:pt x="85" y="70"/>
                    </a:lnTo>
                    <a:lnTo>
                      <a:pt x="78" y="69"/>
                    </a:lnTo>
                    <a:lnTo>
                      <a:pt x="70" y="69"/>
                    </a:lnTo>
                    <a:lnTo>
                      <a:pt x="63" y="69"/>
                    </a:lnTo>
                    <a:lnTo>
                      <a:pt x="57" y="69"/>
                    </a:lnTo>
                    <a:lnTo>
                      <a:pt x="47" y="69"/>
                    </a:lnTo>
                    <a:lnTo>
                      <a:pt x="36" y="70"/>
                    </a:lnTo>
                    <a:lnTo>
                      <a:pt x="26" y="70"/>
                    </a:lnTo>
                    <a:lnTo>
                      <a:pt x="18" y="73"/>
                    </a:lnTo>
                    <a:lnTo>
                      <a:pt x="11" y="75"/>
                    </a:lnTo>
                    <a:lnTo>
                      <a:pt x="5" y="76"/>
                    </a:lnTo>
                    <a:lnTo>
                      <a:pt x="0" y="78"/>
                    </a:lnTo>
                    <a:lnTo>
                      <a:pt x="0" y="79"/>
                    </a:lnTo>
                    <a:lnTo>
                      <a:pt x="14" y="187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4" name="Freeform 205">
                <a:extLst>
                  <a:ext uri="{FF2B5EF4-FFF2-40B4-BE49-F238E27FC236}">
                    <a16:creationId xmlns:a16="http://schemas.microsoft.com/office/drawing/2014/main" id="{E1788FEF-1974-0102-06B9-4A98E60A7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120"/>
                <a:ext cx="293" cy="147"/>
              </a:xfrm>
              <a:custGeom>
                <a:avLst/>
                <a:gdLst>
                  <a:gd name="T0" fmla="*/ 2 w 293"/>
                  <a:gd name="T1" fmla="*/ 78 h 147"/>
                  <a:gd name="T2" fmla="*/ 14 w 293"/>
                  <a:gd name="T3" fmla="*/ 75 h 147"/>
                  <a:gd name="T4" fmla="*/ 35 w 293"/>
                  <a:gd name="T5" fmla="*/ 73 h 147"/>
                  <a:gd name="T6" fmla="*/ 56 w 293"/>
                  <a:gd name="T7" fmla="*/ 73 h 147"/>
                  <a:gd name="T8" fmla="*/ 72 w 293"/>
                  <a:gd name="T9" fmla="*/ 75 h 147"/>
                  <a:gd name="T10" fmla="*/ 81 w 293"/>
                  <a:gd name="T11" fmla="*/ 81 h 147"/>
                  <a:gd name="T12" fmla="*/ 87 w 293"/>
                  <a:gd name="T13" fmla="*/ 88 h 147"/>
                  <a:gd name="T14" fmla="*/ 90 w 293"/>
                  <a:gd name="T15" fmla="*/ 90 h 147"/>
                  <a:gd name="T16" fmla="*/ 103 w 293"/>
                  <a:gd name="T17" fmla="*/ 85 h 147"/>
                  <a:gd name="T18" fmla="*/ 127 w 293"/>
                  <a:gd name="T19" fmla="*/ 79 h 147"/>
                  <a:gd name="T20" fmla="*/ 151 w 293"/>
                  <a:gd name="T21" fmla="*/ 71 h 147"/>
                  <a:gd name="T22" fmla="*/ 172 w 293"/>
                  <a:gd name="T23" fmla="*/ 60 h 147"/>
                  <a:gd name="T24" fmla="*/ 187 w 293"/>
                  <a:gd name="T25" fmla="*/ 47 h 147"/>
                  <a:gd name="T26" fmla="*/ 199 w 293"/>
                  <a:gd name="T27" fmla="*/ 33 h 147"/>
                  <a:gd name="T28" fmla="*/ 211 w 293"/>
                  <a:gd name="T29" fmla="*/ 47 h 147"/>
                  <a:gd name="T30" fmla="*/ 242 w 293"/>
                  <a:gd name="T31" fmla="*/ 11 h 147"/>
                  <a:gd name="T32" fmla="*/ 293 w 293"/>
                  <a:gd name="T33" fmla="*/ 0 h 147"/>
                  <a:gd name="T34" fmla="*/ 264 w 293"/>
                  <a:gd name="T35" fmla="*/ 53 h 147"/>
                  <a:gd name="T36" fmla="*/ 193 w 293"/>
                  <a:gd name="T37" fmla="*/ 71 h 147"/>
                  <a:gd name="T38" fmla="*/ 185 w 293"/>
                  <a:gd name="T39" fmla="*/ 73 h 147"/>
                  <a:gd name="T40" fmla="*/ 172 w 293"/>
                  <a:gd name="T41" fmla="*/ 85 h 147"/>
                  <a:gd name="T42" fmla="*/ 154 w 293"/>
                  <a:gd name="T43" fmla="*/ 99 h 147"/>
                  <a:gd name="T44" fmla="*/ 136 w 293"/>
                  <a:gd name="T45" fmla="*/ 114 h 147"/>
                  <a:gd name="T46" fmla="*/ 118 w 293"/>
                  <a:gd name="T47" fmla="*/ 126 h 147"/>
                  <a:gd name="T48" fmla="*/ 105 w 293"/>
                  <a:gd name="T49" fmla="*/ 133 h 147"/>
                  <a:gd name="T50" fmla="*/ 90 w 293"/>
                  <a:gd name="T51" fmla="*/ 139 h 147"/>
                  <a:gd name="T52" fmla="*/ 75 w 293"/>
                  <a:gd name="T53" fmla="*/ 142 h 147"/>
                  <a:gd name="T54" fmla="*/ 57 w 293"/>
                  <a:gd name="T55" fmla="*/ 144 h 147"/>
                  <a:gd name="T56" fmla="*/ 39 w 293"/>
                  <a:gd name="T57" fmla="*/ 145 h 147"/>
                  <a:gd name="T58" fmla="*/ 27 w 293"/>
                  <a:gd name="T59" fmla="*/ 145 h 147"/>
                  <a:gd name="T60" fmla="*/ 23 w 293"/>
                  <a:gd name="T61" fmla="*/ 147 h 147"/>
                  <a:gd name="T62" fmla="*/ 0 w 293"/>
                  <a:gd name="T63" fmla="*/ 79 h 14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93"/>
                  <a:gd name="T97" fmla="*/ 0 h 147"/>
                  <a:gd name="T98" fmla="*/ 293 w 293"/>
                  <a:gd name="T99" fmla="*/ 147 h 14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93" h="147">
                    <a:moveTo>
                      <a:pt x="0" y="79"/>
                    </a:moveTo>
                    <a:lnTo>
                      <a:pt x="2" y="78"/>
                    </a:lnTo>
                    <a:lnTo>
                      <a:pt x="6" y="76"/>
                    </a:lnTo>
                    <a:lnTo>
                      <a:pt x="14" y="75"/>
                    </a:lnTo>
                    <a:lnTo>
                      <a:pt x="24" y="75"/>
                    </a:lnTo>
                    <a:lnTo>
                      <a:pt x="35" y="73"/>
                    </a:lnTo>
                    <a:lnTo>
                      <a:pt x="45" y="73"/>
                    </a:lnTo>
                    <a:lnTo>
                      <a:pt x="56" y="73"/>
                    </a:lnTo>
                    <a:lnTo>
                      <a:pt x="66" y="75"/>
                    </a:lnTo>
                    <a:lnTo>
                      <a:pt x="72" y="75"/>
                    </a:lnTo>
                    <a:lnTo>
                      <a:pt x="78" y="78"/>
                    </a:lnTo>
                    <a:lnTo>
                      <a:pt x="81" y="81"/>
                    </a:lnTo>
                    <a:lnTo>
                      <a:pt x="84" y="85"/>
                    </a:lnTo>
                    <a:lnTo>
                      <a:pt x="87" y="88"/>
                    </a:lnTo>
                    <a:lnTo>
                      <a:pt x="88" y="91"/>
                    </a:lnTo>
                    <a:lnTo>
                      <a:pt x="90" y="90"/>
                    </a:lnTo>
                    <a:lnTo>
                      <a:pt x="94" y="88"/>
                    </a:lnTo>
                    <a:lnTo>
                      <a:pt x="103" y="85"/>
                    </a:lnTo>
                    <a:lnTo>
                      <a:pt x="115" y="84"/>
                    </a:lnTo>
                    <a:lnTo>
                      <a:pt x="127" y="79"/>
                    </a:lnTo>
                    <a:lnTo>
                      <a:pt x="139" y="75"/>
                    </a:lnTo>
                    <a:lnTo>
                      <a:pt x="151" y="71"/>
                    </a:lnTo>
                    <a:lnTo>
                      <a:pt x="165" y="66"/>
                    </a:lnTo>
                    <a:lnTo>
                      <a:pt x="172" y="60"/>
                    </a:lnTo>
                    <a:lnTo>
                      <a:pt x="181" y="53"/>
                    </a:lnTo>
                    <a:lnTo>
                      <a:pt x="187" y="47"/>
                    </a:lnTo>
                    <a:lnTo>
                      <a:pt x="193" y="42"/>
                    </a:lnTo>
                    <a:lnTo>
                      <a:pt x="199" y="33"/>
                    </a:lnTo>
                    <a:lnTo>
                      <a:pt x="202" y="30"/>
                    </a:lnTo>
                    <a:lnTo>
                      <a:pt x="211" y="47"/>
                    </a:lnTo>
                    <a:lnTo>
                      <a:pt x="227" y="17"/>
                    </a:lnTo>
                    <a:lnTo>
                      <a:pt x="242" y="11"/>
                    </a:lnTo>
                    <a:lnTo>
                      <a:pt x="256" y="0"/>
                    </a:lnTo>
                    <a:lnTo>
                      <a:pt x="293" y="0"/>
                    </a:lnTo>
                    <a:lnTo>
                      <a:pt x="273" y="15"/>
                    </a:lnTo>
                    <a:lnTo>
                      <a:pt x="264" y="53"/>
                    </a:lnTo>
                    <a:lnTo>
                      <a:pt x="220" y="71"/>
                    </a:lnTo>
                    <a:lnTo>
                      <a:pt x="193" y="71"/>
                    </a:lnTo>
                    <a:lnTo>
                      <a:pt x="190" y="71"/>
                    </a:lnTo>
                    <a:lnTo>
                      <a:pt x="185" y="73"/>
                    </a:lnTo>
                    <a:lnTo>
                      <a:pt x="179" y="78"/>
                    </a:lnTo>
                    <a:lnTo>
                      <a:pt x="172" y="85"/>
                    </a:lnTo>
                    <a:lnTo>
                      <a:pt x="162" y="91"/>
                    </a:lnTo>
                    <a:lnTo>
                      <a:pt x="154" y="99"/>
                    </a:lnTo>
                    <a:lnTo>
                      <a:pt x="144" y="106"/>
                    </a:lnTo>
                    <a:lnTo>
                      <a:pt x="136" y="114"/>
                    </a:lnTo>
                    <a:lnTo>
                      <a:pt x="127" y="118"/>
                    </a:lnTo>
                    <a:lnTo>
                      <a:pt x="118" y="126"/>
                    </a:lnTo>
                    <a:lnTo>
                      <a:pt x="111" y="129"/>
                    </a:lnTo>
                    <a:lnTo>
                      <a:pt x="105" y="133"/>
                    </a:lnTo>
                    <a:lnTo>
                      <a:pt x="96" y="136"/>
                    </a:lnTo>
                    <a:lnTo>
                      <a:pt x="90" y="139"/>
                    </a:lnTo>
                    <a:lnTo>
                      <a:pt x="83" y="141"/>
                    </a:lnTo>
                    <a:lnTo>
                      <a:pt x="75" y="142"/>
                    </a:lnTo>
                    <a:lnTo>
                      <a:pt x="65" y="142"/>
                    </a:lnTo>
                    <a:lnTo>
                      <a:pt x="57" y="144"/>
                    </a:lnTo>
                    <a:lnTo>
                      <a:pt x="48" y="144"/>
                    </a:lnTo>
                    <a:lnTo>
                      <a:pt x="39" y="145"/>
                    </a:lnTo>
                    <a:lnTo>
                      <a:pt x="32" y="145"/>
                    </a:lnTo>
                    <a:lnTo>
                      <a:pt x="27" y="145"/>
                    </a:lnTo>
                    <a:lnTo>
                      <a:pt x="23" y="145"/>
                    </a:lnTo>
                    <a:lnTo>
                      <a:pt x="23" y="147"/>
                    </a:lnTo>
                    <a:lnTo>
                      <a:pt x="0" y="79"/>
                    </a:lnTo>
                    <a:close/>
                  </a:path>
                </a:pathLst>
              </a:custGeom>
              <a:solidFill>
                <a:srgbClr val="8F2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5" name="Freeform 206">
                <a:extLst>
                  <a:ext uri="{FF2B5EF4-FFF2-40B4-BE49-F238E27FC236}">
                    <a16:creationId xmlns:a16="http://schemas.microsoft.com/office/drawing/2014/main" id="{9FA7B19C-1A23-71B0-4E95-E50038F85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079"/>
                <a:ext cx="766" cy="792"/>
              </a:xfrm>
              <a:custGeom>
                <a:avLst/>
                <a:gdLst>
                  <a:gd name="T0" fmla="*/ 43 w 766"/>
                  <a:gd name="T1" fmla="*/ 314 h 792"/>
                  <a:gd name="T2" fmla="*/ 49 w 766"/>
                  <a:gd name="T3" fmla="*/ 310 h 792"/>
                  <a:gd name="T4" fmla="*/ 64 w 766"/>
                  <a:gd name="T5" fmla="*/ 299 h 792"/>
                  <a:gd name="T6" fmla="*/ 82 w 766"/>
                  <a:gd name="T7" fmla="*/ 285 h 792"/>
                  <a:gd name="T8" fmla="*/ 101 w 766"/>
                  <a:gd name="T9" fmla="*/ 270 h 792"/>
                  <a:gd name="T10" fmla="*/ 114 w 766"/>
                  <a:gd name="T11" fmla="*/ 249 h 792"/>
                  <a:gd name="T12" fmla="*/ 125 w 766"/>
                  <a:gd name="T13" fmla="*/ 234 h 792"/>
                  <a:gd name="T14" fmla="*/ 134 w 766"/>
                  <a:gd name="T15" fmla="*/ 219 h 792"/>
                  <a:gd name="T16" fmla="*/ 176 w 766"/>
                  <a:gd name="T17" fmla="*/ 185 h 792"/>
                  <a:gd name="T18" fmla="*/ 177 w 766"/>
                  <a:gd name="T19" fmla="*/ 170 h 792"/>
                  <a:gd name="T20" fmla="*/ 183 w 766"/>
                  <a:gd name="T21" fmla="*/ 149 h 792"/>
                  <a:gd name="T22" fmla="*/ 191 w 766"/>
                  <a:gd name="T23" fmla="*/ 126 h 792"/>
                  <a:gd name="T24" fmla="*/ 199 w 766"/>
                  <a:gd name="T25" fmla="*/ 107 h 792"/>
                  <a:gd name="T26" fmla="*/ 210 w 766"/>
                  <a:gd name="T27" fmla="*/ 94 h 792"/>
                  <a:gd name="T28" fmla="*/ 225 w 766"/>
                  <a:gd name="T29" fmla="*/ 85 h 792"/>
                  <a:gd name="T30" fmla="*/ 317 w 766"/>
                  <a:gd name="T31" fmla="*/ 47 h 792"/>
                  <a:gd name="T32" fmla="*/ 475 w 766"/>
                  <a:gd name="T33" fmla="*/ 0 h 792"/>
                  <a:gd name="T34" fmla="*/ 487 w 766"/>
                  <a:gd name="T35" fmla="*/ 0 h 792"/>
                  <a:gd name="T36" fmla="*/ 502 w 766"/>
                  <a:gd name="T37" fmla="*/ 1 h 792"/>
                  <a:gd name="T38" fmla="*/ 520 w 766"/>
                  <a:gd name="T39" fmla="*/ 3 h 792"/>
                  <a:gd name="T40" fmla="*/ 543 w 766"/>
                  <a:gd name="T41" fmla="*/ 6 h 792"/>
                  <a:gd name="T42" fmla="*/ 566 w 766"/>
                  <a:gd name="T43" fmla="*/ 10 h 792"/>
                  <a:gd name="T44" fmla="*/ 593 w 766"/>
                  <a:gd name="T45" fmla="*/ 16 h 792"/>
                  <a:gd name="T46" fmla="*/ 620 w 766"/>
                  <a:gd name="T47" fmla="*/ 24 h 792"/>
                  <a:gd name="T48" fmla="*/ 647 w 766"/>
                  <a:gd name="T49" fmla="*/ 31 h 792"/>
                  <a:gd name="T50" fmla="*/ 674 w 766"/>
                  <a:gd name="T51" fmla="*/ 40 h 792"/>
                  <a:gd name="T52" fmla="*/ 701 w 766"/>
                  <a:gd name="T53" fmla="*/ 47 h 792"/>
                  <a:gd name="T54" fmla="*/ 723 w 766"/>
                  <a:gd name="T55" fmla="*/ 56 h 792"/>
                  <a:gd name="T56" fmla="*/ 741 w 766"/>
                  <a:gd name="T57" fmla="*/ 64 h 792"/>
                  <a:gd name="T58" fmla="*/ 762 w 766"/>
                  <a:gd name="T59" fmla="*/ 71 h 792"/>
                  <a:gd name="T60" fmla="*/ 753 w 766"/>
                  <a:gd name="T61" fmla="*/ 261 h 792"/>
                  <a:gd name="T62" fmla="*/ 43 w 766"/>
                  <a:gd name="T63" fmla="*/ 792 h 792"/>
                  <a:gd name="T64" fmla="*/ 28 w 766"/>
                  <a:gd name="T65" fmla="*/ 775 h 792"/>
                  <a:gd name="T66" fmla="*/ 15 w 766"/>
                  <a:gd name="T67" fmla="*/ 760 h 792"/>
                  <a:gd name="T68" fmla="*/ 6 w 766"/>
                  <a:gd name="T69" fmla="*/ 741 h 792"/>
                  <a:gd name="T70" fmla="*/ 0 w 766"/>
                  <a:gd name="T71" fmla="*/ 720 h 792"/>
                  <a:gd name="T72" fmla="*/ 1 w 766"/>
                  <a:gd name="T73" fmla="*/ 704 h 792"/>
                  <a:gd name="T74" fmla="*/ 3 w 766"/>
                  <a:gd name="T75" fmla="*/ 690 h 792"/>
                  <a:gd name="T76" fmla="*/ 6 w 766"/>
                  <a:gd name="T77" fmla="*/ 686 h 792"/>
                  <a:gd name="T78" fmla="*/ 10 w 766"/>
                  <a:gd name="T79" fmla="*/ 687 h 792"/>
                  <a:gd name="T80" fmla="*/ 23 w 766"/>
                  <a:gd name="T81" fmla="*/ 686 h 792"/>
                  <a:gd name="T82" fmla="*/ 38 w 766"/>
                  <a:gd name="T83" fmla="*/ 680 h 792"/>
                  <a:gd name="T84" fmla="*/ 52 w 766"/>
                  <a:gd name="T85" fmla="*/ 674 h 792"/>
                  <a:gd name="T86" fmla="*/ 67 w 766"/>
                  <a:gd name="T87" fmla="*/ 663 h 792"/>
                  <a:gd name="T88" fmla="*/ 86 w 766"/>
                  <a:gd name="T89" fmla="*/ 656 h 792"/>
                  <a:gd name="T90" fmla="*/ 108 w 766"/>
                  <a:gd name="T91" fmla="*/ 647 h 792"/>
                  <a:gd name="T92" fmla="*/ 131 w 766"/>
                  <a:gd name="T93" fmla="*/ 637 h 792"/>
                  <a:gd name="T94" fmla="*/ 158 w 766"/>
                  <a:gd name="T95" fmla="*/ 628 h 792"/>
                  <a:gd name="T96" fmla="*/ 188 w 766"/>
                  <a:gd name="T97" fmla="*/ 619 h 792"/>
                  <a:gd name="T98" fmla="*/ 220 w 766"/>
                  <a:gd name="T99" fmla="*/ 611 h 792"/>
                  <a:gd name="T100" fmla="*/ 252 w 766"/>
                  <a:gd name="T101" fmla="*/ 604 h 792"/>
                  <a:gd name="T102" fmla="*/ 284 w 766"/>
                  <a:gd name="T103" fmla="*/ 598 h 792"/>
                  <a:gd name="T104" fmla="*/ 314 w 766"/>
                  <a:gd name="T105" fmla="*/ 595 h 792"/>
                  <a:gd name="T106" fmla="*/ 343 w 766"/>
                  <a:gd name="T107" fmla="*/ 590 h 792"/>
                  <a:gd name="T108" fmla="*/ 365 w 766"/>
                  <a:gd name="T109" fmla="*/ 587 h 792"/>
                  <a:gd name="T110" fmla="*/ 383 w 766"/>
                  <a:gd name="T111" fmla="*/ 587 h 792"/>
                  <a:gd name="T112" fmla="*/ 392 w 766"/>
                  <a:gd name="T113" fmla="*/ 587 h 792"/>
                  <a:gd name="T114" fmla="*/ 302 w 766"/>
                  <a:gd name="T115" fmla="*/ 293 h 792"/>
                  <a:gd name="T116" fmla="*/ 122 w 766"/>
                  <a:gd name="T117" fmla="*/ 481 h 792"/>
                  <a:gd name="T118" fmla="*/ 41 w 766"/>
                  <a:gd name="T119" fmla="*/ 341 h 792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766"/>
                  <a:gd name="T181" fmla="*/ 0 h 792"/>
                  <a:gd name="T182" fmla="*/ 766 w 766"/>
                  <a:gd name="T183" fmla="*/ 792 h 792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766" h="792">
                    <a:moveTo>
                      <a:pt x="41" y="341"/>
                    </a:moveTo>
                    <a:lnTo>
                      <a:pt x="43" y="314"/>
                    </a:lnTo>
                    <a:lnTo>
                      <a:pt x="43" y="313"/>
                    </a:lnTo>
                    <a:lnTo>
                      <a:pt x="49" y="310"/>
                    </a:lnTo>
                    <a:lnTo>
                      <a:pt x="55" y="305"/>
                    </a:lnTo>
                    <a:lnTo>
                      <a:pt x="64" y="299"/>
                    </a:lnTo>
                    <a:lnTo>
                      <a:pt x="71" y="292"/>
                    </a:lnTo>
                    <a:lnTo>
                      <a:pt x="82" y="285"/>
                    </a:lnTo>
                    <a:lnTo>
                      <a:pt x="91" y="277"/>
                    </a:lnTo>
                    <a:lnTo>
                      <a:pt x="101" y="270"/>
                    </a:lnTo>
                    <a:lnTo>
                      <a:pt x="108" y="259"/>
                    </a:lnTo>
                    <a:lnTo>
                      <a:pt x="114" y="249"/>
                    </a:lnTo>
                    <a:lnTo>
                      <a:pt x="120" y="241"/>
                    </a:lnTo>
                    <a:lnTo>
                      <a:pt x="125" y="234"/>
                    </a:lnTo>
                    <a:lnTo>
                      <a:pt x="131" y="222"/>
                    </a:lnTo>
                    <a:lnTo>
                      <a:pt x="134" y="219"/>
                    </a:lnTo>
                    <a:lnTo>
                      <a:pt x="176" y="188"/>
                    </a:lnTo>
                    <a:lnTo>
                      <a:pt x="176" y="185"/>
                    </a:lnTo>
                    <a:lnTo>
                      <a:pt x="176" y="180"/>
                    </a:lnTo>
                    <a:lnTo>
                      <a:pt x="177" y="170"/>
                    </a:lnTo>
                    <a:lnTo>
                      <a:pt x="180" y="161"/>
                    </a:lnTo>
                    <a:lnTo>
                      <a:pt x="183" y="149"/>
                    </a:lnTo>
                    <a:lnTo>
                      <a:pt x="188" y="137"/>
                    </a:lnTo>
                    <a:lnTo>
                      <a:pt x="191" y="126"/>
                    </a:lnTo>
                    <a:lnTo>
                      <a:pt x="196" y="116"/>
                    </a:lnTo>
                    <a:lnTo>
                      <a:pt x="199" y="107"/>
                    </a:lnTo>
                    <a:lnTo>
                      <a:pt x="207" y="100"/>
                    </a:lnTo>
                    <a:lnTo>
                      <a:pt x="210" y="94"/>
                    </a:lnTo>
                    <a:lnTo>
                      <a:pt x="217" y="91"/>
                    </a:lnTo>
                    <a:lnTo>
                      <a:pt x="225" y="85"/>
                    </a:lnTo>
                    <a:lnTo>
                      <a:pt x="229" y="85"/>
                    </a:lnTo>
                    <a:lnTo>
                      <a:pt x="317" y="47"/>
                    </a:lnTo>
                    <a:lnTo>
                      <a:pt x="474" y="0"/>
                    </a:lnTo>
                    <a:lnTo>
                      <a:pt x="475" y="0"/>
                    </a:lnTo>
                    <a:lnTo>
                      <a:pt x="483" y="0"/>
                    </a:lnTo>
                    <a:lnTo>
                      <a:pt x="487" y="0"/>
                    </a:lnTo>
                    <a:lnTo>
                      <a:pt x="496" y="0"/>
                    </a:lnTo>
                    <a:lnTo>
                      <a:pt x="502" y="1"/>
                    </a:lnTo>
                    <a:lnTo>
                      <a:pt x="513" y="3"/>
                    </a:lnTo>
                    <a:lnTo>
                      <a:pt x="520" y="3"/>
                    </a:lnTo>
                    <a:lnTo>
                      <a:pt x="531" y="4"/>
                    </a:lnTo>
                    <a:lnTo>
                      <a:pt x="543" y="6"/>
                    </a:lnTo>
                    <a:lnTo>
                      <a:pt x="554" y="9"/>
                    </a:lnTo>
                    <a:lnTo>
                      <a:pt x="566" y="10"/>
                    </a:lnTo>
                    <a:lnTo>
                      <a:pt x="580" y="13"/>
                    </a:lnTo>
                    <a:lnTo>
                      <a:pt x="593" y="16"/>
                    </a:lnTo>
                    <a:lnTo>
                      <a:pt x="608" y="21"/>
                    </a:lnTo>
                    <a:lnTo>
                      <a:pt x="620" y="24"/>
                    </a:lnTo>
                    <a:lnTo>
                      <a:pt x="633" y="26"/>
                    </a:lnTo>
                    <a:lnTo>
                      <a:pt x="647" y="31"/>
                    </a:lnTo>
                    <a:lnTo>
                      <a:pt x="662" y="35"/>
                    </a:lnTo>
                    <a:lnTo>
                      <a:pt x="674" y="40"/>
                    </a:lnTo>
                    <a:lnTo>
                      <a:pt x="687" y="44"/>
                    </a:lnTo>
                    <a:lnTo>
                      <a:pt x="701" y="47"/>
                    </a:lnTo>
                    <a:lnTo>
                      <a:pt x="714" y="53"/>
                    </a:lnTo>
                    <a:lnTo>
                      <a:pt x="723" y="56"/>
                    </a:lnTo>
                    <a:lnTo>
                      <a:pt x="733" y="59"/>
                    </a:lnTo>
                    <a:lnTo>
                      <a:pt x="741" y="64"/>
                    </a:lnTo>
                    <a:lnTo>
                      <a:pt x="751" y="68"/>
                    </a:lnTo>
                    <a:lnTo>
                      <a:pt x="762" y="71"/>
                    </a:lnTo>
                    <a:lnTo>
                      <a:pt x="766" y="74"/>
                    </a:lnTo>
                    <a:lnTo>
                      <a:pt x="753" y="261"/>
                    </a:lnTo>
                    <a:lnTo>
                      <a:pt x="628" y="719"/>
                    </a:lnTo>
                    <a:lnTo>
                      <a:pt x="43" y="792"/>
                    </a:lnTo>
                    <a:lnTo>
                      <a:pt x="38" y="786"/>
                    </a:lnTo>
                    <a:lnTo>
                      <a:pt x="28" y="775"/>
                    </a:lnTo>
                    <a:lnTo>
                      <a:pt x="20" y="768"/>
                    </a:lnTo>
                    <a:lnTo>
                      <a:pt x="15" y="760"/>
                    </a:lnTo>
                    <a:lnTo>
                      <a:pt x="9" y="751"/>
                    </a:lnTo>
                    <a:lnTo>
                      <a:pt x="6" y="741"/>
                    </a:lnTo>
                    <a:lnTo>
                      <a:pt x="1" y="730"/>
                    </a:lnTo>
                    <a:lnTo>
                      <a:pt x="0" y="720"/>
                    </a:lnTo>
                    <a:lnTo>
                      <a:pt x="0" y="711"/>
                    </a:lnTo>
                    <a:lnTo>
                      <a:pt x="1" y="704"/>
                    </a:lnTo>
                    <a:lnTo>
                      <a:pt x="1" y="696"/>
                    </a:lnTo>
                    <a:lnTo>
                      <a:pt x="3" y="690"/>
                    </a:lnTo>
                    <a:lnTo>
                      <a:pt x="4" y="686"/>
                    </a:lnTo>
                    <a:lnTo>
                      <a:pt x="6" y="686"/>
                    </a:lnTo>
                    <a:lnTo>
                      <a:pt x="9" y="687"/>
                    </a:lnTo>
                    <a:lnTo>
                      <a:pt x="10" y="687"/>
                    </a:lnTo>
                    <a:lnTo>
                      <a:pt x="18" y="687"/>
                    </a:lnTo>
                    <a:lnTo>
                      <a:pt x="23" y="686"/>
                    </a:lnTo>
                    <a:lnTo>
                      <a:pt x="34" y="684"/>
                    </a:lnTo>
                    <a:lnTo>
                      <a:pt x="38" y="680"/>
                    </a:lnTo>
                    <a:lnTo>
                      <a:pt x="44" y="677"/>
                    </a:lnTo>
                    <a:lnTo>
                      <a:pt x="52" y="674"/>
                    </a:lnTo>
                    <a:lnTo>
                      <a:pt x="59" y="669"/>
                    </a:lnTo>
                    <a:lnTo>
                      <a:pt x="67" y="663"/>
                    </a:lnTo>
                    <a:lnTo>
                      <a:pt x="77" y="660"/>
                    </a:lnTo>
                    <a:lnTo>
                      <a:pt x="86" y="656"/>
                    </a:lnTo>
                    <a:lnTo>
                      <a:pt x="98" y="651"/>
                    </a:lnTo>
                    <a:lnTo>
                      <a:pt x="108" y="647"/>
                    </a:lnTo>
                    <a:lnTo>
                      <a:pt x="120" y="641"/>
                    </a:lnTo>
                    <a:lnTo>
                      <a:pt x="131" y="637"/>
                    </a:lnTo>
                    <a:lnTo>
                      <a:pt x="144" y="632"/>
                    </a:lnTo>
                    <a:lnTo>
                      <a:pt x="158" y="628"/>
                    </a:lnTo>
                    <a:lnTo>
                      <a:pt x="173" y="623"/>
                    </a:lnTo>
                    <a:lnTo>
                      <a:pt x="188" y="619"/>
                    </a:lnTo>
                    <a:lnTo>
                      <a:pt x="204" y="616"/>
                    </a:lnTo>
                    <a:lnTo>
                      <a:pt x="220" y="611"/>
                    </a:lnTo>
                    <a:lnTo>
                      <a:pt x="235" y="607"/>
                    </a:lnTo>
                    <a:lnTo>
                      <a:pt x="252" y="604"/>
                    </a:lnTo>
                    <a:lnTo>
                      <a:pt x="268" y="602"/>
                    </a:lnTo>
                    <a:lnTo>
                      <a:pt x="284" y="598"/>
                    </a:lnTo>
                    <a:lnTo>
                      <a:pt x="299" y="596"/>
                    </a:lnTo>
                    <a:lnTo>
                      <a:pt x="314" y="595"/>
                    </a:lnTo>
                    <a:lnTo>
                      <a:pt x="331" y="593"/>
                    </a:lnTo>
                    <a:lnTo>
                      <a:pt x="343" y="590"/>
                    </a:lnTo>
                    <a:lnTo>
                      <a:pt x="355" y="589"/>
                    </a:lnTo>
                    <a:lnTo>
                      <a:pt x="365" y="587"/>
                    </a:lnTo>
                    <a:lnTo>
                      <a:pt x="375" y="587"/>
                    </a:lnTo>
                    <a:lnTo>
                      <a:pt x="383" y="587"/>
                    </a:lnTo>
                    <a:lnTo>
                      <a:pt x="389" y="587"/>
                    </a:lnTo>
                    <a:lnTo>
                      <a:pt x="392" y="587"/>
                    </a:lnTo>
                    <a:lnTo>
                      <a:pt x="395" y="587"/>
                    </a:lnTo>
                    <a:lnTo>
                      <a:pt x="302" y="293"/>
                    </a:lnTo>
                    <a:lnTo>
                      <a:pt x="204" y="420"/>
                    </a:lnTo>
                    <a:lnTo>
                      <a:pt x="122" y="481"/>
                    </a:lnTo>
                    <a:lnTo>
                      <a:pt x="41" y="341"/>
                    </a:lnTo>
                    <a:close/>
                  </a:path>
                </a:pathLst>
              </a:custGeom>
              <a:solidFill>
                <a:srgbClr val="8A96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6" name="Freeform 207">
                <a:extLst>
                  <a:ext uri="{FF2B5EF4-FFF2-40B4-BE49-F238E27FC236}">
                    <a16:creationId xmlns:a16="http://schemas.microsoft.com/office/drawing/2014/main" id="{AD49250B-47D7-0C17-7F30-006107C1D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5" y="2179"/>
                <a:ext cx="588" cy="727"/>
              </a:xfrm>
              <a:custGeom>
                <a:avLst/>
                <a:gdLst>
                  <a:gd name="T0" fmla="*/ 93 w 588"/>
                  <a:gd name="T1" fmla="*/ 238 h 727"/>
                  <a:gd name="T2" fmla="*/ 134 w 588"/>
                  <a:gd name="T3" fmla="*/ 280 h 727"/>
                  <a:gd name="T4" fmla="*/ 140 w 588"/>
                  <a:gd name="T5" fmla="*/ 334 h 727"/>
                  <a:gd name="T6" fmla="*/ 142 w 588"/>
                  <a:gd name="T7" fmla="*/ 234 h 727"/>
                  <a:gd name="T8" fmla="*/ 188 w 588"/>
                  <a:gd name="T9" fmla="*/ 198 h 727"/>
                  <a:gd name="T10" fmla="*/ 228 w 588"/>
                  <a:gd name="T11" fmla="*/ 135 h 727"/>
                  <a:gd name="T12" fmla="*/ 233 w 588"/>
                  <a:gd name="T13" fmla="*/ 120 h 727"/>
                  <a:gd name="T14" fmla="*/ 189 w 588"/>
                  <a:gd name="T15" fmla="*/ 137 h 727"/>
                  <a:gd name="T16" fmla="*/ 130 w 588"/>
                  <a:gd name="T17" fmla="*/ 167 h 727"/>
                  <a:gd name="T18" fmla="*/ 107 w 588"/>
                  <a:gd name="T19" fmla="*/ 176 h 727"/>
                  <a:gd name="T20" fmla="*/ 130 w 588"/>
                  <a:gd name="T21" fmla="*/ 141 h 727"/>
                  <a:gd name="T22" fmla="*/ 185 w 588"/>
                  <a:gd name="T23" fmla="*/ 111 h 727"/>
                  <a:gd name="T24" fmla="*/ 246 w 588"/>
                  <a:gd name="T25" fmla="*/ 95 h 727"/>
                  <a:gd name="T26" fmla="*/ 277 w 588"/>
                  <a:gd name="T27" fmla="*/ 61 h 727"/>
                  <a:gd name="T28" fmla="*/ 271 w 588"/>
                  <a:gd name="T29" fmla="*/ 26 h 727"/>
                  <a:gd name="T30" fmla="*/ 219 w 588"/>
                  <a:gd name="T31" fmla="*/ 12 h 727"/>
                  <a:gd name="T32" fmla="*/ 213 w 588"/>
                  <a:gd name="T33" fmla="*/ 9 h 727"/>
                  <a:gd name="T34" fmla="*/ 267 w 588"/>
                  <a:gd name="T35" fmla="*/ 0 h 727"/>
                  <a:gd name="T36" fmla="*/ 312 w 588"/>
                  <a:gd name="T37" fmla="*/ 13 h 727"/>
                  <a:gd name="T38" fmla="*/ 328 w 588"/>
                  <a:gd name="T39" fmla="*/ 59 h 727"/>
                  <a:gd name="T40" fmla="*/ 336 w 588"/>
                  <a:gd name="T41" fmla="*/ 122 h 727"/>
                  <a:gd name="T42" fmla="*/ 340 w 588"/>
                  <a:gd name="T43" fmla="*/ 189 h 727"/>
                  <a:gd name="T44" fmla="*/ 345 w 588"/>
                  <a:gd name="T45" fmla="*/ 234 h 727"/>
                  <a:gd name="T46" fmla="*/ 346 w 588"/>
                  <a:gd name="T47" fmla="*/ 256 h 727"/>
                  <a:gd name="T48" fmla="*/ 352 w 588"/>
                  <a:gd name="T49" fmla="*/ 301 h 727"/>
                  <a:gd name="T50" fmla="*/ 365 w 588"/>
                  <a:gd name="T51" fmla="*/ 352 h 727"/>
                  <a:gd name="T52" fmla="*/ 388 w 588"/>
                  <a:gd name="T53" fmla="*/ 395 h 727"/>
                  <a:gd name="T54" fmla="*/ 431 w 588"/>
                  <a:gd name="T55" fmla="*/ 431 h 727"/>
                  <a:gd name="T56" fmla="*/ 588 w 588"/>
                  <a:gd name="T57" fmla="*/ 541 h 727"/>
                  <a:gd name="T58" fmla="*/ 49 w 588"/>
                  <a:gd name="T59" fmla="*/ 718 h 727"/>
                  <a:gd name="T60" fmla="*/ 9 w 588"/>
                  <a:gd name="T61" fmla="*/ 674 h 727"/>
                  <a:gd name="T62" fmla="*/ 0 w 588"/>
                  <a:gd name="T63" fmla="*/ 632 h 727"/>
                  <a:gd name="T64" fmla="*/ 9 w 588"/>
                  <a:gd name="T65" fmla="*/ 604 h 727"/>
                  <a:gd name="T66" fmla="*/ 43 w 588"/>
                  <a:gd name="T67" fmla="*/ 644 h 727"/>
                  <a:gd name="T68" fmla="*/ 81 w 588"/>
                  <a:gd name="T69" fmla="*/ 663 h 727"/>
                  <a:gd name="T70" fmla="*/ 82 w 588"/>
                  <a:gd name="T71" fmla="*/ 629 h 727"/>
                  <a:gd name="T72" fmla="*/ 100 w 588"/>
                  <a:gd name="T73" fmla="*/ 604 h 727"/>
                  <a:gd name="T74" fmla="*/ 140 w 588"/>
                  <a:gd name="T75" fmla="*/ 574 h 727"/>
                  <a:gd name="T76" fmla="*/ 216 w 588"/>
                  <a:gd name="T77" fmla="*/ 545 h 727"/>
                  <a:gd name="T78" fmla="*/ 303 w 588"/>
                  <a:gd name="T79" fmla="*/ 522 h 727"/>
                  <a:gd name="T80" fmla="*/ 371 w 588"/>
                  <a:gd name="T81" fmla="*/ 507 h 727"/>
                  <a:gd name="T82" fmla="*/ 388 w 588"/>
                  <a:gd name="T83" fmla="*/ 502 h 727"/>
                  <a:gd name="T84" fmla="*/ 351 w 588"/>
                  <a:gd name="T85" fmla="*/ 496 h 727"/>
                  <a:gd name="T86" fmla="*/ 307 w 588"/>
                  <a:gd name="T87" fmla="*/ 499 h 727"/>
                  <a:gd name="T88" fmla="*/ 313 w 588"/>
                  <a:gd name="T89" fmla="*/ 483 h 727"/>
                  <a:gd name="T90" fmla="*/ 325 w 588"/>
                  <a:gd name="T91" fmla="*/ 440 h 727"/>
                  <a:gd name="T92" fmla="*/ 312 w 588"/>
                  <a:gd name="T93" fmla="*/ 396 h 727"/>
                  <a:gd name="T94" fmla="*/ 273 w 588"/>
                  <a:gd name="T95" fmla="*/ 361 h 727"/>
                  <a:gd name="T96" fmla="*/ 248 w 588"/>
                  <a:gd name="T97" fmla="*/ 310 h 727"/>
                  <a:gd name="T98" fmla="*/ 248 w 588"/>
                  <a:gd name="T99" fmla="*/ 267 h 727"/>
                  <a:gd name="T100" fmla="*/ 239 w 588"/>
                  <a:gd name="T101" fmla="*/ 287 h 727"/>
                  <a:gd name="T102" fmla="*/ 206 w 588"/>
                  <a:gd name="T103" fmla="*/ 331 h 727"/>
                  <a:gd name="T104" fmla="*/ 166 w 588"/>
                  <a:gd name="T105" fmla="*/ 369 h 727"/>
                  <a:gd name="T106" fmla="*/ 124 w 588"/>
                  <a:gd name="T107" fmla="*/ 404 h 727"/>
                  <a:gd name="T108" fmla="*/ 95 w 588"/>
                  <a:gd name="T109" fmla="*/ 428 h 727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588"/>
                  <a:gd name="T166" fmla="*/ 0 h 727"/>
                  <a:gd name="T167" fmla="*/ 588 w 588"/>
                  <a:gd name="T168" fmla="*/ 727 h 727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588" h="727">
                    <a:moveTo>
                      <a:pt x="70" y="226"/>
                    </a:moveTo>
                    <a:lnTo>
                      <a:pt x="72" y="226"/>
                    </a:lnTo>
                    <a:lnTo>
                      <a:pt x="76" y="228"/>
                    </a:lnTo>
                    <a:lnTo>
                      <a:pt x="84" y="232"/>
                    </a:lnTo>
                    <a:lnTo>
                      <a:pt x="93" y="238"/>
                    </a:lnTo>
                    <a:lnTo>
                      <a:pt x="101" y="241"/>
                    </a:lnTo>
                    <a:lnTo>
                      <a:pt x="112" y="249"/>
                    </a:lnTo>
                    <a:lnTo>
                      <a:pt x="121" y="258"/>
                    </a:lnTo>
                    <a:lnTo>
                      <a:pt x="130" y="270"/>
                    </a:lnTo>
                    <a:lnTo>
                      <a:pt x="134" y="280"/>
                    </a:lnTo>
                    <a:lnTo>
                      <a:pt x="140" y="293"/>
                    </a:lnTo>
                    <a:lnTo>
                      <a:pt x="140" y="305"/>
                    </a:lnTo>
                    <a:lnTo>
                      <a:pt x="142" y="316"/>
                    </a:lnTo>
                    <a:lnTo>
                      <a:pt x="140" y="326"/>
                    </a:lnTo>
                    <a:lnTo>
                      <a:pt x="140" y="334"/>
                    </a:lnTo>
                    <a:lnTo>
                      <a:pt x="140" y="338"/>
                    </a:lnTo>
                    <a:lnTo>
                      <a:pt x="140" y="341"/>
                    </a:lnTo>
                    <a:lnTo>
                      <a:pt x="228" y="226"/>
                    </a:lnTo>
                    <a:lnTo>
                      <a:pt x="140" y="237"/>
                    </a:lnTo>
                    <a:lnTo>
                      <a:pt x="142" y="234"/>
                    </a:lnTo>
                    <a:lnTo>
                      <a:pt x="154" y="226"/>
                    </a:lnTo>
                    <a:lnTo>
                      <a:pt x="161" y="222"/>
                    </a:lnTo>
                    <a:lnTo>
                      <a:pt x="169" y="216"/>
                    </a:lnTo>
                    <a:lnTo>
                      <a:pt x="178" y="207"/>
                    </a:lnTo>
                    <a:lnTo>
                      <a:pt x="188" y="198"/>
                    </a:lnTo>
                    <a:lnTo>
                      <a:pt x="197" y="185"/>
                    </a:lnTo>
                    <a:lnTo>
                      <a:pt x="206" y="173"/>
                    </a:lnTo>
                    <a:lnTo>
                      <a:pt x="213" y="159"/>
                    </a:lnTo>
                    <a:lnTo>
                      <a:pt x="221" y="147"/>
                    </a:lnTo>
                    <a:lnTo>
                      <a:pt x="228" y="135"/>
                    </a:lnTo>
                    <a:lnTo>
                      <a:pt x="233" y="126"/>
                    </a:lnTo>
                    <a:lnTo>
                      <a:pt x="236" y="120"/>
                    </a:lnTo>
                    <a:lnTo>
                      <a:pt x="239" y="119"/>
                    </a:lnTo>
                    <a:lnTo>
                      <a:pt x="236" y="119"/>
                    </a:lnTo>
                    <a:lnTo>
                      <a:pt x="233" y="120"/>
                    </a:lnTo>
                    <a:lnTo>
                      <a:pt x="227" y="122"/>
                    </a:lnTo>
                    <a:lnTo>
                      <a:pt x="219" y="126"/>
                    </a:lnTo>
                    <a:lnTo>
                      <a:pt x="210" y="128"/>
                    </a:lnTo>
                    <a:lnTo>
                      <a:pt x="201" y="132"/>
                    </a:lnTo>
                    <a:lnTo>
                      <a:pt x="189" y="137"/>
                    </a:lnTo>
                    <a:lnTo>
                      <a:pt x="179" y="144"/>
                    </a:lnTo>
                    <a:lnTo>
                      <a:pt x="166" y="149"/>
                    </a:lnTo>
                    <a:lnTo>
                      <a:pt x="152" y="155"/>
                    </a:lnTo>
                    <a:lnTo>
                      <a:pt x="140" y="159"/>
                    </a:lnTo>
                    <a:lnTo>
                      <a:pt x="130" y="167"/>
                    </a:lnTo>
                    <a:lnTo>
                      <a:pt x="119" y="171"/>
                    </a:lnTo>
                    <a:lnTo>
                      <a:pt x="113" y="174"/>
                    </a:lnTo>
                    <a:lnTo>
                      <a:pt x="107" y="177"/>
                    </a:lnTo>
                    <a:lnTo>
                      <a:pt x="107" y="179"/>
                    </a:lnTo>
                    <a:lnTo>
                      <a:pt x="107" y="176"/>
                    </a:lnTo>
                    <a:lnTo>
                      <a:pt x="109" y="171"/>
                    </a:lnTo>
                    <a:lnTo>
                      <a:pt x="112" y="165"/>
                    </a:lnTo>
                    <a:lnTo>
                      <a:pt x="118" y="159"/>
                    </a:lnTo>
                    <a:lnTo>
                      <a:pt x="121" y="149"/>
                    </a:lnTo>
                    <a:lnTo>
                      <a:pt x="130" y="141"/>
                    </a:lnTo>
                    <a:lnTo>
                      <a:pt x="137" y="134"/>
                    </a:lnTo>
                    <a:lnTo>
                      <a:pt x="149" y="126"/>
                    </a:lnTo>
                    <a:lnTo>
                      <a:pt x="160" y="120"/>
                    </a:lnTo>
                    <a:lnTo>
                      <a:pt x="172" y="116"/>
                    </a:lnTo>
                    <a:lnTo>
                      <a:pt x="185" y="111"/>
                    </a:lnTo>
                    <a:lnTo>
                      <a:pt x="197" y="108"/>
                    </a:lnTo>
                    <a:lnTo>
                      <a:pt x="210" y="104"/>
                    </a:lnTo>
                    <a:lnTo>
                      <a:pt x="224" y="102"/>
                    </a:lnTo>
                    <a:lnTo>
                      <a:pt x="234" y="98"/>
                    </a:lnTo>
                    <a:lnTo>
                      <a:pt x="246" y="95"/>
                    </a:lnTo>
                    <a:lnTo>
                      <a:pt x="252" y="89"/>
                    </a:lnTo>
                    <a:lnTo>
                      <a:pt x="261" y="83"/>
                    </a:lnTo>
                    <a:lnTo>
                      <a:pt x="267" y="77"/>
                    </a:lnTo>
                    <a:lnTo>
                      <a:pt x="273" y="71"/>
                    </a:lnTo>
                    <a:lnTo>
                      <a:pt x="277" y="61"/>
                    </a:lnTo>
                    <a:lnTo>
                      <a:pt x="280" y="58"/>
                    </a:lnTo>
                    <a:lnTo>
                      <a:pt x="280" y="55"/>
                    </a:lnTo>
                    <a:lnTo>
                      <a:pt x="282" y="47"/>
                    </a:lnTo>
                    <a:lnTo>
                      <a:pt x="279" y="37"/>
                    </a:lnTo>
                    <a:lnTo>
                      <a:pt x="271" y="26"/>
                    </a:lnTo>
                    <a:lnTo>
                      <a:pt x="263" y="20"/>
                    </a:lnTo>
                    <a:lnTo>
                      <a:pt x="252" y="17"/>
                    </a:lnTo>
                    <a:lnTo>
                      <a:pt x="240" y="14"/>
                    </a:lnTo>
                    <a:lnTo>
                      <a:pt x="231" y="14"/>
                    </a:lnTo>
                    <a:lnTo>
                      <a:pt x="219" y="12"/>
                    </a:lnTo>
                    <a:lnTo>
                      <a:pt x="213" y="12"/>
                    </a:lnTo>
                    <a:lnTo>
                      <a:pt x="207" y="12"/>
                    </a:lnTo>
                    <a:lnTo>
                      <a:pt x="207" y="10"/>
                    </a:lnTo>
                    <a:lnTo>
                      <a:pt x="213" y="9"/>
                    </a:lnTo>
                    <a:lnTo>
                      <a:pt x="219" y="6"/>
                    </a:lnTo>
                    <a:lnTo>
                      <a:pt x="231" y="4"/>
                    </a:lnTo>
                    <a:lnTo>
                      <a:pt x="243" y="3"/>
                    </a:lnTo>
                    <a:lnTo>
                      <a:pt x="255" y="1"/>
                    </a:lnTo>
                    <a:lnTo>
                      <a:pt x="267" y="0"/>
                    </a:lnTo>
                    <a:lnTo>
                      <a:pt x="280" y="0"/>
                    </a:lnTo>
                    <a:lnTo>
                      <a:pt x="288" y="0"/>
                    </a:lnTo>
                    <a:lnTo>
                      <a:pt x="297" y="3"/>
                    </a:lnTo>
                    <a:lnTo>
                      <a:pt x="304" y="4"/>
                    </a:lnTo>
                    <a:lnTo>
                      <a:pt x="312" y="13"/>
                    </a:lnTo>
                    <a:lnTo>
                      <a:pt x="316" y="20"/>
                    </a:lnTo>
                    <a:lnTo>
                      <a:pt x="321" y="34"/>
                    </a:lnTo>
                    <a:lnTo>
                      <a:pt x="322" y="41"/>
                    </a:lnTo>
                    <a:lnTo>
                      <a:pt x="325" y="50"/>
                    </a:lnTo>
                    <a:lnTo>
                      <a:pt x="328" y="59"/>
                    </a:lnTo>
                    <a:lnTo>
                      <a:pt x="330" y="71"/>
                    </a:lnTo>
                    <a:lnTo>
                      <a:pt x="330" y="82"/>
                    </a:lnTo>
                    <a:lnTo>
                      <a:pt x="333" y="95"/>
                    </a:lnTo>
                    <a:lnTo>
                      <a:pt x="333" y="107"/>
                    </a:lnTo>
                    <a:lnTo>
                      <a:pt x="336" y="122"/>
                    </a:lnTo>
                    <a:lnTo>
                      <a:pt x="336" y="135"/>
                    </a:lnTo>
                    <a:lnTo>
                      <a:pt x="339" y="149"/>
                    </a:lnTo>
                    <a:lnTo>
                      <a:pt x="339" y="162"/>
                    </a:lnTo>
                    <a:lnTo>
                      <a:pt x="340" y="177"/>
                    </a:lnTo>
                    <a:lnTo>
                      <a:pt x="340" y="189"/>
                    </a:lnTo>
                    <a:lnTo>
                      <a:pt x="342" y="201"/>
                    </a:lnTo>
                    <a:lnTo>
                      <a:pt x="342" y="210"/>
                    </a:lnTo>
                    <a:lnTo>
                      <a:pt x="343" y="220"/>
                    </a:lnTo>
                    <a:lnTo>
                      <a:pt x="343" y="226"/>
                    </a:lnTo>
                    <a:lnTo>
                      <a:pt x="345" y="234"/>
                    </a:lnTo>
                    <a:lnTo>
                      <a:pt x="345" y="237"/>
                    </a:lnTo>
                    <a:lnTo>
                      <a:pt x="346" y="238"/>
                    </a:lnTo>
                    <a:lnTo>
                      <a:pt x="346" y="241"/>
                    </a:lnTo>
                    <a:lnTo>
                      <a:pt x="346" y="250"/>
                    </a:lnTo>
                    <a:lnTo>
                      <a:pt x="346" y="256"/>
                    </a:lnTo>
                    <a:lnTo>
                      <a:pt x="346" y="264"/>
                    </a:lnTo>
                    <a:lnTo>
                      <a:pt x="348" y="271"/>
                    </a:lnTo>
                    <a:lnTo>
                      <a:pt x="351" y="283"/>
                    </a:lnTo>
                    <a:lnTo>
                      <a:pt x="351" y="290"/>
                    </a:lnTo>
                    <a:lnTo>
                      <a:pt x="352" y="301"/>
                    </a:lnTo>
                    <a:lnTo>
                      <a:pt x="352" y="311"/>
                    </a:lnTo>
                    <a:lnTo>
                      <a:pt x="357" y="322"/>
                    </a:lnTo>
                    <a:lnTo>
                      <a:pt x="358" y="332"/>
                    </a:lnTo>
                    <a:lnTo>
                      <a:pt x="362" y="343"/>
                    </a:lnTo>
                    <a:lnTo>
                      <a:pt x="365" y="352"/>
                    </a:lnTo>
                    <a:lnTo>
                      <a:pt x="370" y="362"/>
                    </a:lnTo>
                    <a:lnTo>
                      <a:pt x="373" y="371"/>
                    </a:lnTo>
                    <a:lnTo>
                      <a:pt x="377" y="378"/>
                    </a:lnTo>
                    <a:lnTo>
                      <a:pt x="383" y="386"/>
                    </a:lnTo>
                    <a:lnTo>
                      <a:pt x="388" y="395"/>
                    </a:lnTo>
                    <a:lnTo>
                      <a:pt x="398" y="405"/>
                    </a:lnTo>
                    <a:lnTo>
                      <a:pt x="409" y="416"/>
                    </a:lnTo>
                    <a:lnTo>
                      <a:pt x="418" y="422"/>
                    </a:lnTo>
                    <a:lnTo>
                      <a:pt x="427" y="428"/>
                    </a:lnTo>
                    <a:lnTo>
                      <a:pt x="431" y="431"/>
                    </a:lnTo>
                    <a:lnTo>
                      <a:pt x="434" y="432"/>
                    </a:lnTo>
                    <a:lnTo>
                      <a:pt x="516" y="454"/>
                    </a:lnTo>
                    <a:lnTo>
                      <a:pt x="458" y="481"/>
                    </a:lnTo>
                    <a:lnTo>
                      <a:pt x="522" y="492"/>
                    </a:lnTo>
                    <a:lnTo>
                      <a:pt x="588" y="541"/>
                    </a:lnTo>
                    <a:lnTo>
                      <a:pt x="550" y="629"/>
                    </a:lnTo>
                    <a:lnTo>
                      <a:pt x="63" y="727"/>
                    </a:lnTo>
                    <a:lnTo>
                      <a:pt x="60" y="726"/>
                    </a:lnTo>
                    <a:lnTo>
                      <a:pt x="55" y="723"/>
                    </a:lnTo>
                    <a:lnTo>
                      <a:pt x="49" y="718"/>
                    </a:lnTo>
                    <a:lnTo>
                      <a:pt x="42" y="714"/>
                    </a:lnTo>
                    <a:lnTo>
                      <a:pt x="33" y="705"/>
                    </a:lnTo>
                    <a:lnTo>
                      <a:pt x="25" y="696"/>
                    </a:lnTo>
                    <a:lnTo>
                      <a:pt x="16" y="686"/>
                    </a:lnTo>
                    <a:lnTo>
                      <a:pt x="9" y="674"/>
                    </a:lnTo>
                    <a:lnTo>
                      <a:pt x="6" y="665"/>
                    </a:lnTo>
                    <a:lnTo>
                      <a:pt x="3" y="657"/>
                    </a:lnTo>
                    <a:lnTo>
                      <a:pt x="2" y="651"/>
                    </a:lnTo>
                    <a:lnTo>
                      <a:pt x="2" y="645"/>
                    </a:lnTo>
                    <a:lnTo>
                      <a:pt x="0" y="632"/>
                    </a:lnTo>
                    <a:lnTo>
                      <a:pt x="2" y="623"/>
                    </a:lnTo>
                    <a:lnTo>
                      <a:pt x="3" y="614"/>
                    </a:lnTo>
                    <a:lnTo>
                      <a:pt x="6" y="608"/>
                    </a:lnTo>
                    <a:lnTo>
                      <a:pt x="7" y="604"/>
                    </a:lnTo>
                    <a:lnTo>
                      <a:pt x="9" y="604"/>
                    </a:lnTo>
                    <a:lnTo>
                      <a:pt x="10" y="605"/>
                    </a:lnTo>
                    <a:lnTo>
                      <a:pt x="16" y="613"/>
                    </a:lnTo>
                    <a:lnTo>
                      <a:pt x="22" y="622"/>
                    </a:lnTo>
                    <a:lnTo>
                      <a:pt x="34" y="633"/>
                    </a:lnTo>
                    <a:lnTo>
                      <a:pt x="43" y="644"/>
                    </a:lnTo>
                    <a:lnTo>
                      <a:pt x="54" y="654"/>
                    </a:lnTo>
                    <a:lnTo>
                      <a:pt x="64" y="663"/>
                    </a:lnTo>
                    <a:lnTo>
                      <a:pt x="73" y="668"/>
                    </a:lnTo>
                    <a:lnTo>
                      <a:pt x="76" y="668"/>
                    </a:lnTo>
                    <a:lnTo>
                      <a:pt x="81" y="663"/>
                    </a:lnTo>
                    <a:lnTo>
                      <a:pt x="82" y="656"/>
                    </a:lnTo>
                    <a:lnTo>
                      <a:pt x="84" y="650"/>
                    </a:lnTo>
                    <a:lnTo>
                      <a:pt x="82" y="641"/>
                    </a:lnTo>
                    <a:lnTo>
                      <a:pt x="82" y="633"/>
                    </a:lnTo>
                    <a:lnTo>
                      <a:pt x="82" y="629"/>
                    </a:lnTo>
                    <a:lnTo>
                      <a:pt x="82" y="628"/>
                    </a:lnTo>
                    <a:lnTo>
                      <a:pt x="82" y="625"/>
                    </a:lnTo>
                    <a:lnTo>
                      <a:pt x="85" y="619"/>
                    </a:lnTo>
                    <a:lnTo>
                      <a:pt x="90" y="611"/>
                    </a:lnTo>
                    <a:lnTo>
                      <a:pt x="100" y="604"/>
                    </a:lnTo>
                    <a:lnTo>
                      <a:pt x="104" y="596"/>
                    </a:lnTo>
                    <a:lnTo>
                      <a:pt x="112" y="592"/>
                    </a:lnTo>
                    <a:lnTo>
                      <a:pt x="119" y="586"/>
                    </a:lnTo>
                    <a:lnTo>
                      <a:pt x="130" y="581"/>
                    </a:lnTo>
                    <a:lnTo>
                      <a:pt x="140" y="574"/>
                    </a:lnTo>
                    <a:lnTo>
                      <a:pt x="152" y="569"/>
                    </a:lnTo>
                    <a:lnTo>
                      <a:pt x="166" y="563"/>
                    </a:lnTo>
                    <a:lnTo>
                      <a:pt x="183" y="557"/>
                    </a:lnTo>
                    <a:lnTo>
                      <a:pt x="198" y="551"/>
                    </a:lnTo>
                    <a:lnTo>
                      <a:pt x="216" y="545"/>
                    </a:lnTo>
                    <a:lnTo>
                      <a:pt x="233" y="540"/>
                    </a:lnTo>
                    <a:lnTo>
                      <a:pt x="251" y="535"/>
                    </a:lnTo>
                    <a:lnTo>
                      <a:pt x="269" y="529"/>
                    </a:lnTo>
                    <a:lnTo>
                      <a:pt x="285" y="526"/>
                    </a:lnTo>
                    <a:lnTo>
                      <a:pt x="303" y="522"/>
                    </a:lnTo>
                    <a:lnTo>
                      <a:pt x="319" y="519"/>
                    </a:lnTo>
                    <a:lnTo>
                      <a:pt x="333" y="516"/>
                    </a:lnTo>
                    <a:lnTo>
                      <a:pt x="348" y="511"/>
                    </a:lnTo>
                    <a:lnTo>
                      <a:pt x="359" y="508"/>
                    </a:lnTo>
                    <a:lnTo>
                      <a:pt x="371" y="507"/>
                    </a:lnTo>
                    <a:lnTo>
                      <a:pt x="379" y="507"/>
                    </a:lnTo>
                    <a:lnTo>
                      <a:pt x="385" y="505"/>
                    </a:lnTo>
                    <a:lnTo>
                      <a:pt x="389" y="505"/>
                    </a:lnTo>
                    <a:lnTo>
                      <a:pt x="392" y="505"/>
                    </a:lnTo>
                    <a:lnTo>
                      <a:pt x="388" y="502"/>
                    </a:lnTo>
                    <a:lnTo>
                      <a:pt x="382" y="499"/>
                    </a:lnTo>
                    <a:lnTo>
                      <a:pt x="374" y="496"/>
                    </a:lnTo>
                    <a:lnTo>
                      <a:pt x="368" y="496"/>
                    </a:lnTo>
                    <a:lnTo>
                      <a:pt x="359" y="496"/>
                    </a:lnTo>
                    <a:lnTo>
                      <a:pt x="351" y="496"/>
                    </a:lnTo>
                    <a:lnTo>
                      <a:pt x="339" y="496"/>
                    </a:lnTo>
                    <a:lnTo>
                      <a:pt x="330" y="496"/>
                    </a:lnTo>
                    <a:lnTo>
                      <a:pt x="321" y="496"/>
                    </a:lnTo>
                    <a:lnTo>
                      <a:pt x="316" y="498"/>
                    </a:lnTo>
                    <a:lnTo>
                      <a:pt x="307" y="499"/>
                    </a:lnTo>
                    <a:lnTo>
                      <a:pt x="307" y="501"/>
                    </a:lnTo>
                    <a:lnTo>
                      <a:pt x="307" y="498"/>
                    </a:lnTo>
                    <a:lnTo>
                      <a:pt x="307" y="496"/>
                    </a:lnTo>
                    <a:lnTo>
                      <a:pt x="309" y="489"/>
                    </a:lnTo>
                    <a:lnTo>
                      <a:pt x="313" y="483"/>
                    </a:lnTo>
                    <a:lnTo>
                      <a:pt x="316" y="474"/>
                    </a:lnTo>
                    <a:lnTo>
                      <a:pt x="318" y="465"/>
                    </a:lnTo>
                    <a:lnTo>
                      <a:pt x="321" y="456"/>
                    </a:lnTo>
                    <a:lnTo>
                      <a:pt x="325" y="449"/>
                    </a:lnTo>
                    <a:lnTo>
                      <a:pt x="325" y="440"/>
                    </a:lnTo>
                    <a:lnTo>
                      <a:pt x="327" y="431"/>
                    </a:lnTo>
                    <a:lnTo>
                      <a:pt x="327" y="425"/>
                    </a:lnTo>
                    <a:lnTo>
                      <a:pt x="327" y="419"/>
                    </a:lnTo>
                    <a:lnTo>
                      <a:pt x="321" y="407"/>
                    </a:lnTo>
                    <a:lnTo>
                      <a:pt x="312" y="396"/>
                    </a:lnTo>
                    <a:lnTo>
                      <a:pt x="304" y="390"/>
                    </a:lnTo>
                    <a:lnTo>
                      <a:pt x="295" y="384"/>
                    </a:lnTo>
                    <a:lnTo>
                      <a:pt x="288" y="375"/>
                    </a:lnTo>
                    <a:lnTo>
                      <a:pt x="280" y="369"/>
                    </a:lnTo>
                    <a:lnTo>
                      <a:pt x="273" y="361"/>
                    </a:lnTo>
                    <a:lnTo>
                      <a:pt x="266" y="353"/>
                    </a:lnTo>
                    <a:lnTo>
                      <a:pt x="260" y="343"/>
                    </a:lnTo>
                    <a:lnTo>
                      <a:pt x="255" y="334"/>
                    </a:lnTo>
                    <a:lnTo>
                      <a:pt x="251" y="322"/>
                    </a:lnTo>
                    <a:lnTo>
                      <a:pt x="248" y="310"/>
                    </a:lnTo>
                    <a:lnTo>
                      <a:pt x="246" y="298"/>
                    </a:lnTo>
                    <a:lnTo>
                      <a:pt x="246" y="289"/>
                    </a:lnTo>
                    <a:lnTo>
                      <a:pt x="246" y="278"/>
                    </a:lnTo>
                    <a:lnTo>
                      <a:pt x="248" y="271"/>
                    </a:lnTo>
                    <a:lnTo>
                      <a:pt x="248" y="267"/>
                    </a:lnTo>
                    <a:lnTo>
                      <a:pt x="249" y="267"/>
                    </a:lnTo>
                    <a:lnTo>
                      <a:pt x="248" y="267"/>
                    </a:lnTo>
                    <a:lnTo>
                      <a:pt x="246" y="271"/>
                    </a:lnTo>
                    <a:lnTo>
                      <a:pt x="242" y="278"/>
                    </a:lnTo>
                    <a:lnTo>
                      <a:pt x="239" y="287"/>
                    </a:lnTo>
                    <a:lnTo>
                      <a:pt x="230" y="298"/>
                    </a:lnTo>
                    <a:lnTo>
                      <a:pt x="222" y="310"/>
                    </a:lnTo>
                    <a:lnTo>
                      <a:pt x="218" y="316"/>
                    </a:lnTo>
                    <a:lnTo>
                      <a:pt x="212" y="323"/>
                    </a:lnTo>
                    <a:lnTo>
                      <a:pt x="206" y="331"/>
                    </a:lnTo>
                    <a:lnTo>
                      <a:pt x="200" y="338"/>
                    </a:lnTo>
                    <a:lnTo>
                      <a:pt x="191" y="346"/>
                    </a:lnTo>
                    <a:lnTo>
                      <a:pt x="183" y="353"/>
                    </a:lnTo>
                    <a:lnTo>
                      <a:pt x="175" y="361"/>
                    </a:lnTo>
                    <a:lnTo>
                      <a:pt x="166" y="369"/>
                    </a:lnTo>
                    <a:lnTo>
                      <a:pt x="157" y="375"/>
                    </a:lnTo>
                    <a:lnTo>
                      <a:pt x="148" y="384"/>
                    </a:lnTo>
                    <a:lnTo>
                      <a:pt x="140" y="390"/>
                    </a:lnTo>
                    <a:lnTo>
                      <a:pt x="131" y="398"/>
                    </a:lnTo>
                    <a:lnTo>
                      <a:pt x="124" y="404"/>
                    </a:lnTo>
                    <a:lnTo>
                      <a:pt x="116" y="408"/>
                    </a:lnTo>
                    <a:lnTo>
                      <a:pt x="109" y="413"/>
                    </a:lnTo>
                    <a:lnTo>
                      <a:pt x="106" y="417"/>
                    </a:lnTo>
                    <a:lnTo>
                      <a:pt x="97" y="425"/>
                    </a:lnTo>
                    <a:lnTo>
                      <a:pt x="95" y="428"/>
                    </a:lnTo>
                    <a:lnTo>
                      <a:pt x="30" y="302"/>
                    </a:lnTo>
                    <a:lnTo>
                      <a:pt x="70" y="226"/>
                    </a:lnTo>
                    <a:close/>
                  </a:path>
                </a:pathLst>
              </a:custGeom>
              <a:solidFill>
                <a:srgbClr val="4F4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7" name="Freeform 208">
                <a:extLst>
                  <a:ext uri="{FF2B5EF4-FFF2-40B4-BE49-F238E27FC236}">
                    <a16:creationId xmlns:a16="http://schemas.microsoft.com/office/drawing/2014/main" id="{7FF5AC6A-BBFD-FA0E-1A31-E31474952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079"/>
                <a:ext cx="453" cy="449"/>
              </a:xfrm>
              <a:custGeom>
                <a:avLst/>
                <a:gdLst>
                  <a:gd name="T0" fmla="*/ 432 w 453"/>
                  <a:gd name="T1" fmla="*/ 328 h 449"/>
                  <a:gd name="T2" fmla="*/ 413 w 453"/>
                  <a:gd name="T3" fmla="*/ 319 h 449"/>
                  <a:gd name="T4" fmla="*/ 385 w 453"/>
                  <a:gd name="T5" fmla="*/ 310 h 449"/>
                  <a:gd name="T6" fmla="*/ 350 w 453"/>
                  <a:gd name="T7" fmla="*/ 307 h 449"/>
                  <a:gd name="T8" fmla="*/ 312 w 453"/>
                  <a:gd name="T9" fmla="*/ 317 h 449"/>
                  <a:gd name="T10" fmla="*/ 267 w 453"/>
                  <a:gd name="T11" fmla="*/ 338 h 449"/>
                  <a:gd name="T12" fmla="*/ 224 w 453"/>
                  <a:gd name="T13" fmla="*/ 371 h 449"/>
                  <a:gd name="T14" fmla="*/ 185 w 453"/>
                  <a:gd name="T15" fmla="*/ 402 h 449"/>
                  <a:gd name="T16" fmla="*/ 158 w 453"/>
                  <a:gd name="T17" fmla="*/ 431 h 449"/>
                  <a:gd name="T18" fmla="*/ 142 w 453"/>
                  <a:gd name="T19" fmla="*/ 446 h 449"/>
                  <a:gd name="T20" fmla="*/ 140 w 453"/>
                  <a:gd name="T21" fmla="*/ 443 h 449"/>
                  <a:gd name="T22" fmla="*/ 134 w 453"/>
                  <a:gd name="T23" fmla="*/ 422 h 449"/>
                  <a:gd name="T24" fmla="*/ 127 w 453"/>
                  <a:gd name="T25" fmla="*/ 389 h 449"/>
                  <a:gd name="T26" fmla="*/ 116 w 453"/>
                  <a:gd name="T27" fmla="*/ 349 h 449"/>
                  <a:gd name="T28" fmla="*/ 109 w 453"/>
                  <a:gd name="T29" fmla="*/ 307 h 449"/>
                  <a:gd name="T30" fmla="*/ 106 w 453"/>
                  <a:gd name="T31" fmla="*/ 271 h 449"/>
                  <a:gd name="T32" fmla="*/ 106 w 453"/>
                  <a:gd name="T33" fmla="*/ 240 h 449"/>
                  <a:gd name="T34" fmla="*/ 106 w 453"/>
                  <a:gd name="T35" fmla="*/ 214 h 449"/>
                  <a:gd name="T36" fmla="*/ 106 w 453"/>
                  <a:gd name="T37" fmla="*/ 192 h 449"/>
                  <a:gd name="T38" fmla="*/ 103 w 453"/>
                  <a:gd name="T39" fmla="*/ 164 h 449"/>
                  <a:gd name="T40" fmla="*/ 83 w 453"/>
                  <a:gd name="T41" fmla="*/ 135 h 449"/>
                  <a:gd name="T42" fmla="*/ 61 w 453"/>
                  <a:gd name="T43" fmla="*/ 112 h 449"/>
                  <a:gd name="T44" fmla="*/ 39 w 453"/>
                  <a:gd name="T45" fmla="*/ 92 h 449"/>
                  <a:gd name="T46" fmla="*/ 15 w 453"/>
                  <a:gd name="T47" fmla="*/ 74 h 449"/>
                  <a:gd name="T48" fmla="*/ 0 w 453"/>
                  <a:gd name="T49" fmla="*/ 62 h 449"/>
                  <a:gd name="T50" fmla="*/ 52 w 453"/>
                  <a:gd name="T51" fmla="*/ 41 h 449"/>
                  <a:gd name="T52" fmla="*/ 70 w 453"/>
                  <a:gd name="T53" fmla="*/ 59 h 449"/>
                  <a:gd name="T54" fmla="*/ 88 w 453"/>
                  <a:gd name="T55" fmla="*/ 89 h 449"/>
                  <a:gd name="T56" fmla="*/ 110 w 453"/>
                  <a:gd name="T57" fmla="*/ 128 h 449"/>
                  <a:gd name="T58" fmla="*/ 137 w 453"/>
                  <a:gd name="T59" fmla="*/ 177 h 449"/>
                  <a:gd name="T60" fmla="*/ 162 w 453"/>
                  <a:gd name="T61" fmla="*/ 225 h 449"/>
                  <a:gd name="T62" fmla="*/ 183 w 453"/>
                  <a:gd name="T63" fmla="*/ 264 h 449"/>
                  <a:gd name="T64" fmla="*/ 194 w 453"/>
                  <a:gd name="T65" fmla="*/ 285 h 449"/>
                  <a:gd name="T66" fmla="*/ 210 w 453"/>
                  <a:gd name="T67" fmla="*/ 277 h 449"/>
                  <a:gd name="T68" fmla="*/ 235 w 453"/>
                  <a:gd name="T69" fmla="*/ 258 h 449"/>
                  <a:gd name="T70" fmla="*/ 264 w 453"/>
                  <a:gd name="T71" fmla="*/ 229 h 449"/>
                  <a:gd name="T72" fmla="*/ 285 w 453"/>
                  <a:gd name="T73" fmla="*/ 195 h 449"/>
                  <a:gd name="T74" fmla="*/ 295 w 453"/>
                  <a:gd name="T75" fmla="*/ 158 h 449"/>
                  <a:gd name="T76" fmla="*/ 277 w 453"/>
                  <a:gd name="T77" fmla="*/ 116 h 449"/>
                  <a:gd name="T78" fmla="*/ 249 w 453"/>
                  <a:gd name="T79" fmla="*/ 76 h 449"/>
                  <a:gd name="T80" fmla="*/ 215 w 453"/>
                  <a:gd name="T81" fmla="*/ 41 h 449"/>
                  <a:gd name="T82" fmla="*/ 183 w 453"/>
                  <a:gd name="T83" fmla="*/ 15 h 449"/>
                  <a:gd name="T84" fmla="*/ 164 w 453"/>
                  <a:gd name="T85" fmla="*/ 3 h 449"/>
                  <a:gd name="T86" fmla="*/ 174 w 453"/>
                  <a:gd name="T87" fmla="*/ 0 h 449"/>
                  <a:gd name="T88" fmla="*/ 192 w 453"/>
                  <a:gd name="T89" fmla="*/ 3 h 449"/>
                  <a:gd name="T90" fmla="*/ 219 w 453"/>
                  <a:gd name="T91" fmla="*/ 6 h 449"/>
                  <a:gd name="T92" fmla="*/ 262 w 453"/>
                  <a:gd name="T93" fmla="*/ 16 h 449"/>
                  <a:gd name="T94" fmla="*/ 316 w 453"/>
                  <a:gd name="T95" fmla="*/ 28 h 449"/>
                  <a:gd name="T96" fmla="*/ 371 w 453"/>
                  <a:gd name="T97" fmla="*/ 44 h 449"/>
                  <a:gd name="T98" fmla="*/ 416 w 453"/>
                  <a:gd name="T99" fmla="*/ 55 h 449"/>
                  <a:gd name="T100" fmla="*/ 447 w 453"/>
                  <a:gd name="T101" fmla="*/ 64 h 449"/>
                  <a:gd name="T102" fmla="*/ 450 w 453"/>
                  <a:gd name="T103" fmla="*/ 120 h 449"/>
                  <a:gd name="T104" fmla="*/ 429 w 453"/>
                  <a:gd name="T105" fmla="*/ 109 h 449"/>
                  <a:gd name="T106" fmla="*/ 407 w 453"/>
                  <a:gd name="T107" fmla="*/ 98 h 449"/>
                  <a:gd name="T108" fmla="*/ 379 w 453"/>
                  <a:gd name="T109" fmla="*/ 83 h 449"/>
                  <a:gd name="T110" fmla="*/ 350 w 453"/>
                  <a:gd name="T111" fmla="*/ 71 h 449"/>
                  <a:gd name="T112" fmla="*/ 323 w 453"/>
                  <a:gd name="T113" fmla="*/ 62 h 449"/>
                  <a:gd name="T114" fmla="*/ 303 w 453"/>
                  <a:gd name="T115" fmla="*/ 58 h 449"/>
                  <a:gd name="T116" fmla="*/ 274 w 453"/>
                  <a:gd name="T117" fmla="*/ 58 h 449"/>
                  <a:gd name="T118" fmla="*/ 268 w 453"/>
                  <a:gd name="T119" fmla="*/ 59 h 449"/>
                  <a:gd name="T120" fmla="*/ 443 w 453"/>
                  <a:gd name="T121" fmla="*/ 337 h 44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453"/>
                  <a:gd name="T184" fmla="*/ 0 h 449"/>
                  <a:gd name="T185" fmla="*/ 453 w 453"/>
                  <a:gd name="T186" fmla="*/ 449 h 44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453" h="449">
                    <a:moveTo>
                      <a:pt x="443" y="337"/>
                    </a:moveTo>
                    <a:lnTo>
                      <a:pt x="440" y="334"/>
                    </a:lnTo>
                    <a:lnTo>
                      <a:pt x="432" y="328"/>
                    </a:lnTo>
                    <a:lnTo>
                      <a:pt x="426" y="325"/>
                    </a:lnTo>
                    <a:lnTo>
                      <a:pt x="420" y="322"/>
                    </a:lnTo>
                    <a:lnTo>
                      <a:pt x="413" y="319"/>
                    </a:lnTo>
                    <a:lnTo>
                      <a:pt x="406" y="316"/>
                    </a:lnTo>
                    <a:lnTo>
                      <a:pt x="395" y="313"/>
                    </a:lnTo>
                    <a:lnTo>
                      <a:pt x="385" y="310"/>
                    </a:lnTo>
                    <a:lnTo>
                      <a:pt x="374" y="308"/>
                    </a:lnTo>
                    <a:lnTo>
                      <a:pt x="364" y="308"/>
                    </a:lnTo>
                    <a:lnTo>
                      <a:pt x="350" y="307"/>
                    </a:lnTo>
                    <a:lnTo>
                      <a:pt x="338" y="308"/>
                    </a:lnTo>
                    <a:lnTo>
                      <a:pt x="325" y="313"/>
                    </a:lnTo>
                    <a:lnTo>
                      <a:pt x="312" y="317"/>
                    </a:lnTo>
                    <a:lnTo>
                      <a:pt x="295" y="322"/>
                    </a:lnTo>
                    <a:lnTo>
                      <a:pt x="282" y="329"/>
                    </a:lnTo>
                    <a:lnTo>
                      <a:pt x="267" y="338"/>
                    </a:lnTo>
                    <a:lnTo>
                      <a:pt x="252" y="349"/>
                    </a:lnTo>
                    <a:lnTo>
                      <a:pt x="237" y="359"/>
                    </a:lnTo>
                    <a:lnTo>
                      <a:pt x="224" y="371"/>
                    </a:lnTo>
                    <a:lnTo>
                      <a:pt x="210" y="381"/>
                    </a:lnTo>
                    <a:lnTo>
                      <a:pt x="198" y="393"/>
                    </a:lnTo>
                    <a:lnTo>
                      <a:pt x="185" y="402"/>
                    </a:lnTo>
                    <a:lnTo>
                      <a:pt x="174" y="413"/>
                    </a:lnTo>
                    <a:lnTo>
                      <a:pt x="164" y="422"/>
                    </a:lnTo>
                    <a:lnTo>
                      <a:pt x="158" y="431"/>
                    </a:lnTo>
                    <a:lnTo>
                      <a:pt x="150" y="438"/>
                    </a:lnTo>
                    <a:lnTo>
                      <a:pt x="146" y="443"/>
                    </a:lnTo>
                    <a:lnTo>
                      <a:pt x="142" y="446"/>
                    </a:lnTo>
                    <a:lnTo>
                      <a:pt x="142" y="449"/>
                    </a:lnTo>
                    <a:lnTo>
                      <a:pt x="140" y="446"/>
                    </a:lnTo>
                    <a:lnTo>
                      <a:pt x="140" y="443"/>
                    </a:lnTo>
                    <a:lnTo>
                      <a:pt x="139" y="438"/>
                    </a:lnTo>
                    <a:lnTo>
                      <a:pt x="137" y="431"/>
                    </a:lnTo>
                    <a:lnTo>
                      <a:pt x="134" y="422"/>
                    </a:lnTo>
                    <a:lnTo>
                      <a:pt x="131" y="411"/>
                    </a:lnTo>
                    <a:lnTo>
                      <a:pt x="128" y="399"/>
                    </a:lnTo>
                    <a:lnTo>
                      <a:pt x="127" y="389"/>
                    </a:lnTo>
                    <a:lnTo>
                      <a:pt x="122" y="374"/>
                    </a:lnTo>
                    <a:lnTo>
                      <a:pt x="118" y="361"/>
                    </a:lnTo>
                    <a:lnTo>
                      <a:pt x="116" y="349"/>
                    </a:lnTo>
                    <a:lnTo>
                      <a:pt x="113" y="335"/>
                    </a:lnTo>
                    <a:lnTo>
                      <a:pt x="110" y="320"/>
                    </a:lnTo>
                    <a:lnTo>
                      <a:pt x="109" y="307"/>
                    </a:lnTo>
                    <a:lnTo>
                      <a:pt x="106" y="295"/>
                    </a:lnTo>
                    <a:lnTo>
                      <a:pt x="106" y="283"/>
                    </a:lnTo>
                    <a:lnTo>
                      <a:pt x="106" y="271"/>
                    </a:lnTo>
                    <a:lnTo>
                      <a:pt x="106" y="259"/>
                    </a:lnTo>
                    <a:lnTo>
                      <a:pt x="106" y="247"/>
                    </a:lnTo>
                    <a:lnTo>
                      <a:pt x="106" y="240"/>
                    </a:lnTo>
                    <a:lnTo>
                      <a:pt x="106" y="229"/>
                    </a:lnTo>
                    <a:lnTo>
                      <a:pt x="106" y="222"/>
                    </a:lnTo>
                    <a:lnTo>
                      <a:pt x="106" y="214"/>
                    </a:lnTo>
                    <a:lnTo>
                      <a:pt x="107" y="207"/>
                    </a:lnTo>
                    <a:lnTo>
                      <a:pt x="106" y="200"/>
                    </a:lnTo>
                    <a:lnTo>
                      <a:pt x="106" y="192"/>
                    </a:lnTo>
                    <a:lnTo>
                      <a:pt x="106" y="185"/>
                    </a:lnTo>
                    <a:lnTo>
                      <a:pt x="106" y="179"/>
                    </a:lnTo>
                    <a:lnTo>
                      <a:pt x="103" y="164"/>
                    </a:lnTo>
                    <a:lnTo>
                      <a:pt x="95" y="150"/>
                    </a:lnTo>
                    <a:lnTo>
                      <a:pt x="89" y="143"/>
                    </a:lnTo>
                    <a:lnTo>
                      <a:pt x="83" y="135"/>
                    </a:lnTo>
                    <a:lnTo>
                      <a:pt x="74" y="126"/>
                    </a:lnTo>
                    <a:lnTo>
                      <a:pt x="68" y="119"/>
                    </a:lnTo>
                    <a:lnTo>
                      <a:pt x="61" y="112"/>
                    </a:lnTo>
                    <a:lnTo>
                      <a:pt x="52" y="104"/>
                    </a:lnTo>
                    <a:lnTo>
                      <a:pt x="45" y="97"/>
                    </a:lnTo>
                    <a:lnTo>
                      <a:pt x="39" y="92"/>
                    </a:lnTo>
                    <a:lnTo>
                      <a:pt x="30" y="83"/>
                    </a:lnTo>
                    <a:lnTo>
                      <a:pt x="22" y="79"/>
                    </a:lnTo>
                    <a:lnTo>
                      <a:pt x="15" y="74"/>
                    </a:lnTo>
                    <a:lnTo>
                      <a:pt x="10" y="70"/>
                    </a:lnTo>
                    <a:lnTo>
                      <a:pt x="3" y="64"/>
                    </a:lnTo>
                    <a:lnTo>
                      <a:pt x="0" y="62"/>
                    </a:lnTo>
                    <a:lnTo>
                      <a:pt x="46" y="43"/>
                    </a:lnTo>
                    <a:lnTo>
                      <a:pt x="48" y="40"/>
                    </a:lnTo>
                    <a:lnTo>
                      <a:pt x="52" y="41"/>
                    </a:lnTo>
                    <a:lnTo>
                      <a:pt x="57" y="46"/>
                    </a:lnTo>
                    <a:lnTo>
                      <a:pt x="65" y="55"/>
                    </a:lnTo>
                    <a:lnTo>
                      <a:pt x="70" y="59"/>
                    </a:lnTo>
                    <a:lnTo>
                      <a:pt x="74" y="68"/>
                    </a:lnTo>
                    <a:lnTo>
                      <a:pt x="80" y="77"/>
                    </a:lnTo>
                    <a:lnTo>
                      <a:pt x="88" y="89"/>
                    </a:lnTo>
                    <a:lnTo>
                      <a:pt x="95" y="100"/>
                    </a:lnTo>
                    <a:lnTo>
                      <a:pt x="103" y="114"/>
                    </a:lnTo>
                    <a:lnTo>
                      <a:pt x="110" y="128"/>
                    </a:lnTo>
                    <a:lnTo>
                      <a:pt x="119" y="144"/>
                    </a:lnTo>
                    <a:lnTo>
                      <a:pt x="128" y="159"/>
                    </a:lnTo>
                    <a:lnTo>
                      <a:pt x="137" y="177"/>
                    </a:lnTo>
                    <a:lnTo>
                      <a:pt x="146" y="192"/>
                    </a:lnTo>
                    <a:lnTo>
                      <a:pt x="155" y="210"/>
                    </a:lnTo>
                    <a:lnTo>
                      <a:pt x="162" y="225"/>
                    </a:lnTo>
                    <a:lnTo>
                      <a:pt x="170" y="238"/>
                    </a:lnTo>
                    <a:lnTo>
                      <a:pt x="176" y="250"/>
                    </a:lnTo>
                    <a:lnTo>
                      <a:pt x="183" y="264"/>
                    </a:lnTo>
                    <a:lnTo>
                      <a:pt x="186" y="273"/>
                    </a:lnTo>
                    <a:lnTo>
                      <a:pt x="191" y="282"/>
                    </a:lnTo>
                    <a:lnTo>
                      <a:pt x="194" y="285"/>
                    </a:lnTo>
                    <a:lnTo>
                      <a:pt x="195" y="288"/>
                    </a:lnTo>
                    <a:lnTo>
                      <a:pt x="198" y="283"/>
                    </a:lnTo>
                    <a:lnTo>
                      <a:pt x="210" y="277"/>
                    </a:lnTo>
                    <a:lnTo>
                      <a:pt x="218" y="271"/>
                    </a:lnTo>
                    <a:lnTo>
                      <a:pt x="227" y="265"/>
                    </a:lnTo>
                    <a:lnTo>
                      <a:pt x="235" y="258"/>
                    </a:lnTo>
                    <a:lnTo>
                      <a:pt x="246" y="249"/>
                    </a:lnTo>
                    <a:lnTo>
                      <a:pt x="255" y="238"/>
                    </a:lnTo>
                    <a:lnTo>
                      <a:pt x="264" y="229"/>
                    </a:lnTo>
                    <a:lnTo>
                      <a:pt x="273" y="217"/>
                    </a:lnTo>
                    <a:lnTo>
                      <a:pt x="280" y="207"/>
                    </a:lnTo>
                    <a:lnTo>
                      <a:pt x="285" y="195"/>
                    </a:lnTo>
                    <a:lnTo>
                      <a:pt x="291" y="183"/>
                    </a:lnTo>
                    <a:lnTo>
                      <a:pt x="294" y="170"/>
                    </a:lnTo>
                    <a:lnTo>
                      <a:pt x="295" y="158"/>
                    </a:lnTo>
                    <a:lnTo>
                      <a:pt x="291" y="144"/>
                    </a:lnTo>
                    <a:lnTo>
                      <a:pt x="285" y="131"/>
                    </a:lnTo>
                    <a:lnTo>
                      <a:pt x="277" y="116"/>
                    </a:lnTo>
                    <a:lnTo>
                      <a:pt x="270" y="103"/>
                    </a:lnTo>
                    <a:lnTo>
                      <a:pt x="259" y="89"/>
                    </a:lnTo>
                    <a:lnTo>
                      <a:pt x="249" y="76"/>
                    </a:lnTo>
                    <a:lnTo>
                      <a:pt x="237" y="64"/>
                    </a:lnTo>
                    <a:lnTo>
                      <a:pt x="227" y="53"/>
                    </a:lnTo>
                    <a:lnTo>
                      <a:pt x="215" y="41"/>
                    </a:lnTo>
                    <a:lnTo>
                      <a:pt x="203" y="31"/>
                    </a:lnTo>
                    <a:lnTo>
                      <a:pt x="191" y="22"/>
                    </a:lnTo>
                    <a:lnTo>
                      <a:pt x="183" y="15"/>
                    </a:lnTo>
                    <a:lnTo>
                      <a:pt x="174" y="9"/>
                    </a:lnTo>
                    <a:lnTo>
                      <a:pt x="168" y="4"/>
                    </a:lnTo>
                    <a:lnTo>
                      <a:pt x="164" y="3"/>
                    </a:lnTo>
                    <a:lnTo>
                      <a:pt x="164" y="1"/>
                    </a:lnTo>
                    <a:lnTo>
                      <a:pt x="171" y="0"/>
                    </a:lnTo>
                    <a:lnTo>
                      <a:pt x="174" y="0"/>
                    </a:lnTo>
                    <a:lnTo>
                      <a:pt x="179" y="0"/>
                    </a:lnTo>
                    <a:lnTo>
                      <a:pt x="185" y="1"/>
                    </a:lnTo>
                    <a:lnTo>
                      <a:pt x="192" y="3"/>
                    </a:lnTo>
                    <a:lnTo>
                      <a:pt x="198" y="3"/>
                    </a:lnTo>
                    <a:lnTo>
                      <a:pt x="209" y="4"/>
                    </a:lnTo>
                    <a:lnTo>
                      <a:pt x="219" y="6"/>
                    </a:lnTo>
                    <a:lnTo>
                      <a:pt x="234" y="10"/>
                    </a:lnTo>
                    <a:lnTo>
                      <a:pt x="247" y="13"/>
                    </a:lnTo>
                    <a:lnTo>
                      <a:pt x="262" y="16"/>
                    </a:lnTo>
                    <a:lnTo>
                      <a:pt x="279" y="21"/>
                    </a:lnTo>
                    <a:lnTo>
                      <a:pt x="298" y="25"/>
                    </a:lnTo>
                    <a:lnTo>
                      <a:pt x="316" y="28"/>
                    </a:lnTo>
                    <a:lnTo>
                      <a:pt x="334" y="34"/>
                    </a:lnTo>
                    <a:lnTo>
                      <a:pt x="352" y="38"/>
                    </a:lnTo>
                    <a:lnTo>
                      <a:pt x="371" y="44"/>
                    </a:lnTo>
                    <a:lnTo>
                      <a:pt x="386" y="47"/>
                    </a:lnTo>
                    <a:lnTo>
                      <a:pt x="403" y="50"/>
                    </a:lnTo>
                    <a:lnTo>
                      <a:pt x="416" y="55"/>
                    </a:lnTo>
                    <a:lnTo>
                      <a:pt x="428" y="58"/>
                    </a:lnTo>
                    <a:lnTo>
                      <a:pt x="438" y="61"/>
                    </a:lnTo>
                    <a:lnTo>
                      <a:pt x="447" y="64"/>
                    </a:lnTo>
                    <a:lnTo>
                      <a:pt x="450" y="65"/>
                    </a:lnTo>
                    <a:lnTo>
                      <a:pt x="453" y="67"/>
                    </a:lnTo>
                    <a:lnTo>
                      <a:pt x="450" y="120"/>
                    </a:lnTo>
                    <a:lnTo>
                      <a:pt x="446" y="117"/>
                    </a:lnTo>
                    <a:lnTo>
                      <a:pt x="437" y="113"/>
                    </a:lnTo>
                    <a:lnTo>
                      <a:pt x="429" y="109"/>
                    </a:lnTo>
                    <a:lnTo>
                      <a:pt x="423" y="104"/>
                    </a:lnTo>
                    <a:lnTo>
                      <a:pt x="416" y="101"/>
                    </a:lnTo>
                    <a:lnTo>
                      <a:pt x="407" y="98"/>
                    </a:lnTo>
                    <a:lnTo>
                      <a:pt x="397" y="92"/>
                    </a:lnTo>
                    <a:lnTo>
                      <a:pt x="388" y="88"/>
                    </a:lnTo>
                    <a:lnTo>
                      <a:pt x="379" y="83"/>
                    </a:lnTo>
                    <a:lnTo>
                      <a:pt x="370" y="80"/>
                    </a:lnTo>
                    <a:lnTo>
                      <a:pt x="359" y="76"/>
                    </a:lnTo>
                    <a:lnTo>
                      <a:pt x="350" y="71"/>
                    </a:lnTo>
                    <a:lnTo>
                      <a:pt x="340" y="68"/>
                    </a:lnTo>
                    <a:lnTo>
                      <a:pt x="332" y="67"/>
                    </a:lnTo>
                    <a:lnTo>
                      <a:pt x="323" y="62"/>
                    </a:lnTo>
                    <a:lnTo>
                      <a:pt x="316" y="61"/>
                    </a:lnTo>
                    <a:lnTo>
                      <a:pt x="309" y="58"/>
                    </a:lnTo>
                    <a:lnTo>
                      <a:pt x="303" y="58"/>
                    </a:lnTo>
                    <a:lnTo>
                      <a:pt x="291" y="58"/>
                    </a:lnTo>
                    <a:lnTo>
                      <a:pt x="283" y="58"/>
                    </a:lnTo>
                    <a:lnTo>
                      <a:pt x="274" y="58"/>
                    </a:lnTo>
                    <a:lnTo>
                      <a:pt x="271" y="58"/>
                    </a:lnTo>
                    <a:lnTo>
                      <a:pt x="268" y="58"/>
                    </a:lnTo>
                    <a:lnTo>
                      <a:pt x="268" y="59"/>
                    </a:lnTo>
                    <a:lnTo>
                      <a:pt x="382" y="141"/>
                    </a:lnTo>
                    <a:lnTo>
                      <a:pt x="443" y="337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8" name="Freeform 209">
                <a:extLst>
                  <a:ext uri="{FF2B5EF4-FFF2-40B4-BE49-F238E27FC236}">
                    <a16:creationId xmlns:a16="http://schemas.microsoft.com/office/drawing/2014/main" id="{21476838-109F-CC4B-3E3C-0AC885D63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8" y="2141"/>
                <a:ext cx="177" cy="203"/>
              </a:xfrm>
              <a:custGeom>
                <a:avLst/>
                <a:gdLst>
                  <a:gd name="T0" fmla="*/ 0 w 177"/>
                  <a:gd name="T1" fmla="*/ 0 h 203"/>
                  <a:gd name="T2" fmla="*/ 1 w 177"/>
                  <a:gd name="T3" fmla="*/ 0 h 203"/>
                  <a:gd name="T4" fmla="*/ 10 w 177"/>
                  <a:gd name="T5" fmla="*/ 5 h 203"/>
                  <a:gd name="T6" fmla="*/ 15 w 177"/>
                  <a:gd name="T7" fmla="*/ 6 h 203"/>
                  <a:gd name="T8" fmla="*/ 22 w 177"/>
                  <a:gd name="T9" fmla="*/ 8 h 203"/>
                  <a:gd name="T10" fmla="*/ 30 w 177"/>
                  <a:gd name="T11" fmla="*/ 12 h 203"/>
                  <a:gd name="T12" fmla="*/ 39 w 177"/>
                  <a:gd name="T13" fmla="*/ 17 h 203"/>
                  <a:gd name="T14" fmla="*/ 46 w 177"/>
                  <a:gd name="T15" fmla="*/ 18 h 203"/>
                  <a:gd name="T16" fmla="*/ 55 w 177"/>
                  <a:gd name="T17" fmla="*/ 23 h 203"/>
                  <a:gd name="T18" fmla="*/ 64 w 177"/>
                  <a:gd name="T19" fmla="*/ 29 h 203"/>
                  <a:gd name="T20" fmla="*/ 74 w 177"/>
                  <a:gd name="T21" fmla="*/ 33 h 203"/>
                  <a:gd name="T22" fmla="*/ 82 w 177"/>
                  <a:gd name="T23" fmla="*/ 38 h 203"/>
                  <a:gd name="T24" fmla="*/ 91 w 177"/>
                  <a:gd name="T25" fmla="*/ 42 h 203"/>
                  <a:gd name="T26" fmla="*/ 100 w 177"/>
                  <a:gd name="T27" fmla="*/ 48 h 203"/>
                  <a:gd name="T28" fmla="*/ 109 w 177"/>
                  <a:gd name="T29" fmla="*/ 54 h 203"/>
                  <a:gd name="T30" fmla="*/ 121 w 177"/>
                  <a:gd name="T31" fmla="*/ 64 h 203"/>
                  <a:gd name="T32" fmla="*/ 131 w 177"/>
                  <a:gd name="T33" fmla="*/ 75 h 203"/>
                  <a:gd name="T34" fmla="*/ 138 w 177"/>
                  <a:gd name="T35" fmla="*/ 85 h 203"/>
                  <a:gd name="T36" fmla="*/ 144 w 177"/>
                  <a:gd name="T37" fmla="*/ 96 h 203"/>
                  <a:gd name="T38" fmla="*/ 146 w 177"/>
                  <a:gd name="T39" fmla="*/ 105 h 203"/>
                  <a:gd name="T40" fmla="*/ 149 w 177"/>
                  <a:gd name="T41" fmla="*/ 112 h 203"/>
                  <a:gd name="T42" fmla="*/ 150 w 177"/>
                  <a:gd name="T43" fmla="*/ 117 h 203"/>
                  <a:gd name="T44" fmla="*/ 152 w 177"/>
                  <a:gd name="T45" fmla="*/ 120 h 203"/>
                  <a:gd name="T46" fmla="*/ 173 w 177"/>
                  <a:gd name="T47" fmla="*/ 85 h 203"/>
                  <a:gd name="T48" fmla="*/ 177 w 177"/>
                  <a:gd name="T49" fmla="*/ 182 h 203"/>
                  <a:gd name="T50" fmla="*/ 138 w 177"/>
                  <a:gd name="T51" fmla="*/ 203 h 203"/>
                  <a:gd name="T52" fmla="*/ 137 w 177"/>
                  <a:gd name="T53" fmla="*/ 199 h 203"/>
                  <a:gd name="T54" fmla="*/ 137 w 177"/>
                  <a:gd name="T55" fmla="*/ 193 h 203"/>
                  <a:gd name="T56" fmla="*/ 134 w 177"/>
                  <a:gd name="T57" fmla="*/ 182 h 203"/>
                  <a:gd name="T58" fmla="*/ 133 w 177"/>
                  <a:gd name="T59" fmla="*/ 169 h 203"/>
                  <a:gd name="T60" fmla="*/ 130 w 177"/>
                  <a:gd name="T61" fmla="*/ 160 h 203"/>
                  <a:gd name="T62" fmla="*/ 127 w 177"/>
                  <a:gd name="T63" fmla="*/ 152 h 203"/>
                  <a:gd name="T64" fmla="*/ 122 w 177"/>
                  <a:gd name="T65" fmla="*/ 142 h 203"/>
                  <a:gd name="T66" fmla="*/ 121 w 177"/>
                  <a:gd name="T67" fmla="*/ 135 h 203"/>
                  <a:gd name="T68" fmla="*/ 115 w 177"/>
                  <a:gd name="T69" fmla="*/ 124 h 203"/>
                  <a:gd name="T70" fmla="*/ 110 w 177"/>
                  <a:gd name="T71" fmla="*/ 115 h 203"/>
                  <a:gd name="T72" fmla="*/ 106 w 177"/>
                  <a:gd name="T73" fmla="*/ 106 h 203"/>
                  <a:gd name="T74" fmla="*/ 101 w 177"/>
                  <a:gd name="T75" fmla="*/ 96 h 203"/>
                  <a:gd name="T76" fmla="*/ 94 w 177"/>
                  <a:gd name="T77" fmla="*/ 85 h 203"/>
                  <a:gd name="T78" fmla="*/ 88 w 177"/>
                  <a:gd name="T79" fmla="*/ 76 h 203"/>
                  <a:gd name="T80" fmla="*/ 79 w 177"/>
                  <a:gd name="T81" fmla="*/ 66 h 203"/>
                  <a:gd name="T82" fmla="*/ 71 w 177"/>
                  <a:gd name="T83" fmla="*/ 58 h 203"/>
                  <a:gd name="T84" fmla="*/ 62 w 177"/>
                  <a:gd name="T85" fmla="*/ 51 h 203"/>
                  <a:gd name="T86" fmla="*/ 55 w 177"/>
                  <a:gd name="T87" fmla="*/ 42 h 203"/>
                  <a:gd name="T88" fmla="*/ 46 w 177"/>
                  <a:gd name="T89" fmla="*/ 35 h 203"/>
                  <a:gd name="T90" fmla="*/ 39 w 177"/>
                  <a:gd name="T91" fmla="*/ 29 h 203"/>
                  <a:gd name="T92" fmla="*/ 30 w 177"/>
                  <a:gd name="T93" fmla="*/ 20 h 203"/>
                  <a:gd name="T94" fmla="*/ 22 w 177"/>
                  <a:gd name="T95" fmla="*/ 15 h 203"/>
                  <a:gd name="T96" fmla="*/ 15 w 177"/>
                  <a:gd name="T97" fmla="*/ 11 h 203"/>
                  <a:gd name="T98" fmla="*/ 10 w 177"/>
                  <a:gd name="T99" fmla="*/ 6 h 203"/>
                  <a:gd name="T100" fmla="*/ 1 w 177"/>
                  <a:gd name="T101" fmla="*/ 2 h 203"/>
                  <a:gd name="T102" fmla="*/ 0 w 177"/>
                  <a:gd name="T103" fmla="*/ 0 h 203"/>
                  <a:gd name="T104" fmla="*/ 0 w 177"/>
                  <a:gd name="T105" fmla="*/ 0 h 203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77"/>
                  <a:gd name="T160" fmla="*/ 0 h 203"/>
                  <a:gd name="T161" fmla="*/ 177 w 177"/>
                  <a:gd name="T162" fmla="*/ 203 h 203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77" h="203">
                    <a:moveTo>
                      <a:pt x="0" y="0"/>
                    </a:moveTo>
                    <a:lnTo>
                      <a:pt x="1" y="0"/>
                    </a:lnTo>
                    <a:lnTo>
                      <a:pt x="10" y="5"/>
                    </a:lnTo>
                    <a:lnTo>
                      <a:pt x="15" y="6"/>
                    </a:lnTo>
                    <a:lnTo>
                      <a:pt x="22" y="8"/>
                    </a:lnTo>
                    <a:lnTo>
                      <a:pt x="30" y="12"/>
                    </a:lnTo>
                    <a:lnTo>
                      <a:pt x="39" y="17"/>
                    </a:lnTo>
                    <a:lnTo>
                      <a:pt x="46" y="18"/>
                    </a:lnTo>
                    <a:lnTo>
                      <a:pt x="55" y="23"/>
                    </a:lnTo>
                    <a:lnTo>
                      <a:pt x="64" y="29"/>
                    </a:lnTo>
                    <a:lnTo>
                      <a:pt x="74" y="33"/>
                    </a:lnTo>
                    <a:lnTo>
                      <a:pt x="82" y="38"/>
                    </a:lnTo>
                    <a:lnTo>
                      <a:pt x="91" y="42"/>
                    </a:lnTo>
                    <a:lnTo>
                      <a:pt x="100" y="48"/>
                    </a:lnTo>
                    <a:lnTo>
                      <a:pt x="109" y="54"/>
                    </a:lnTo>
                    <a:lnTo>
                      <a:pt x="121" y="64"/>
                    </a:lnTo>
                    <a:lnTo>
                      <a:pt x="131" y="75"/>
                    </a:lnTo>
                    <a:lnTo>
                      <a:pt x="138" y="85"/>
                    </a:lnTo>
                    <a:lnTo>
                      <a:pt x="144" y="96"/>
                    </a:lnTo>
                    <a:lnTo>
                      <a:pt x="146" y="105"/>
                    </a:lnTo>
                    <a:lnTo>
                      <a:pt x="149" y="112"/>
                    </a:lnTo>
                    <a:lnTo>
                      <a:pt x="150" y="117"/>
                    </a:lnTo>
                    <a:lnTo>
                      <a:pt x="152" y="120"/>
                    </a:lnTo>
                    <a:lnTo>
                      <a:pt x="173" y="85"/>
                    </a:lnTo>
                    <a:lnTo>
                      <a:pt x="177" y="182"/>
                    </a:lnTo>
                    <a:lnTo>
                      <a:pt x="138" y="203"/>
                    </a:lnTo>
                    <a:lnTo>
                      <a:pt x="137" y="199"/>
                    </a:lnTo>
                    <a:lnTo>
                      <a:pt x="137" y="193"/>
                    </a:lnTo>
                    <a:lnTo>
                      <a:pt x="134" y="182"/>
                    </a:lnTo>
                    <a:lnTo>
                      <a:pt x="133" y="169"/>
                    </a:lnTo>
                    <a:lnTo>
                      <a:pt x="130" y="160"/>
                    </a:lnTo>
                    <a:lnTo>
                      <a:pt x="127" y="152"/>
                    </a:lnTo>
                    <a:lnTo>
                      <a:pt x="122" y="142"/>
                    </a:lnTo>
                    <a:lnTo>
                      <a:pt x="121" y="135"/>
                    </a:lnTo>
                    <a:lnTo>
                      <a:pt x="115" y="124"/>
                    </a:lnTo>
                    <a:lnTo>
                      <a:pt x="110" y="115"/>
                    </a:lnTo>
                    <a:lnTo>
                      <a:pt x="106" y="106"/>
                    </a:lnTo>
                    <a:lnTo>
                      <a:pt x="101" y="96"/>
                    </a:lnTo>
                    <a:lnTo>
                      <a:pt x="94" y="85"/>
                    </a:lnTo>
                    <a:lnTo>
                      <a:pt x="88" y="76"/>
                    </a:lnTo>
                    <a:lnTo>
                      <a:pt x="79" y="66"/>
                    </a:lnTo>
                    <a:lnTo>
                      <a:pt x="71" y="58"/>
                    </a:lnTo>
                    <a:lnTo>
                      <a:pt x="62" y="51"/>
                    </a:lnTo>
                    <a:lnTo>
                      <a:pt x="55" y="42"/>
                    </a:lnTo>
                    <a:lnTo>
                      <a:pt x="46" y="35"/>
                    </a:lnTo>
                    <a:lnTo>
                      <a:pt x="39" y="29"/>
                    </a:lnTo>
                    <a:lnTo>
                      <a:pt x="30" y="20"/>
                    </a:lnTo>
                    <a:lnTo>
                      <a:pt x="22" y="15"/>
                    </a:lnTo>
                    <a:lnTo>
                      <a:pt x="15" y="11"/>
                    </a:lnTo>
                    <a:lnTo>
                      <a:pt x="10" y="6"/>
                    </a:lnTo>
                    <a:lnTo>
                      <a:pt x="1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578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39" name="Freeform 210">
                <a:extLst>
                  <a:ext uri="{FF2B5EF4-FFF2-40B4-BE49-F238E27FC236}">
                    <a16:creationId xmlns:a16="http://schemas.microsoft.com/office/drawing/2014/main" id="{67E3B846-42BF-6789-7DD4-4B5395A1E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0" y="2268"/>
                <a:ext cx="1162" cy="647"/>
              </a:xfrm>
              <a:custGeom>
                <a:avLst/>
                <a:gdLst>
                  <a:gd name="T0" fmla="*/ 1128 w 1162"/>
                  <a:gd name="T1" fmla="*/ 406 h 647"/>
                  <a:gd name="T2" fmla="*/ 1133 w 1162"/>
                  <a:gd name="T3" fmla="*/ 382 h 647"/>
                  <a:gd name="T4" fmla="*/ 1142 w 1162"/>
                  <a:gd name="T5" fmla="*/ 345 h 647"/>
                  <a:gd name="T6" fmla="*/ 1150 w 1162"/>
                  <a:gd name="T7" fmla="*/ 295 h 647"/>
                  <a:gd name="T8" fmla="*/ 1157 w 1162"/>
                  <a:gd name="T9" fmla="*/ 242 h 647"/>
                  <a:gd name="T10" fmla="*/ 1160 w 1162"/>
                  <a:gd name="T11" fmla="*/ 188 h 647"/>
                  <a:gd name="T12" fmla="*/ 1159 w 1162"/>
                  <a:gd name="T13" fmla="*/ 139 h 647"/>
                  <a:gd name="T14" fmla="*/ 1153 w 1162"/>
                  <a:gd name="T15" fmla="*/ 96 h 647"/>
                  <a:gd name="T16" fmla="*/ 1145 w 1162"/>
                  <a:gd name="T17" fmla="*/ 63 h 647"/>
                  <a:gd name="T18" fmla="*/ 1139 w 1162"/>
                  <a:gd name="T19" fmla="*/ 37 h 647"/>
                  <a:gd name="T20" fmla="*/ 1132 w 1162"/>
                  <a:gd name="T21" fmla="*/ 28 h 647"/>
                  <a:gd name="T22" fmla="*/ 1102 w 1162"/>
                  <a:gd name="T23" fmla="*/ 15 h 647"/>
                  <a:gd name="T24" fmla="*/ 1077 w 1162"/>
                  <a:gd name="T25" fmla="*/ 9 h 647"/>
                  <a:gd name="T26" fmla="*/ 1044 w 1162"/>
                  <a:gd name="T27" fmla="*/ 3 h 647"/>
                  <a:gd name="T28" fmla="*/ 1004 w 1162"/>
                  <a:gd name="T29" fmla="*/ 0 h 647"/>
                  <a:gd name="T30" fmla="*/ 962 w 1162"/>
                  <a:gd name="T31" fmla="*/ 0 h 647"/>
                  <a:gd name="T32" fmla="*/ 923 w 1162"/>
                  <a:gd name="T33" fmla="*/ 2 h 647"/>
                  <a:gd name="T34" fmla="*/ 890 w 1162"/>
                  <a:gd name="T35" fmla="*/ 3 h 647"/>
                  <a:gd name="T36" fmla="*/ 872 w 1162"/>
                  <a:gd name="T37" fmla="*/ 6 h 647"/>
                  <a:gd name="T38" fmla="*/ 867 w 1162"/>
                  <a:gd name="T39" fmla="*/ 8 h 647"/>
                  <a:gd name="T40" fmla="*/ 847 w 1162"/>
                  <a:gd name="T41" fmla="*/ 12 h 647"/>
                  <a:gd name="T42" fmla="*/ 813 w 1162"/>
                  <a:gd name="T43" fmla="*/ 19 h 647"/>
                  <a:gd name="T44" fmla="*/ 768 w 1162"/>
                  <a:gd name="T45" fmla="*/ 30 h 647"/>
                  <a:gd name="T46" fmla="*/ 725 w 1162"/>
                  <a:gd name="T47" fmla="*/ 42 h 647"/>
                  <a:gd name="T48" fmla="*/ 689 w 1162"/>
                  <a:gd name="T49" fmla="*/ 55 h 647"/>
                  <a:gd name="T50" fmla="*/ 661 w 1162"/>
                  <a:gd name="T51" fmla="*/ 66 h 647"/>
                  <a:gd name="T52" fmla="*/ 643 w 1162"/>
                  <a:gd name="T53" fmla="*/ 82 h 647"/>
                  <a:gd name="T54" fmla="*/ 638 w 1162"/>
                  <a:gd name="T55" fmla="*/ 96 h 647"/>
                  <a:gd name="T56" fmla="*/ 631 w 1162"/>
                  <a:gd name="T57" fmla="*/ 113 h 647"/>
                  <a:gd name="T58" fmla="*/ 622 w 1162"/>
                  <a:gd name="T59" fmla="*/ 137 h 647"/>
                  <a:gd name="T60" fmla="*/ 610 w 1162"/>
                  <a:gd name="T61" fmla="*/ 173 h 647"/>
                  <a:gd name="T62" fmla="*/ 595 w 1162"/>
                  <a:gd name="T63" fmla="*/ 222 h 647"/>
                  <a:gd name="T64" fmla="*/ 576 w 1162"/>
                  <a:gd name="T65" fmla="*/ 283 h 647"/>
                  <a:gd name="T66" fmla="*/ 555 w 1162"/>
                  <a:gd name="T67" fmla="*/ 351 h 647"/>
                  <a:gd name="T68" fmla="*/ 537 w 1162"/>
                  <a:gd name="T69" fmla="*/ 418 h 647"/>
                  <a:gd name="T70" fmla="*/ 522 w 1162"/>
                  <a:gd name="T71" fmla="*/ 470 h 647"/>
                  <a:gd name="T72" fmla="*/ 513 w 1162"/>
                  <a:gd name="T73" fmla="*/ 507 h 647"/>
                  <a:gd name="T74" fmla="*/ 509 w 1162"/>
                  <a:gd name="T75" fmla="*/ 513 h 647"/>
                  <a:gd name="T76" fmla="*/ 477 w 1162"/>
                  <a:gd name="T77" fmla="*/ 512 h 647"/>
                  <a:gd name="T78" fmla="*/ 415 w 1162"/>
                  <a:gd name="T79" fmla="*/ 510 h 647"/>
                  <a:gd name="T80" fmla="*/ 339 w 1162"/>
                  <a:gd name="T81" fmla="*/ 510 h 647"/>
                  <a:gd name="T82" fmla="*/ 258 w 1162"/>
                  <a:gd name="T83" fmla="*/ 512 h 647"/>
                  <a:gd name="T84" fmla="*/ 182 w 1162"/>
                  <a:gd name="T85" fmla="*/ 518 h 647"/>
                  <a:gd name="T86" fmla="*/ 119 w 1162"/>
                  <a:gd name="T87" fmla="*/ 527 h 647"/>
                  <a:gd name="T88" fmla="*/ 75 w 1162"/>
                  <a:gd name="T89" fmla="*/ 539 h 647"/>
                  <a:gd name="T90" fmla="*/ 42 w 1162"/>
                  <a:gd name="T91" fmla="*/ 549 h 647"/>
                  <a:gd name="T92" fmla="*/ 24 w 1162"/>
                  <a:gd name="T93" fmla="*/ 558 h 647"/>
                  <a:gd name="T94" fmla="*/ 0 w 1162"/>
                  <a:gd name="T95" fmla="*/ 618 h 647"/>
                  <a:gd name="T96" fmla="*/ 12 w 1162"/>
                  <a:gd name="T97" fmla="*/ 646 h 647"/>
                  <a:gd name="T98" fmla="*/ 51 w 1162"/>
                  <a:gd name="T99" fmla="*/ 643 h 647"/>
                  <a:gd name="T100" fmla="*/ 121 w 1162"/>
                  <a:gd name="T101" fmla="*/ 641 h 647"/>
                  <a:gd name="T102" fmla="*/ 207 w 1162"/>
                  <a:gd name="T103" fmla="*/ 637 h 647"/>
                  <a:gd name="T104" fmla="*/ 307 w 1162"/>
                  <a:gd name="T105" fmla="*/ 631 h 647"/>
                  <a:gd name="T106" fmla="*/ 410 w 1162"/>
                  <a:gd name="T107" fmla="*/ 625 h 647"/>
                  <a:gd name="T108" fmla="*/ 512 w 1162"/>
                  <a:gd name="T109" fmla="*/ 619 h 647"/>
                  <a:gd name="T110" fmla="*/ 601 w 1162"/>
                  <a:gd name="T111" fmla="*/ 616 h 647"/>
                  <a:gd name="T112" fmla="*/ 674 w 1162"/>
                  <a:gd name="T113" fmla="*/ 613 h 647"/>
                  <a:gd name="T114" fmla="*/ 723 w 1162"/>
                  <a:gd name="T115" fmla="*/ 613 h 647"/>
                  <a:gd name="T116" fmla="*/ 743 w 1162"/>
                  <a:gd name="T117" fmla="*/ 613 h 647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162"/>
                  <a:gd name="T178" fmla="*/ 0 h 647"/>
                  <a:gd name="T179" fmla="*/ 1162 w 1162"/>
                  <a:gd name="T180" fmla="*/ 647 h 647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162" h="647">
                    <a:moveTo>
                      <a:pt x="1128" y="412"/>
                    </a:moveTo>
                    <a:lnTo>
                      <a:pt x="1128" y="409"/>
                    </a:lnTo>
                    <a:lnTo>
                      <a:pt x="1128" y="406"/>
                    </a:lnTo>
                    <a:lnTo>
                      <a:pt x="1129" y="398"/>
                    </a:lnTo>
                    <a:lnTo>
                      <a:pt x="1132" y="392"/>
                    </a:lnTo>
                    <a:lnTo>
                      <a:pt x="1133" y="382"/>
                    </a:lnTo>
                    <a:lnTo>
                      <a:pt x="1135" y="371"/>
                    </a:lnTo>
                    <a:lnTo>
                      <a:pt x="1138" y="358"/>
                    </a:lnTo>
                    <a:lnTo>
                      <a:pt x="1142" y="345"/>
                    </a:lnTo>
                    <a:lnTo>
                      <a:pt x="1145" y="328"/>
                    </a:lnTo>
                    <a:lnTo>
                      <a:pt x="1147" y="312"/>
                    </a:lnTo>
                    <a:lnTo>
                      <a:pt x="1150" y="295"/>
                    </a:lnTo>
                    <a:lnTo>
                      <a:pt x="1154" y="277"/>
                    </a:lnTo>
                    <a:lnTo>
                      <a:pt x="1156" y="260"/>
                    </a:lnTo>
                    <a:lnTo>
                      <a:pt x="1157" y="242"/>
                    </a:lnTo>
                    <a:lnTo>
                      <a:pt x="1159" y="224"/>
                    </a:lnTo>
                    <a:lnTo>
                      <a:pt x="1162" y="206"/>
                    </a:lnTo>
                    <a:lnTo>
                      <a:pt x="1160" y="188"/>
                    </a:lnTo>
                    <a:lnTo>
                      <a:pt x="1160" y="172"/>
                    </a:lnTo>
                    <a:lnTo>
                      <a:pt x="1159" y="154"/>
                    </a:lnTo>
                    <a:lnTo>
                      <a:pt x="1159" y="139"/>
                    </a:lnTo>
                    <a:lnTo>
                      <a:pt x="1156" y="124"/>
                    </a:lnTo>
                    <a:lnTo>
                      <a:pt x="1156" y="109"/>
                    </a:lnTo>
                    <a:lnTo>
                      <a:pt x="1153" y="96"/>
                    </a:lnTo>
                    <a:lnTo>
                      <a:pt x="1151" y="84"/>
                    </a:lnTo>
                    <a:lnTo>
                      <a:pt x="1148" y="72"/>
                    </a:lnTo>
                    <a:lnTo>
                      <a:pt x="1145" y="63"/>
                    </a:lnTo>
                    <a:lnTo>
                      <a:pt x="1144" y="54"/>
                    </a:lnTo>
                    <a:lnTo>
                      <a:pt x="1144" y="48"/>
                    </a:lnTo>
                    <a:lnTo>
                      <a:pt x="1139" y="37"/>
                    </a:lnTo>
                    <a:lnTo>
                      <a:pt x="1139" y="34"/>
                    </a:lnTo>
                    <a:lnTo>
                      <a:pt x="1136" y="31"/>
                    </a:lnTo>
                    <a:lnTo>
                      <a:pt x="1132" y="28"/>
                    </a:lnTo>
                    <a:lnTo>
                      <a:pt x="1123" y="24"/>
                    </a:lnTo>
                    <a:lnTo>
                      <a:pt x="1111" y="19"/>
                    </a:lnTo>
                    <a:lnTo>
                      <a:pt x="1102" y="15"/>
                    </a:lnTo>
                    <a:lnTo>
                      <a:pt x="1095" y="13"/>
                    </a:lnTo>
                    <a:lnTo>
                      <a:pt x="1086" y="11"/>
                    </a:lnTo>
                    <a:lnTo>
                      <a:pt x="1077" y="9"/>
                    </a:lnTo>
                    <a:lnTo>
                      <a:pt x="1066" y="6"/>
                    </a:lnTo>
                    <a:lnTo>
                      <a:pt x="1056" y="5"/>
                    </a:lnTo>
                    <a:lnTo>
                      <a:pt x="1044" y="3"/>
                    </a:lnTo>
                    <a:lnTo>
                      <a:pt x="1032" y="3"/>
                    </a:lnTo>
                    <a:lnTo>
                      <a:pt x="1017" y="0"/>
                    </a:lnTo>
                    <a:lnTo>
                      <a:pt x="1004" y="0"/>
                    </a:lnTo>
                    <a:lnTo>
                      <a:pt x="990" y="0"/>
                    </a:lnTo>
                    <a:lnTo>
                      <a:pt x="977" y="0"/>
                    </a:lnTo>
                    <a:lnTo>
                      <a:pt x="962" y="0"/>
                    </a:lnTo>
                    <a:lnTo>
                      <a:pt x="949" y="0"/>
                    </a:lnTo>
                    <a:lnTo>
                      <a:pt x="935" y="0"/>
                    </a:lnTo>
                    <a:lnTo>
                      <a:pt x="923" y="2"/>
                    </a:lnTo>
                    <a:lnTo>
                      <a:pt x="913" y="2"/>
                    </a:lnTo>
                    <a:lnTo>
                      <a:pt x="901" y="3"/>
                    </a:lnTo>
                    <a:lnTo>
                      <a:pt x="890" y="3"/>
                    </a:lnTo>
                    <a:lnTo>
                      <a:pt x="884" y="5"/>
                    </a:lnTo>
                    <a:lnTo>
                      <a:pt x="877" y="5"/>
                    </a:lnTo>
                    <a:lnTo>
                      <a:pt x="872" y="6"/>
                    </a:lnTo>
                    <a:lnTo>
                      <a:pt x="868" y="6"/>
                    </a:lnTo>
                    <a:lnTo>
                      <a:pt x="868" y="8"/>
                    </a:lnTo>
                    <a:lnTo>
                      <a:pt x="867" y="8"/>
                    </a:lnTo>
                    <a:lnTo>
                      <a:pt x="862" y="8"/>
                    </a:lnTo>
                    <a:lnTo>
                      <a:pt x="856" y="9"/>
                    </a:lnTo>
                    <a:lnTo>
                      <a:pt x="847" y="12"/>
                    </a:lnTo>
                    <a:lnTo>
                      <a:pt x="835" y="13"/>
                    </a:lnTo>
                    <a:lnTo>
                      <a:pt x="825" y="15"/>
                    </a:lnTo>
                    <a:lnTo>
                      <a:pt x="813" y="19"/>
                    </a:lnTo>
                    <a:lnTo>
                      <a:pt x="799" y="24"/>
                    </a:lnTo>
                    <a:lnTo>
                      <a:pt x="783" y="27"/>
                    </a:lnTo>
                    <a:lnTo>
                      <a:pt x="768" y="30"/>
                    </a:lnTo>
                    <a:lnTo>
                      <a:pt x="753" y="34"/>
                    </a:lnTo>
                    <a:lnTo>
                      <a:pt x="740" y="37"/>
                    </a:lnTo>
                    <a:lnTo>
                      <a:pt x="725" y="42"/>
                    </a:lnTo>
                    <a:lnTo>
                      <a:pt x="711" y="46"/>
                    </a:lnTo>
                    <a:lnTo>
                      <a:pt x="699" y="49"/>
                    </a:lnTo>
                    <a:lnTo>
                      <a:pt x="689" y="55"/>
                    </a:lnTo>
                    <a:lnTo>
                      <a:pt x="677" y="58"/>
                    </a:lnTo>
                    <a:lnTo>
                      <a:pt x="668" y="61"/>
                    </a:lnTo>
                    <a:lnTo>
                      <a:pt x="661" y="66"/>
                    </a:lnTo>
                    <a:lnTo>
                      <a:pt x="656" y="70"/>
                    </a:lnTo>
                    <a:lnTo>
                      <a:pt x="646" y="76"/>
                    </a:lnTo>
                    <a:lnTo>
                      <a:pt x="643" y="82"/>
                    </a:lnTo>
                    <a:lnTo>
                      <a:pt x="638" y="91"/>
                    </a:lnTo>
                    <a:lnTo>
                      <a:pt x="640" y="94"/>
                    </a:lnTo>
                    <a:lnTo>
                      <a:pt x="638" y="96"/>
                    </a:lnTo>
                    <a:lnTo>
                      <a:pt x="635" y="103"/>
                    </a:lnTo>
                    <a:lnTo>
                      <a:pt x="634" y="106"/>
                    </a:lnTo>
                    <a:lnTo>
                      <a:pt x="631" y="113"/>
                    </a:lnTo>
                    <a:lnTo>
                      <a:pt x="628" y="119"/>
                    </a:lnTo>
                    <a:lnTo>
                      <a:pt x="626" y="128"/>
                    </a:lnTo>
                    <a:lnTo>
                      <a:pt x="622" y="137"/>
                    </a:lnTo>
                    <a:lnTo>
                      <a:pt x="617" y="149"/>
                    </a:lnTo>
                    <a:lnTo>
                      <a:pt x="613" y="160"/>
                    </a:lnTo>
                    <a:lnTo>
                      <a:pt x="610" y="173"/>
                    </a:lnTo>
                    <a:lnTo>
                      <a:pt x="604" y="188"/>
                    </a:lnTo>
                    <a:lnTo>
                      <a:pt x="601" y="206"/>
                    </a:lnTo>
                    <a:lnTo>
                      <a:pt x="595" y="222"/>
                    </a:lnTo>
                    <a:lnTo>
                      <a:pt x="591" y="243"/>
                    </a:lnTo>
                    <a:lnTo>
                      <a:pt x="582" y="261"/>
                    </a:lnTo>
                    <a:lnTo>
                      <a:pt x="576" y="283"/>
                    </a:lnTo>
                    <a:lnTo>
                      <a:pt x="570" y="306"/>
                    </a:lnTo>
                    <a:lnTo>
                      <a:pt x="562" y="328"/>
                    </a:lnTo>
                    <a:lnTo>
                      <a:pt x="555" y="351"/>
                    </a:lnTo>
                    <a:lnTo>
                      <a:pt x="549" y="373"/>
                    </a:lnTo>
                    <a:lnTo>
                      <a:pt x="543" y="395"/>
                    </a:lnTo>
                    <a:lnTo>
                      <a:pt x="537" y="418"/>
                    </a:lnTo>
                    <a:lnTo>
                      <a:pt x="531" y="436"/>
                    </a:lnTo>
                    <a:lnTo>
                      <a:pt x="525" y="455"/>
                    </a:lnTo>
                    <a:lnTo>
                      <a:pt x="522" y="470"/>
                    </a:lnTo>
                    <a:lnTo>
                      <a:pt x="518" y="485"/>
                    </a:lnTo>
                    <a:lnTo>
                      <a:pt x="513" y="497"/>
                    </a:lnTo>
                    <a:lnTo>
                      <a:pt x="513" y="507"/>
                    </a:lnTo>
                    <a:lnTo>
                      <a:pt x="512" y="512"/>
                    </a:lnTo>
                    <a:lnTo>
                      <a:pt x="512" y="515"/>
                    </a:lnTo>
                    <a:lnTo>
                      <a:pt x="509" y="513"/>
                    </a:lnTo>
                    <a:lnTo>
                      <a:pt x="503" y="513"/>
                    </a:lnTo>
                    <a:lnTo>
                      <a:pt x="491" y="512"/>
                    </a:lnTo>
                    <a:lnTo>
                      <a:pt x="477" y="512"/>
                    </a:lnTo>
                    <a:lnTo>
                      <a:pt x="459" y="510"/>
                    </a:lnTo>
                    <a:lnTo>
                      <a:pt x="438" y="510"/>
                    </a:lnTo>
                    <a:lnTo>
                      <a:pt x="415" y="510"/>
                    </a:lnTo>
                    <a:lnTo>
                      <a:pt x="392" y="510"/>
                    </a:lnTo>
                    <a:lnTo>
                      <a:pt x="365" y="510"/>
                    </a:lnTo>
                    <a:lnTo>
                      <a:pt x="339" y="510"/>
                    </a:lnTo>
                    <a:lnTo>
                      <a:pt x="312" y="510"/>
                    </a:lnTo>
                    <a:lnTo>
                      <a:pt x="285" y="512"/>
                    </a:lnTo>
                    <a:lnTo>
                      <a:pt x="258" y="512"/>
                    </a:lnTo>
                    <a:lnTo>
                      <a:pt x="231" y="513"/>
                    </a:lnTo>
                    <a:lnTo>
                      <a:pt x="204" y="515"/>
                    </a:lnTo>
                    <a:lnTo>
                      <a:pt x="182" y="518"/>
                    </a:lnTo>
                    <a:lnTo>
                      <a:pt x="160" y="519"/>
                    </a:lnTo>
                    <a:lnTo>
                      <a:pt x="139" y="522"/>
                    </a:lnTo>
                    <a:lnTo>
                      <a:pt x="119" y="527"/>
                    </a:lnTo>
                    <a:lnTo>
                      <a:pt x="103" y="530"/>
                    </a:lnTo>
                    <a:lnTo>
                      <a:pt x="88" y="534"/>
                    </a:lnTo>
                    <a:lnTo>
                      <a:pt x="75" y="539"/>
                    </a:lnTo>
                    <a:lnTo>
                      <a:pt x="61" y="541"/>
                    </a:lnTo>
                    <a:lnTo>
                      <a:pt x="52" y="546"/>
                    </a:lnTo>
                    <a:lnTo>
                      <a:pt x="42" y="549"/>
                    </a:lnTo>
                    <a:lnTo>
                      <a:pt x="36" y="552"/>
                    </a:lnTo>
                    <a:lnTo>
                      <a:pt x="27" y="553"/>
                    </a:lnTo>
                    <a:lnTo>
                      <a:pt x="24" y="558"/>
                    </a:lnTo>
                    <a:lnTo>
                      <a:pt x="16" y="562"/>
                    </a:lnTo>
                    <a:lnTo>
                      <a:pt x="15" y="564"/>
                    </a:lnTo>
                    <a:lnTo>
                      <a:pt x="0" y="618"/>
                    </a:lnTo>
                    <a:lnTo>
                      <a:pt x="3" y="647"/>
                    </a:lnTo>
                    <a:lnTo>
                      <a:pt x="4" y="646"/>
                    </a:lnTo>
                    <a:lnTo>
                      <a:pt x="12" y="646"/>
                    </a:lnTo>
                    <a:lnTo>
                      <a:pt x="21" y="644"/>
                    </a:lnTo>
                    <a:lnTo>
                      <a:pt x="36" y="644"/>
                    </a:lnTo>
                    <a:lnTo>
                      <a:pt x="51" y="643"/>
                    </a:lnTo>
                    <a:lnTo>
                      <a:pt x="72" y="643"/>
                    </a:lnTo>
                    <a:lnTo>
                      <a:pt x="94" y="641"/>
                    </a:lnTo>
                    <a:lnTo>
                      <a:pt x="121" y="641"/>
                    </a:lnTo>
                    <a:lnTo>
                      <a:pt x="148" y="640"/>
                    </a:lnTo>
                    <a:lnTo>
                      <a:pt x="177" y="638"/>
                    </a:lnTo>
                    <a:lnTo>
                      <a:pt x="207" y="637"/>
                    </a:lnTo>
                    <a:lnTo>
                      <a:pt x="240" y="635"/>
                    </a:lnTo>
                    <a:lnTo>
                      <a:pt x="271" y="632"/>
                    </a:lnTo>
                    <a:lnTo>
                      <a:pt x="307" y="631"/>
                    </a:lnTo>
                    <a:lnTo>
                      <a:pt x="342" y="629"/>
                    </a:lnTo>
                    <a:lnTo>
                      <a:pt x="377" y="629"/>
                    </a:lnTo>
                    <a:lnTo>
                      <a:pt x="410" y="625"/>
                    </a:lnTo>
                    <a:lnTo>
                      <a:pt x="444" y="624"/>
                    </a:lnTo>
                    <a:lnTo>
                      <a:pt x="477" y="621"/>
                    </a:lnTo>
                    <a:lnTo>
                      <a:pt x="512" y="619"/>
                    </a:lnTo>
                    <a:lnTo>
                      <a:pt x="541" y="619"/>
                    </a:lnTo>
                    <a:lnTo>
                      <a:pt x="571" y="618"/>
                    </a:lnTo>
                    <a:lnTo>
                      <a:pt x="601" y="616"/>
                    </a:lnTo>
                    <a:lnTo>
                      <a:pt x="628" y="616"/>
                    </a:lnTo>
                    <a:lnTo>
                      <a:pt x="652" y="615"/>
                    </a:lnTo>
                    <a:lnTo>
                      <a:pt x="674" y="613"/>
                    </a:lnTo>
                    <a:lnTo>
                      <a:pt x="692" y="613"/>
                    </a:lnTo>
                    <a:lnTo>
                      <a:pt x="711" y="613"/>
                    </a:lnTo>
                    <a:lnTo>
                      <a:pt x="723" y="613"/>
                    </a:lnTo>
                    <a:lnTo>
                      <a:pt x="734" y="613"/>
                    </a:lnTo>
                    <a:lnTo>
                      <a:pt x="740" y="613"/>
                    </a:lnTo>
                    <a:lnTo>
                      <a:pt x="743" y="613"/>
                    </a:lnTo>
                    <a:lnTo>
                      <a:pt x="1128" y="412"/>
                    </a:lnTo>
                    <a:close/>
                  </a:path>
                </a:pathLst>
              </a:custGeom>
              <a:solidFill>
                <a:srgbClr val="D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0" name="Freeform 211">
                <a:extLst>
                  <a:ext uri="{FF2B5EF4-FFF2-40B4-BE49-F238E27FC236}">
                    <a16:creationId xmlns:a16="http://schemas.microsoft.com/office/drawing/2014/main" id="{43C06523-6377-B17E-D0C6-42DDBF630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2" y="2359"/>
                <a:ext cx="755" cy="527"/>
              </a:xfrm>
              <a:custGeom>
                <a:avLst/>
                <a:gdLst>
                  <a:gd name="T0" fmla="*/ 755 w 755"/>
                  <a:gd name="T1" fmla="*/ 52 h 527"/>
                  <a:gd name="T2" fmla="*/ 752 w 755"/>
                  <a:gd name="T3" fmla="*/ 60 h 527"/>
                  <a:gd name="T4" fmla="*/ 746 w 755"/>
                  <a:gd name="T5" fmla="*/ 76 h 527"/>
                  <a:gd name="T6" fmla="*/ 740 w 755"/>
                  <a:gd name="T7" fmla="*/ 100 h 527"/>
                  <a:gd name="T8" fmla="*/ 733 w 755"/>
                  <a:gd name="T9" fmla="*/ 130 h 527"/>
                  <a:gd name="T10" fmla="*/ 725 w 755"/>
                  <a:gd name="T11" fmla="*/ 164 h 527"/>
                  <a:gd name="T12" fmla="*/ 718 w 755"/>
                  <a:gd name="T13" fmla="*/ 204 h 527"/>
                  <a:gd name="T14" fmla="*/ 710 w 755"/>
                  <a:gd name="T15" fmla="*/ 245 h 527"/>
                  <a:gd name="T16" fmla="*/ 706 w 755"/>
                  <a:gd name="T17" fmla="*/ 289 h 527"/>
                  <a:gd name="T18" fmla="*/ 701 w 755"/>
                  <a:gd name="T19" fmla="*/ 336 h 527"/>
                  <a:gd name="T20" fmla="*/ 700 w 755"/>
                  <a:gd name="T21" fmla="*/ 379 h 527"/>
                  <a:gd name="T22" fmla="*/ 699 w 755"/>
                  <a:gd name="T23" fmla="*/ 421 h 527"/>
                  <a:gd name="T24" fmla="*/ 699 w 755"/>
                  <a:gd name="T25" fmla="*/ 458 h 527"/>
                  <a:gd name="T26" fmla="*/ 699 w 755"/>
                  <a:gd name="T27" fmla="*/ 488 h 527"/>
                  <a:gd name="T28" fmla="*/ 699 w 755"/>
                  <a:gd name="T29" fmla="*/ 510 h 527"/>
                  <a:gd name="T30" fmla="*/ 699 w 755"/>
                  <a:gd name="T31" fmla="*/ 524 h 527"/>
                  <a:gd name="T32" fmla="*/ 0 w 755"/>
                  <a:gd name="T33" fmla="*/ 527 h 527"/>
                  <a:gd name="T34" fmla="*/ 6 w 755"/>
                  <a:gd name="T35" fmla="*/ 518 h 527"/>
                  <a:gd name="T36" fmla="*/ 24 w 755"/>
                  <a:gd name="T37" fmla="*/ 503 h 527"/>
                  <a:gd name="T38" fmla="*/ 36 w 755"/>
                  <a:gd name="T39" fmla="*/ 492 h 527"/>
                  <a:gd name="T40" fmla="*/ 54 w 755"/>
                  <a:gd name="T41" fmla="*/ 482 h 527"/>
                  <a:gd name="T42" fmla="*/ 71 w 755"/>
                  <a:gd name="T43" fmla="*/ 470 h 527"/>
                  <a:gd name="T44" fmla="*/ 91 w 755"/>
                  <a:gd name="T45" fmla="*/ 461 h 527"/>
                  <a:gd name="T46" fmla="*/ 111 w 755"/>
                  <a:gd name="T47" fmla="*/ 452 h 527"/>
                  <a:gd name="T48" fmla="*/ 135 w 755"/>
                  <a:gd name="T49" fmla="*/ 446 h 527"/>
                  <a:gd name="T50" fmla="*/ 160 w 755"/>
                  <a:gd name="T51" fmla="*/ 440 h 527"/>
                  <a:gd name="T52" fmla="*/ 188 w 755"/>
                  <a:gd name="T53" fmla="*/ 439 h 527"/>
                  <a:gd name="T54" fmla="*/ 215 w 755"/>
                  <a:gd name="T55" fmla="*/ 434 h 527"/>
                  <a:gd name="T56" fmla="*/ 247 w 755"/>
                  <a:gd name="T57" fmla="*/ 433 h 527"/>
                  <a:gd name="T58" fmla="*/ 278 w 755"/>
                  <a:gd name="T59" fmla="*/ 433 h 527"/>
                  <a:gd name="T60" fmla="*/ 314 w 755"/>
                  <a:gd name="T61" fmla="*/ 434 h 527"/>
                  <a:gd name="T62" fmla="*/ 348 w 755"/>
                  <a:gd name="T63" fmla="*/ 434 h 527"/>
                  <a:gd name="T64" fmla="*/ 384 w 755"/>
                  <a:gd name="T65" fmla="*/ 439 h 527"/>
                  <a:gd name="T66" fmla="*/ 418 w 755"/>
                  <a:gd name="T67" fmla="*/ 440 h 527"/>
                  <a:gd name="T68" fmla="*/ 451 w 755"/>
                  <a:gd name="T69" fmla="*/ 445 h 527"/>
                  <a:gd name="T70" fmla="*/ 478 w 755"/>
                  <a:gd name="T71" fmla="*/ 448 h 527"/>
                  <a:gd name="T72" fmla="*/ 500 w 755"/>
                  <a:gd name="T73" fmla="*/ 449 h 527"/>
                  <a:gd name="T74" fmla="*/ 512 w 755"/>
                  <a:gd name="T75" fmla="*/ 450 h 527"/>
                  <a:gd name="T76" fmla="*/ 520 w 755"/>
                  <a:gd name="T77" fmla="*/ 452 h 527"/>
                  <a:gd name="T78" fmla="*/ 721 w 755"/>
                  <a:gd name="T79" fmla="*/ 0 h 527"/>
                  <a:gd name="T80" fmla="*/ 755 w 755"/>
                  <a:gd name="T81" fmla="*/ 52 h 52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755"/>
                  <a:gd name="T124" fmla="*/ 0 h 527"/>
                  <a:gd name="T125" fmla="*/ 755 w 755"/>
                  <a:gd name="T126" fmla="*/ 527 h 52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755" h="527">
                    <a:moveTo>
                      <a:pt x="755" y="52"/>
                    </a:moveTo>
                    <a:lnTo>
                      <a:pt x="755" y="52"/>
                    </a:lnTo>
                    <a:lnTo>
                      <a:pt x="754" y="57"/>
                    </a:lnTo>
                    <a:lnTo>
                      <a:pt x="752" y="60"/>
                    </a:lnTo>
                    <a:lnTo>
                      <a:pt x="751" y="69"/>
                    </a:lnTo>
                    <a:lnTo>
                      <a:pt x="746" y="76"/>
                    </a:lnTo>
                    <a:lnTo>
                      <a:pt x="743" y="88"/>
                    </a:lnTo>
                    <a:lnTo>
                      <a:pt x="740" y="100"/>
                    </a:lnTo>
                    <a:lnTo>
                      <a:pt x="737" y="115"/>
                    </a:lnTo>
                    <a:lnTo>
                      <a:pt x="733" y="130"/>
                    </a:lnTo>
                    <a:lnTo>
                      <a:pt x="730" y="148"/>
                    </a:lnTo>
                    <a:lnTo>
                      <a:pt x="725" y="164"/>
                    </a:lnTo>
                    <a:lnTo>
                      <a:pt x="721" y="184"/>
                    </a:lnTo>
                    <a:lnTo>
                      <a:pt x="718" y="204"/>
                    </a:lnTo>
                    <a:lnTo>
                      <a:pt x="715" y="224"/>
                    </a:lnTo>
                    <a:lnTo>
                      <a:pt x="710" y="245"/>
                    </a:lnTo>
                    <a:lnTo>
                      <a:pt x="710" y="269"/>
                    </a:lnTo>
                    <a:lnTo>
                      <a:pt x="706" y="289"/>
                    </a:lnTo>
                    <a:lnTo>
                      <a:pt x="704" y="313"/>
                    </a:lnTo>
                    <a:lnTo>
                      <a:pt x="701" y="336"/>
                    </a:lnTo>
                    <a:lnTo>
                      <a:pt x="701" y="358"/>
                    </a:lnTo>
                    <a:lnTo>
                      <a:pt x="700" y="379"/>
                    </a:lnTo>
                    <a:lnTo>
                      <a:pt x="699" y="401"/>
                    </a:lnTo>
                    <a:lnTo>
                      <a:pt x="699" y="421"/>
                    </a:lnTo>
                    <a:lnTo>
                      <a:pt x="699" y="440"/>
                    </a:lnTo>
                    <a:lnTo>
                      <a:pt x="699" y="458"/>
                    </a:lnTo>
                    <a:lnTo>
                      <a:pt x="699" y="474"/>
                    </a:lnTo>
                    <a:lnTo>
                      <a:pt x="699" y="488"/>
                    </a:lnTo>
                    <a:lnTo>
                      <a:pt x="699" y="501"/>
                    </a:lnTo>
                    <a:lnTo>
                      <a:pt x="699" y="510"/>
                    </a:lnTo>
                    <a:lnTo>
                      <a:pt x="699" y="519"/>
                    </a:lnTo>
                    <a:lnTo>
                      <a:pt x="699" y="524"/>
                    </a:lnTo>
                    <a:lnTo>
                      <a:pt x="700" y="527"/>
                    </a:lnTo>
                    <a:lnTo>
                      <a:pt x="0" y="527"/>
                    </a:lnTo>
                    <a:lnTo>
                      <a:pt x="0" y="524"/>
                    </a:lnTo>
                    <a:lnTo>
                      <a:pt x="6" y="518"/>
                    </a:lnTo>
                    <a:lnTo>
                      <a:pt x="12" y="510"/>
                    </a:lnTo>
                    <a:lnTo>
                      <a:pt x="24" y="503"/>
                    </a:lnTo>
                    <a:lnTo>
                      <a:pt x="30" y="495"/>
                    </a:lnTo>
                    <a:lnTo>
                      <a:pt x="36" y="492"/>
                    </a:lnTo>
                    <a:lnTo>
                      <a:pt x="45" y="485"/>
                    </a:lnTo>
                    <a:lnTo>
                      <a:pt x="54" y="482"/>
                    </a:lnTo>
                    <a:lnTo>
                      <a:pt x="62" y="474"/>
                    </a:lnTo>
                    <a:lnTo>
                      <a:pt x="71" y="470"/>
                    </a:lnTo>
                    <a:lnTo>
                      <a:pt x="80" y="465"/>
                    </a:lnTo>
                    <a:lnTo>
                      <a:pt x="91" y="461"/>
                    </a:lnTo>
                    <a:lnTo>
                      <a:pt x="100" y="456"/>
                    </a:lnTo>
                    <a:lnTo>
                      <a:pt x="111" y="452"/>
                    </a:lnTo>
                    <a:lnTo>
                      <a:pt x="123" y="449"/>
                    </a:lnTo>
                    <a:lnTo>
                      <a:pt x="135" y="446"/>
                    </a:lnTo>
                    <a:lnTo>
                      <a:pt x="147" y="442"/>
                    </a:lnTo>
                    <a:lnTo>
                      <a:pt x="160" y="440"/>
                    </a:lnTo>
                    <a:lnTo>
                      <a:pt x="174" y="439"/>
                    </a:lnTo>
                    <a:lnTo>
                      <a:pt x="188" y="439"/>
                    </a:lnTo>
                    <a:lnTo>
                      <a:pt x="200" y="436"/>
                    </a:lnTo>
                    <a:lnTo>
                      <a:pt x="215" y="434"/>
                    </a:lnTo>
                    <a:lnTo>
                      <a:pt x="232" y="433"/>
                    </a:lnTo>
                    <a:lnTo>
                      <a:pt x="247" y="433"/>
                    </a:lnTo>
                    <a:lnTo>
                      <a:pt x="263" y="433"/>
                    </a:lnTo>
                    <a:lnTo>
                      <a:pt x="278" y="433"/>
                    </a:lnTo>
                    <a:lnTo>
                      <a:pt x="296" y="433"/>
                    </a:lnTo>
                    <a:lnTo>
                      <a:pt x="314" y="434"/>
                    </a:lnTo>
                    <a:lnTo>
                      <a:pt x="330" y="434"/>
                    </a:lnTo>
                    <a:lnTo>
                      <a:pt x="348" y="434"/>
                    </a:lnTo>
                    <a:lnTo>
                      <a:pt x="366" y="436"/>
                    </a:lnTo>
                    <a:lnTo>
                      <a:pt x="384" y="439"/>
                    </a:lnTo>
                    <a:lnTo>
                      <a:pt x="400" y="439"/>
                    </a:lnTo>
                    <a:lnTo>
                      <a:pt x="418" y="440"/>
                    </a:lnTo>
                    <a:lnTo>
                      <a:pt x="433" y="442"/>
                    </a:lnTo>
                    <a:lnTo>
                      <a:pt x="451" y="445"/>
                    </a:lnTo>
                    <a:lnTo>
                      <a:pt x="464" y="445"/>
                    </a:lnTo>
                    <a:lnTo>
                      <a:pt x="478" y="448"/>
                    </a:lnTo>
                    <a:lnTo>
                      <a:pt x="488" y="448"/>
                    </a:lnTo>
                    <a:lnTo>
                      <a:pt x="500" y="449"/>
                    </a:lnTo>
                    <a:lnTo>
                      <a:pt x="506" y="449"/>
                    </a:lnTo>
                    <a:lnTo>
                      <a:pt x="512" y="450"/>
                    </a:lnTo>
                    <a:lnTo>
                      <a:pt x="517" y="450"/>
                    </a:lnTo>
                    <a:lnTo>
                      <a:pt x="520" y="452"/>
                    </a:lnTo>
                    <a:lnTo>
                      <a:pt x="664" y="0"/>
                    </a:lnTo>
                    <a:lnTo>
                      <a:pt x="721" y="0"/>
                    </a:lnTo>
                    <a:lnTo>
                      <a:pt x="755" y="52"/>
                    </a:lnTo>
                    <a:close/>
                  </a:path>
                </a:pathLst>
              </a:custGeom>
              <a:solidFill>
                <a:srgbClr val="C2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1" name="Freeform 212">
                <a:extLst>
                  <a:ext uri="{FF2B5EF4-FFF2-40B4-BE49-F238E27FC236}">
                    <a16:creationId xmlns:a16="http://schemas.microsoft.com/office/drawing/2014/main" id="{CF7D794F-780C-28C6-42C7-C178AD7E9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1" y="1788"/>
                <a:ext cx="234" cy="338"/>
              </a:xfrm>
              <a:custGeom>
                <a:avLst/>
                <a:gdLst>
                  <a:gd name="T0" fmla="*/ 177 w 234"/>
                  <a:gd name="T1" fmla="*/ 3 h 338"/>
                  <a:gd name="T2" fmla="*/ 179 w 234"/>
                  <a:gd name="T3" fmla="*/ 6 h 338"/>
                  <a:gd name="T4" fmla="*/ 184 w 234"/>
                  <a:gd name="T5" fmla="*/ 15 h 338"/>
                  <a:gd name="T6" fmla="*/ 190 w 234"/>
                  <a:gd name="T7" fmla="*/ 25 h 338"/>
                  <a:gd name="T8" fmla="*/ 198 w 234"/>
                  <a:gd name="T9" fmla="*/ 39 h 338"/>
                  <a:gd name="T10" fmla="*/ 201 w 234"/>
                  <a:gd name="T11" fmla="*/ 48 h 338"/>
                  <a:gd name="T12" fmla="*/ 204 w 234"/>
                  <a:gd name="T13" fmla="*/ 56 h 338"/>
                  <a:gd name="T14" fmla="*/ 204 w 234"/>
                  <a:gd name="T15" fmla="*/ 59 h 338"/>
                  <a:gd name="T16" fmla="*/ 205 w 234"/>
                  <a:gd name="T17" fmla="*/ 62 h 338"/>
                  <a:gd name="T18" fmla="*/ 205 w 234"/>
                  <a:gd name="T19" fmla="*/ 80 h 338"/>
                  <a:gd name="T20" fmla="*/ 234 w 234"/>
                  <a:gd name="T21" fmla="*/ 130 h 338"/>
                  <a:gd name="T22" fmla="*/ 234 w 234"/>
                  <a:gd name="T23" fmla="*/ 143 h 338"/>
                  <a:gd name="T24" fmla="*/ 219 w 234"/>
                  <a:gd name="T25" fmla="*/ 158 h 338"/>
                  <a:gd name="T26" fmla="*/ 228 w 234"/>
                  <a:gd name="T27" fmla="*/ 171 h 338"/>
                  <a:gd name="T28" fmla="*/ 216 w 234"/>
                  <a:gd name="T29" fmla="*/ 180 h 338"/>
                  <a:gd name="T30" fmla="*/ 225 w 234"/>
                  <a:gd name="T31" fmla="*/ 197 h 338"/>
                  <a:gd name="T32" fmla="*/ 216 w 234"/>
                  <a:gd name="T33" fmla="*/ 207 h 338"/>
                  <a:gd name="T34" fmla="*/ 222 w 234"/>
                  <a:gd name="T35" fmla="*/ 229 h 338"/>
                  <a:gd name="T36" fmla="*/ 219 w 234"/>
                  <a:gd name="T37" fmla="*/ 244 h 338"/>
                  <a:gd name="T38" fmla="*/ 192 w 234"/>
                  <a:gd name="T39" fmla="*/ 258 h 338"/>
                  <a:gd name="T40" fmla="*/ 198 w 234"/>
                  <a:gd name="T41" fmla="*/ 303 h 338"/>
                  <a:gd name="T42" fmla="*/ 64 w 234"/>
                  <a:gd name="T43" fmla="*/ 338 h 338"/>
                  <a:gd name="T44" fmla="*/ 0 w 234"/>
                  <a:gd name="T45" fmla="*/ 0 h 338"/>
                  <a:gd name="T46" fmla="*/ 177 w 234"/>
                  <a:gd name="T47" fmla="*/ 3 h 338"/>
                  <a:gd name="T48" fmla="*/ 177 w 234"/>
                  <a:gd name="T49" fmla="*/ 3 h 33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34"/>
                  <a:gd name="T76" fmla="*/ 0 h 338"/>
                  <a:gd name="T77" fmla="*/ 234 w 234"/>
                  <a:gd name="T78" fmla="*/ 338 h 33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34" h="338">
                    <a:moveTo>
                      <a:pt x="177" y="3"/>
                    </a:moveTo>
                    <a:lnTo>
                      <a:pt x="179" y="6"/>
                    </a:lnTo>
                    <a:lnTo>
                      <a:pt x="184" y="15"/>
                    </a:lnTo>
                    <a:lnTo>
                      <a:pt x="190" y="25"/>
                    </a:lnTo>
                    <a:lnTo>
                      <a:pt x="198" y="39"/>
                    </a:lnTo>
                    <a:lnTo>
                      <a:pt x="201" y="48"/>
                    </a:lnTo>
                    <a:lnTo>
                      <a:pt x="204" y="56"/>
                    </a:lnTo>
                    <a:lnTo>
                      <a:pt x="204" y="59"/>
                    </a:lnTo>
                    <a:lnTo>
                      <a:pt x="205" y="62"/>
                    </a:lnTo>
                    <a:lnTo>
                      <a:pt x="205" y="80"/>
                    </a:lnTo>
                    <a:lnTo>
                      <a:pt x="234" y="130"/>
                    </a:lnTo>
                    <a:lnTo>
                      <a:pt x="234" y="143"/>
                    </a:lnTo>
                    <a:lnTo>
                      <a:pt x="219" y="158"/>
                    </a:lnTo>
                    <a:lnTo>
                      <a:pt x="228" y="171"/>
                    </a:lnTo>
                    <a:lnTo>
                      <a:pt x="216" y="180"/>
                    </a:lnTo>
                    <a:lnTo>
                      <a:pt x="225" y="197"/>
                    </a:lnTo>
                    <a:lnTo>
                      <a:pt x="216" y="207"/>
                    </a:lnTo>
                    <a:lnTo>
                      <a:pt x="222" y="229"/>
                    </a:lnTo>
                    <a:lnTo>
                      <a:pt x="219" y="244"/>
                    </a:lnTo>
                    <a:lnTo>
                      <a:pt x="192" y="258"/>
                    </a:lnTo>
                    <a:lnTo>
                      <a:pt x="198" y="303"/>
                    </a:lnTo>
                    <a:lnTo>
                      <a:pt x="64" y="338"/>
                    </a:lnTo>
                    <a:lnTo>
                      <a:pt x="0" y="0"/>
                    </a:lnTo>
                    <a:lnTo>
                      <a:pt x="177" y="3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2" name="Freeform 213">
                <a:extLst>
                  <a:ext uri="{FF2B5EF4-FFF2-40B4-BE49-F238E27FC236}">
                    <a16:creationId xmlns:a16="http://schemas.microsoft.com/office/drawing/2014/main" id="{E04BEE44-DB94-098A-9A13-1E248BFDE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1" y="1712"/>
                <a:ext cx="382" cy="610"/>
              </a:xfrm>
              <a:custGeom>
                <a:avLst/>
                <a:gdLst>
                  <a:gd name="T0" fmla="*/ 173 w 382"/>
                  <a:gd name="T1" fmla="*/ 13 h 610"/>
                  <a:gd name="T2" fmla="*/ 198 w 382"/>
                  <a:gd name="T3" fmla="*/ 22 h 610"/>
                  <a:gd name="T4" fmla="*/ 227 w 382"/>
                  <a:gd name="T5" fmla="*/ 34 h 610"/>
                  <a:gd name="T6" fmla="*/ 255 w 382"/>
                  <a:gd name="T7" fmla="*/ 50 h 610"/>
                  <a:gd name="T8" fmla="*/ 274 w 382"/>
                  <a:gd name="T9" fmla="*/ 71 h 610"/>
                  <a:gd name="T10" fmla="*/ 273 w 382"/>
                  <a:gd name="T11" fmla="*/ 112 h 610"/>
                  <a:gd name="T12" fmla="*/ 250 w 382"/>
                  <a:gd name="T13" fmla="*/ 141 h 610"/>
                  <a:gd name="T14" fmla="*/ 213 w 382"/>
                  <a:gd name="T15" fmla="*/ 177 h 610"/>
                  <a:gd name="T16" fmla="*/ 200 w 382"/>
                  <a:gd name="T17" fmla="*/ 162 h 610"/>
                  <a:gd name="T18" fmla="*/ 174 w 382"/>
                  <a:gd name="T19" fmla="*/ 176 h 610"/>
                  <a:gd name="T20" fmla="*/ 174 w 382"/>
                  <a:gd name="T21" fmla="*/ 206 h 610"/>
                  <a:gd name="T22" fmla="*/ 195 w 382"/>
                  <a:gd name="T23" fmla="*/ 220 h 610"/>
                  <a:gd name="T24" fmla="*/ 212 w 382"/>
                  <a:gd name="T25" fmla="*/ 229 h 610"/>
                  <a:gd name="T26" fmla="*/ 213 w 382"/>
                  <a:gd name="T27" fmla="*/ 250 h 610"/>
                  <a:gd name="T28" fmla="*/ 212 w 382"/>
                  <a:gd name="T29" fmla="*/ 280 h 610"/>
                  <a:gd name="T30" fmla="*/ 207 w 382"/>
                  <a:gd name="T31" fmla="*/ 311 h 610"/>
                  <a:gd name="T32" fmla="*/ 207 w 382"/>
                  <a:gd name="T33" fmla="*/ 332 h 610"/>
                  <a:gd name="T34" fmla="*/ 234 w 382"/>
                  <a:gd name="T35" fmla="*/ 349 h 610"/>
                  <a:gd name="T36" fmla="*/ 258 w 382"/>
                  <a:gd name="T37" fmla="*/ 355 h 610"/>
                  <a:gd name="T38" fmla="*/ 292 w 382"/>
                  <a:gd name="T39" fmla="*/ 370 h 610"/>
                  <a:gd name="T40" fmla="*/ 328 w 382"/>
                  <a:gd name="T41" fmla="*/ 398 h 610"/>
                  <a:gd name="T42" fmla="*/ 350 w 382"/>
                  <a:gd name="T43" fmla="*/ 428 h 610"/>
                  <a:gd name="T44" fmla="*/ 365 w 382"/>
                  <a:gd name="T45" fmla="*/ 450 h 610"/>
                  <a:gd name="T46" fmla="*/ 377 w 382"/>
                  <a:gd name="T47" fmla="*/ 474 h 610"/>
                  <a:gd name="T48" fmla="*/ 380 w 382"/>
                  <a:gd name="T49" fmla="*/ 495 h 610"/>
                  <a:gd name="T50" fmla="*/ 374 w 382"/>
                  <a:gd name="T51" fmla="*/ 520 h 610"/>
                  <a:gd name="T52" fmla="*/ 350 w 382"/>
                  <a:gd name="T53" fmla="*/ 540 h 610"/>
                  <a:gd name="T54" fmla="*/ 329 w 382"/>
                  <a:gd name="T55" fmla="*/ 559 h 610"/>
                  <a:gd name="T56" fmla="*/ 322 w 382"/>
                  <a:gd name="T57" fmla="*/ 583 h 610"/>
                  <a:gd name="T58" fmla="*/ 325 w 382"/>
                  <a:gd name="T59" fmla="*/ 604 h 610"/>
                  <a:gd name="T60" fmla="*/ 325 w 382"/>
                  <a:gd name="T61" fmla="*/ 608 h 610"/>
                  <a:gd name="T62" fmla="*/ 312 w 382"/>
                  <a:gd name="T63" fmla="*/ 604 h 610"/>
                  <a:gd name="T64" fmla="*/ 288 w 382"/>
                  <a:gd name="T65" fmla="*/ 581 h 610"/>
                  <a:gd name="T66" fmla="*/ 270 w 382"/>
                  <a:gd name="T67" fmla="*/ 552 h 610"/>
                  <a:gd name="T68" fmla="*/ 258 w 382"/>
                  <a:gd name="T69" fmla="*/ 522 h 610"/>
                  <a:gd name="T70" fmla="*/ 246 w 382"/>
                  <a:gd name="T71" fmla="*/ 490 h 610"/>
                  <a:gd name="T72" fmla="*/ 233 w 382"/>
                  <a:gd name="T73" fmla="*/ 458 h 610"/>
                  <a:gd name="T74" fmla="*/ 216 w 382"/>
                  <a:gd name="T75" fmla="*/ 431 h 610"/>
                  <a:gd name="T76" fmla="*/ 191 w 382"/>
                  <a:gd name="T77" fmla="*/ 410 h 610"/>
                  <a:gd name="T78" fmla="*/ 162 w 382"/>
                  <a:gd name="T79" fmla="*/ 402 h 610"/>
                  <a:gd name="T80" fmla="*/ 137 w 382"/>
                  <a:gd name="T81" fmla="*/ 407 h 610"/>
                  <a:gd name="T82" fmla="*/ 122 w 382"/>
                  <a:gd name="T83" fmla="*/ 414 h 610"/>
                  <a:gd name="T84" fmla="*/ 24 w 382"/>
                  <a:gd name="T85" fmla="*/ 431 h 610"/>
                  <a:gd name="T86" fmla="*/ 18 w 382"/>
                  <a:gd name="T87" fmla="*/ 410 h 610"/>
                  <a:gd name="T88" fmla="*/ 25 w 382"/>
                  <a:gd name="T89" fmla="*/ 386 h 610"/>
                  <a:gd name="T90" fmla="*/ 34 w 382"/>
                  <a:gd name="T91" fmla="*/ 361 h 610"/>
                  <a:gd name="T92" fmla="*/ 37 w 382"/>
                  <a:gd name="T93" fmla="*/ 334 h 610"/>
                  <a:gd name="T94" fmla="*/ 30 w 382"/>
                  <a:gd name="T95" fmla="*/ 297 h 610"/>
                  <a:gd name="T96" fmla="*/ 21 w 382"/>
                  <a:gd name="T97" fmla="*/ 268 h 610"/>
                  <a:gd name="T98" fmla="*/ 13 w 382"/>
                  <a:gd name="T99" fmla="*/ 244 h 610"/>
                  <a:gd name="T100" fmla="*/ 10 w 382"/>
                  <a:gd name="T101" fmla="*/ 219 h 610"/>
                  <a:gd name="T102" fmla="*/ 3 w 382"/>
                  <a:gd name="T103" fmla="*/ 188 h 610"/>
                  <a:gd name="T104" fmla="*/ 0 w 382"/>
                  <a:gd name="T105" fmla="*/ 158 h 610"/>
                  <a:gd name="T106" fmla="*/ 0 w 382"/>
                  <a:gd name="T107" fmla="*/ 128 h 610"/>
                  <a:gd name="T108" fmla="*/ 1 w 382"/>
                  <a:gd name="T109" fmla="*/ 100 h 610"/>
                  <a:gd name="T110" fmla="*/ 6 w 382"/>
                  <a:gd name="T111" fmla="*/ 73 h 610"/>
                  <a:gd name="T112" fmla="*/ 13 w 382"/>
                  <a:gd name="T113" fmla="*/ 52 h 610"/>
                  <a:gd name="T114" fmla="*/ 30 w 382"/>
                  <a:gd name="T115" fmla="*/ 30 h 610"/>
                  <a:gd name="T116" fmla="*/ 64 w 382"/>
                  <a:gd name="T117" fmla="*/ 9 h 610"/>
                  <a:gd name="T118" fmla="*/ 103 w 382"/>
                  <a:gd name="T119" fmla="*/ 0 h 610"/>
                  <a:gd name="T120" fmla="*/ 137 w 382"/>
                  <a:gd name="T121" fmla="*/ 3 h 610"/>
                  <a:gd name="T122" fmla="*/ 156 w 382"/>
                  <a:gd name="T123" fmla="*/ 9 h 61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82"/>
                  <a:gd name="T187" fmla="*/ 0 h 610"/>
                  <a:gd name="T188" fmla="*/ 382 w 382"/>
                  <a:gd name="T189" fmla="*/ 610 h 610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82" h="610">
                    <a:moveTo>
                      <a:pt x="158" y="10"/>
                    </a:moveTo>
                    <a:lnTo>
                      <a:pt x="161" y="10"/>
                    </a:lnTo>
                    <a:lnTo>
                      <a:pt x="173" y="13"/>
                    </a:lnTo>
                    <a:lnTo>
                      <a:pt x="179" y="15"/>
                    </a:lnTo>
                    <a:lnTo>
                      <a:pt x="189" y="19"/>
                    </a:lnTo>
                    <a:lnTo>
                      <a:pt x="198" y="22"/>
                    </a:lnTo>
                    <a:lnTo>
                      <a:pt x="209" y="27"/>
                    </a:lnTo>
                    <a:lnTo>
                      <a:pt x="218" y="31"/>
                    </a:lnTo>
                    <a:lnTo>
                      <a:pt x="227" y="34"/>
                    </a:lnTo>
                    <a:lnTo>
                      <a:pt x="236" y="40"/>
                    </a:lnTo>
                    <a:lnTo>
                      <a:pt x="246" y="44"/>
                    </a:lnTo>
                    <a:lnTo>
                      <a:pt x="255" y="50"/>
                    </a:lnTo>
                    <a:lnTo>
                      <a:pt x="262" y="56"/>
                    </a:lnTo>
                    <a:lnTo>
                      <a:pt x="268" y="64"/>
                    </a:lnTo>
                    <a:lnTo>
                      <a:pt x="274" y="71"/>
                    </a:lnTo>
                    <a:lnTo>
                      <a:pt x="279" y="85"/>
                    </a:lnTo>
                    <a:lnTo>
                      <a:pt x="279" y="100"/>
                    </a:lnTo>
                    <a:lnTo>
                      <a:pt x="273" y="112"/>
                    </a:lnTo>
                    <a:lnTo>
                      <a:pt x="267" y="124"/>
                    </a:lnTo>
                    <a:lnTo>
                      <a:pt x="256" y="134"/>
                    </a:lnTo>
                    <a:lnTo>
                      <a:pt x="250" y="141"/>
                    </a:lnTo>
                    <a:lnTo>
                      <a:pt x="244" y="146"/>
                    </a:lnTo>
                    <a:lnTo>
                      <a:pt x="243" y="149"/>
                    </a:lnTo>
                    <a:lnTo>
                      <a:pt x="213" y="177"/>
                    </a:lnTo>
                    <a:lnTo>
                      <a:pt x="212" y="173"/>
                    </a:lnTo>
                    <a:lnTo>
                      <a:pt x="207" y="167"/>
                    </a:lnTo>
                    <a:lnTo>
                      <a:pt x="200" y="162"/>
                    </a:lnTo>
                    <a:lnTo>
                      <a:pt x="194" y="162"/>
                    </a:lnTo>
                    <a:lnTo>
                      <a:pt x="183" y="165"/>
                    </a:lnTo>
                    <a:lnTo>
                      <a:pt x="174" y="176"/>
                    </a:lnTo>
                    <a:lnTo>
                      <a:pt x="168" y="188"/>
                    </a:lnTo>
                    <a:lnTo>
                      <a:pt x="171" y="201"/>
                    </a:lnTo>
                    <a:lnTo>
                      <a:pt x="174" y="206"/>
                    </a:lnTo>
                    <a:lnTo>
                      <a:pt x="180" y="212"/>
                    </a:lnTo>
                    <a:lnTo>
                      <a:pt x="188" y="215"/>
                    </a:lnTo>
                    <a:lnTo>
                      <a:pt x="195" y="220"/>
                    </a:lnTo>
                    <a:lnTo>
                      <a:pt x="207" y="225"/>
                    </a:lnTo>
                    <a:lnTo>
                      <a:pt x="212" y="228"/>
                    </a:lnTo>
                    <a:lnTo>
                      <a:pt x="212" y="229"/>
                    </a:lnTo>
                    <a:lnTo>
                      <a:pt x="212" y="234"/>
                    </a:lnTo>
                    <a:lnTo>
                      <a:pt x="212" y="241"/>
                    </a:lnTo>
                    <a:lnTo>
                      <a:pt x="213" y="250"/>
                    </a:lnTo>
                    <a:lnTo>
                      <a:pt x="213" y="259"/>
                    </a:lnTo>
                    <a:lnTo>
                      <a:pt x="213" y="270"/>
                    </a:lnTo>
                    <a:lnTo>
                      <a:pt x="212" y="280"/>
                    </a:lnTo>
                    <a:lnTo>
                      <a:pt x="212" y="289"/>
                    </a:lnTo>
                    <a:lnTo>
                      <a:pt x="209" y="301"/>
                    </a:lnTo>
                    <a:lnTo>
                      <a:pt x="207" y="311"/>
                    </a:lnTo>
                    <a:lnTo>
                      <a:pt x="204" y="317"/>
                    </a:lnTo>
                    <a:lnTo>
                      <a:pt x="206" y="325"/>
                    </a:lnTo>
                    <a:lnTo>
                      <a:pt x="207" y="332"/>
                    </a:lnTo>
                    <a:lnTo>
                      <a:pt x="213" y="338"/>
                    </a:lnTo>
                    <a:lnTo>
                      <a:pt x="222" y="344"/>
                    </a:lnTo>
                    <a:lnTo>
                      <a:pt x="234" y="349"/>
                    </a:lnTo>
                    <a:lnTo>
                      <a:pt x="241" y="350"/>
                    </a:lnTo>
                    <a:lnTo>
                      <a:pt x="249" y="352"/>
                    </a:lnTo>
                    <a:lnTo>
                      <a:pt x="258" y="355"/>
                    </a:lnTo>
                    <a:lnTo>
                      <a:pt x="270" y="358"/>
                    </a:lnTo>
                    <a:lnTo>
                      <a:pt x="280" y="362"/>
                    </a:lnTo>
                    <a:lnTo>
                      <a:pt x="292" y="370"/>
                    </a:lnTo>
                    <a:lnTo>
                      <a:pt x="304" y="377"/>
                    </a:lnTo>
                    <a:lnTo>
                      <a:pt x="316" y="388"/>
                    </a:lnTo>
                    <a:lnTo>
                      <a:pt x="328" y="398"/>
                    </a:lnTo>
                    <a:lnTo>
                      <a:pt x="340" y="413"/>
                    </a:lnTo>
                    <a:lnTo>
                      <a:pt x="344" y="420"/>
                    </a:lnTo>
                    <a:lnTo>
                      <a:pt x="350" y="428"/>
                    </a:lnTo>
                    <a:lnTo>
                      <a:pt x="356" y="435"/>
                    </a:lnTo>
                    <a:lnTo>
                      <a:pt x="362" y="444"/>
                    </a:lnTo>
                    <a:lnTo>
                      <a:pt x="365" y="450"/>
                    </a:lnTo>
                    <a:lnTo>
                      <a:pt x="368" y="459"/>
                    </a:lnTo>
                    <a:lnTo>
                      <a:pt x="373" y="467"/>
                    </a:lnTo>
                    <a:lnTo>
                      <a:pt x="377" y="474"/>
                    </a:lnTo>
                    <a:lnTo>
                      <a:pt x="379" y="481"/>
                    </a:lnTo>
                    <a:lnTo>
                      <a:pt x="380" y="489"/>
                    </a:lnTo>
                    <a:lnTo>
                      <a:pt x="380" y="495"/>
                    </a:lnTo>
                    <a:lnTo>
                      <a:pt x="382" y="502"/>
                    </a:lnTo>
                    <a:lnTo>
                      <a:pt x="379" y="511"/>
                    </a:lnTo>
                    <a:lnTo>
                      <a:pt x="374" y="520"/>
                    </a:lnTo>
                    <a:lnTo>
                      <a:pt x="367" y="526"/>
                    </a:lnTo>
                    <a:lnTo>
                      <a:pt x="359" y="535"/>
                    </a:lnTo>
                    <a:lnTo>
                      <a:pt x="350" y="540"/>
                    </a:lnTo>
                    <a:lnTo>
                      <a:pt x="343" y="546"/>
                    </a:lnTo>
                    <a:lnTo>
                      <a:pt x="334" y="552"/>
                    </a:lnTo>
                    <a:lnTo>
                      <a:pt x="329" y="559"/>
                    </a:lnTo>
                    <a:lnTo>
                      <a:pt x="324" y="567"/>
                    </a:lnTo>
                    <a:lnTo>
                      <a:pt x="322" y="574"/>
                    </a:lnTo>
                    <a:lnTo>
                      <a:pt x="322" y="583"/>
                    </a:lnTo>
                    <a:lnTo>
                      <a:pt x="322" y="592"/>
                    </a:lnTo>
                    <a:lnTo>
                      <a:pt x="322" y="598"/>
                    </a:lnTo>
                    <a:lnTo>
                      <a:pt x="325" y="604"/>
                    </a:lnTo>
                    <a:lnTo>
                      <a:pt x="327" y="607"/>
                    </a:lnTo>
                    <a:lnTo>
                      <a:pt x="328" y="610"/>
                    </a:lnTo>
                    <a:lnTo>
                      <a:pt x="325" y="608"/>
                    </a:lnTo>
                    <a:lnTo>
                      <a:pt x="322" y="608"/>
                    </a:lnTo>
                    <a:lnTo>
                      <a:pt x="318" y="607"/>
                    </a:lnTo>
                    <a:lnTo>
                      <a:pt x="312" y="604"/>
                    </a:lnTo>
                    <a:lnTo>
                      <a:pt x="303" y="599"/>
                    </a:lnTo>
                    <a:lnTo>
                      <a:pt x="295" y="592"/>
                    </a:lnTo>
                    <a:lnTo>
                      <a:pt x="288" y="581"/>
                    </a:lnTo>
                    <a:lnTo>
                      <a:pt x="279" y="569"/>
                    </a:lnTo>
                    <a:lnTo>
                      <a:pt x="274" y="559"/>
                    </a:lnTo>
                    <a:lnTo>
                      <a:pt x="270" y="552"/>
                    </a:lnTo>
                    <a:lnTo>
                      <a:pt x="267" y="541"/>
                    </a:lnTo>
                    <a:lnTo>
                      <a:pt x="262" y="532"/>
                    </a:lnTo>
                    <a:lnTo>
                      <a:pt x="258" y="522"/>
                    </a:lnTo>
                    <a:lnTo>
                      <a:pt x="255" y="511"/>
                    </a:lnTo>
                    <a:lnTo>
                      <a:pt x="250" y="501"/>
                    </a:lnTo>
                    <a:lnTo>
                      <a:pt x="246" y="490"/>
                    </a:lnTo>
                    <a:lnTo>
                      <a:pt x="241" y="479"/>
                    </a:lnTo>
                    <a:lnTo>
                      <a:pt x="237" y="468"/>
                    </a:lnTo>
                    <a:lnTo>
                      <a:pt x="233" y="458"/>
                    </a:lnTo>
                    <a:lnTo>
                      <a:pt x="228" y="447"/>
                    </a:lnTo>
                    <a:lnTo>
                      <a:pt x="222" y="438"/>
                    </a:lnTo>
                    <a:lnTo>
                      <a:pt x="216" y="431"/>
                    </a:lnTo>
                    <a:lnTo>
                      <a:pt x="212" y="423"/>
                    </a:lnTo>
                    <a:lnTo>
                      <a:pt x="206" y="419"/>
                    </a:lnTo>
                    <a:lnTo>
                      <a:pt x="191" y="410"/>
                    </a:lnTo>
                    <a:lnTo>
                      <a:pt x="179" y="405"/>
                    </a:lnTo>
                    <a:lnTo>
                      <a:pt x="170" y="402"/>
                    </a:lnTo>
                    <a:lnTo>
                      <a:pt x="162" y="402"/>
                    </a:lnTo>
                    <a:lnTo>
                      <a:pt x="156" y="404"/>
                    </a:lnTo>
                    <a:lnTo>
                      <a:pt x="151" y="405"/>
                    </a:lnTo>
                    <a:lnTo>
                      <a:pt x="137" y="407"/>
                    </a:lnTo>
                    <a:lnTo>
                      <a:pt x="130" y="411"/>
                    </a:lnTo>
                    <a:lnTo>
                      <a:pt x="124" y="413"/>
                    </a:lnTo>
                    <a:lnTo>
                      <a:pt x="122" y="414"/>
                    </a:lnTo>
                    <a:lnTo>
                      <a:pt x="34" y="446"/>
                    </a:lnTo>
                    <a:lnTo>
                      <a:pt x="30" y="440"/>
                    </a:lnTo>
                    <a:lnTo>
                      <a:pt x="24" y="431"/>
                    </a:lnTo>
                    <a:lnTo>
                      <a:pt x="21" y="423"/>
                    </a:lnTo>
                    <a:lnTo>
                      <a:pt x="18" y="416"/>
                    </a:lnTo>
                    <a:lnTo>
                      <a:pt x="18" y="410"/>
                    </a:lnTo>
                    <a:lnTo>
                      <a:pt x="19" y="402"/>
                    </a:lnTo>
                    <a:lnTo>
                      <a:pt x="22" y="393"/>
                    </a:lnTo>
                    <a:lnTo>
                      <a:pt x="25" y="386"/>
                    </a:lnTo>
                    <a:lnTo>
                      <a:pt x="28" y="379"/>
                    </a:lnTo>
                    <a:lnTo>
                      <a:pt x="33" y="370"/>
                    </a:lnTo>
                    <a:lnTo>
                      <a:pt x="34" y="361"/>
                    </a:lnTo>
                    <a:lnTo>
                      <a:pt x="36" y="352"/>
                    </a:lnTo>
                    <a:lnTo>
                      <a:pt x="36" y="343"/>
                    </a:lnTo>
                    <a:lnTo>
                      <a:pt x="37" y="334"/>
                    </a:lnTo>
                    <a:lnTo>
                      <a:pt x="34" y="322"/>
                    </a:lnTo>
                    <a:lnTo>
                      <a:pt x="34" y="310"/>
                    </a:lnTo>
                    <a:lnTo>
                      <a:pt x="30" y="297"/>
                    </a:lnTo>
                    <a:lnTo>
                      <a:pt x="25" y="283"/>
                    </a:lnTo>
                    <a:lnTo>
                      <a:pt x="24" y="276"/>
                    </a:lnTo>
                    <a:lnTo>
                      <a:pt x="21" y="268"/>
                    </a:lnTo>
                    <a:lnTo>
                      <a:pt x="18" y="259"/>
                    </a:lnTo>
                    <a:lnTo>
                      <a:pt x="16" y="253"/>
                    </a:lnTo>
                    <a:lnTo>
                      <a:pt x="13" y="244"/>
                    </a:lnTo>
                    <a:lnTo>
                      <a:pt x="13" y="235"/>
                    </a:lnTo>
                    <a:lnTo>
                      <a:pt x="10" y="226"/>
                    </a:lnTo>
                    <a:lnTo>
                      <a:pt x="10" y="219"/>
                    </a:lnTo>
                    <a:lnTo>
                      <a:pt x="7" y="209"/>
                    </a:lnTo>
                    <a:lnTo>
                      <a:pt x="6" y="198"/>
                    </a:lnTo>
                    <a:lnTo>
                      <a:pt x="3" y="188"/>
                    </a:lnTo>
                    <a:lnTo>
                      <a:pt x="1" y="179"/>
                    </a:lnTo>
                    <a:lnTo>
                      <a:pt x="1" y="167"/>
                    </a:lnTo>
                    <a:lnTo>
                      <a:pt x="0" y="158"/>
                    </a:lnTo>
                    <a:lnTo>
                      <a:pt x="0" y="147"/>
                    </a:lnTo>
                    <a:lnTo>
                      <a:pt x="0" y="138"/>
                    </a:lnTo>
                    <a:lnTo>
                      <a:pt x="0" y="128"/>
                    </a:lnTo>
                    <a:lnTo>
                      <a:pt x="0" y="119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1" y="89"/>
                    </a:lnTo>
                    <a:lnTo>
                      <a:pt x="4" y="80"/>
                    </a:lnTo>
                    <a:lnTo>
                      <a:pt x="6" y="73"/>
                    </a:lnTo>
                    <a:lnTo>
                      <a:pt x="10" y="67"/>
                    </a:lnTo>
                    <a:lnTo>
                      <a:pt x="12" y="58"/>
                    </a:lnTo>
                    <a:lnTo>
                      <a:pt x="13" y="52"/>
                    </a:lnTo>
                    <a:lnTo>
                      <a:pt x="18" y="44"/>
                    </a:lnTo>
                    <a:lnTo>
                      <a:pt x="22" y="40"/>
                    </a:lnTo>
                    <a:lnTo>
                      <a:pt x="30" y="30"/>
                    </a:lnTo>
                    <a:lnTo>
                      <a:pt x="42" y="22"/>
                    </a:lnTo>
                    <a:lnTo>
                      <a:pt x="52" y="13"/>
                    </a:lnTo>
                    <a:lnTo>
                      <a:pt x="64" y="9"/>
                    </a:lnTo>
                    <a:lnTo>
                      <a:pt x="77" y="4"/>
                    </a:lnTo>
                    <a:lnTo>
                      <a:pt x="91" y="3"/>
                    </a:lnTo>
                    <a:lnTo>
                      <a:pt x="103" y="0"/>
                    </a:lnTo>
                    <a:lnTo>
                      <a:pt x="115" y="0"/>
                    </a:lnTo>
                    <a:lnTo>
                      <a:pt x="125" y="0"/>
                    </a:lnTo>
                    <a:lnTo>
                      <a:pt x="137" y="3"/>
                    </a:lnTo>
                    <a:lnTo>
                      <a:pt x="145" y="4"/>
                    </a:lnTo>
                    <a:lnTo>
                      <a:pt x="152" y="7"/>
                    </a:lnTo>
                    <a:lnTo>
                      <a:pt x="156" y="9"/>
                    </a:lnTo>
                    <a:lnTo>
                      <a:pt x="158" y="1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3" name="Freeform 214">
                <a:extLst>
                  <a:ext uri="{FF2B5EF4-FFF2-40B4-BE49-F238E27FC236}">
                    <a16:creationId xmlns:a16="http://schemas.microsoft.com/office/drawing/2014/main" id="{9BD3F00A-DD1A-0877-0D8F-49237489B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5" y="1780"/>
                <a:ext cx="79" cy="109"/>
              </a:xfrm>
              <a:custGeom>
                <a:avLst/>
                <a:gdLst>
                  <a:gd name="T0" fmla="*/ 76 w 79"/>
                  <a:gd name="T1" fmla="*/ 38 h 109"/>
                  <a:gd name="T2" fmla="*/ 79 w 79"/>
                  <a:gd name="T3" fmla="*/ 41 h 109"/>
                  <a:gd name="T4" fmla="*/ 78 w 79"/>
                  <a:gd name="T5" fmla="*/ 45 h 109"/>
                  <a:gd name="T6" fmla="*/ 75 w 79"/>
                  <a:gd name="T7" fmla="*/ 57 h 109"/>
                  <a:gd name="T8" fmla="*/ 69 w 79"/>
                  <a:gd name="T9" fmla="*/ 64 h 109"/>
                  <a:gd name="T10" fmla="*/ 63 w 79"/>
                  <a:gd name="T11" fmla="*/ 72 h 109"/>
                  <a:gd name="T12" fmla="*/ 57 w 79"/>
                  <a:gd name="T13" fmla="*/ 79 h 109"/>
                  <a:gd name="T14" fmla="*/ 50 w 79"/>
                  <a:gd name="T15" fmla="*/ 88 h 109"/>
                  <a:gd name="T16" fmla="*/ 44 w 79"/>
                  <a:gd name="T17" fmla="*/ 96 h 109"/>
                  <a:gd name="T18" fmla="*/ 39 w 79"/>
                  <a:gd name="T19" fmla="*/ 102 h 109"/>
                  <a:gd name="T20" fmla="*/ 36 w 79"/>
                  <a:gd name="T21" fmla="*/ 105 h 109"/>
                  <a:gd name="T22" fmla="*/ 36 w 79"/>
                  <a:gd name="T23" fmla="*/ 108 h 109"/>
                  <a:gd name="T24" fmla="*/ 32 w 79"/>
                  <a:gd name="T25" fmla="*/ 102 h 109"/>
                  <a:gd name="T26" fmla="*/ 24 w 79"/>
                  <a:gd name="T27" fmla="*/ 99 h 109"/>
                  <a:gd name="T28" fmla="*/ 12 w 79"/>
                  <a:gd name="T29" fmla="*/ 103 h 109"/>
                  <a:gd name="T30" fmla="*/ 6 w 79"/>
                  <a:gd name="T31" fmla="*/ 109 h 109"/>
                  <a:gd name="T32" fmla="*/ 5 w 79"/>
                  <a:gd name="T33" fmla="*/ 103 h 109"/>
                  <a:gd name="T34" fmla="*/ 3 w 79"/>
                  <a:gd name="T35" fmla="*/ 96 h 109"/>
                  <a:gd name="T36" fmla="*/ 0 w 79"/>
                  <a:gd name="T37" fmla="*/ 84 h 109"/>
                  <a:gd name="T38" fmla="*/ 2 w 79"/>
                  <a:gd name="T39" fmla="*/ 73 h 109"/>
                  <a:gd name="T40" fmla="*/ 5 w 79"/>
                  <a:gd name="T41" fmla="*/ 64 h 109"/>
                  <a:gd name="T42" fmla="*/ 11 w 79"/>
                  <a:gd name="T43" fmla="*/ 59 h 109"/>
                  <a:gd name="T44" fmla="*/ 17 w 79"/>
                  <a:gd name="T45" fmla="*/ 53 h 109"/>
                  <a:gd name="T46" fmla="*/ 26 w 79"/>
                  <a:gd name="T47" fmla="*/ 44 h 109"/>
                  <a:gd name="T48" fmla="*/ 26 w 79"/>
                  <a:gd name="T49" fmla="*/ 36 h 109"/>
                  <a:gd name="T50" fmla="*/ 27 w 79"/>
                  <a:gd name="T51" fmla="*/ 30 h 109"/>
                  <a:gd name="T52" fmla="*/ 29 w 79"/>
                  <a:gd name="T53" fmla="*/ 21 h 109"/>
                  <a:gd name="T54" fmla="*/ 32 w 79"/>
                  <a:gd name="T55" fmla="*/ 17 h 109"/>
                  <a:gd name="T56" fmla="*/ 33 w 79"/>
                  <a:gd name="T57" fmla="*/ 5 h 109"/>
                  <a:gd name="T58" fmla="*/ 35 w 79"/>
                  <a:gd name="T59" fmla="*/ 0 h 109"/>
                  <a:gd name="T60" fmla="*/ 35 w 79"/>
                  <a:gd name="T61" fmla="*/ 2 h 109"/>
                  <a:gd name="T62" fmla="*/ 38 w 79"/>
                  <a:gd name="T63" fmla="*/ 8 h 109"/>
                  <a:gd name="T64" fmla="*/ 39 w 79"/>
                  <a:gd name="T65" fmla="*/ 15 h 109"/>
                  <a:gd name="T66" fmla="*/ 44 w 79"/>
                  <a:gd name="T67" fmla="*/ 29 h 109"/>
                  <a:gd name="T68" fmla="*/ 42 w 79"/>
                  <a:gd name="T69" fmla="*/ 41 h 109"/>
                  <a:gd name="T70" fmla="*/ 41 w 79"/>
                  <a:gd name="T71" fmla="*/ 54 h 109"/>
                  <a:gd name="T72" fmla="*/ 39 w 79"/>
                  <a:gd name="T73" fmla="*/ 61 h 109"/>
                  <a:gd name="T74" fmla="*/ 39 w 79"/>
                  <a:gd name="T75" fmla="*/ 66 h 109"/>
                  <a:gd name="T76" fmla="*/ 44 w 79"/>
                  <a:gd name="T77" fmla="*/ 66 h 109"/>
                  <a:gd name="T78" fmla="*/ 57 w 79"/>
                  <a:gd name="T79" fmla="*/ 57 h 109"/>
                  <a:gd name="T80" fmla="*/ 63 w 79"/>
                  <a:gd name="T81" fmla="*/ 51 h 109"/>
                  <a:gd name="T82" fmla="*/ 70 w 79"/>
                  <a:gd name="T83" fmla="*/ 44 h 109"/>
                  <a:gd name="T84" fmla="*/ 73 w 79"/>
                  <a:gd name="T85" fmla="*/ 39 h 109"/>
                  <a:gd name="T86" fmla="*/ 76 w 79"/>
                  <a:gd name="T87" fmla="*/ 38 h 109"/>
                  <a:gd name="T88" fmla="*/ 76 w 79"/>
                  <a:gd name="T89" fmla="*/ 38 h 109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79"/>
                  <a:gd name="T136" fmla="*/ 0 h 109"/>
                  <a:gd name="T137" fmla="*/ 79 w 79"/>
                  <a:gd name="T138" fmla="*/ 109 h 109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79" h="109">
                    <a:moveTo>
                      <a:pt x="76" y="38"/>
                    </a:moveTo>
                    <a:lnTo>
                      <a:pt x="79" y="41"/>
                    </a:lnTo>
                    <a:lnTo>
                      <a:pt x="78" y="45"/>
                    </a:lnTo>
                    <a:lnTo>
                      <a:pt x="75" y="57"/>
                    </a:lnTo>
                    <a:lnTo>
                      <a:pt x="69" y="64"/>
                    </a:lnTo>
                    <a:lnTo>
                      <a:pt x="63" y="72"/>
                    </a:lnTo>
                    <a:lnTo>
                      <a:pt x="57" y="79"/>
                    </a:lnTo>
                    <a:lnTo>
                      <a:pt x="50" y="88"/>
                    </a:lnTo>
                    <a:lnTo>
                      <a:pt x="44" y="96"/>
                    </a:lnTo>
                    <a:lnTo>
                      <a:pt x="39" y="102"/>
                    </a:lnTo>
                    <a:lnTo>
                      <a:pt x="36" y="105"/>
                    </a:lnTo>
                    <a:lnTo>
                      <a:pt x="36" y="108"/>
                    </a:lnTo>
                    <a:lnTo>
                      <a:pt x="32" y="102"/>
                    </a:lnTo>
                    <a:lnTo>
                      <a:pt x="24" y="99"/>
                    </a:lnTo>
                    <a:lnTo>
                      <a:pt x="12" y="103"/>
                    </a:lnTo>
                    <a:lnTo>
                      <a:pt x="6" y="109"/>
                    </a:lnTo>
                    <a:lnTo>
                      <a:pt x="5" y="103"/>
                    </a:lnTo>
                    <a:lnTo>
                      <a:pt x="3" y="96"/>
                    </a:lnTo>
                    <a:lnTo>
                      <a:pt x="0" y="84"/>
                    </a:lnTo>
                    <a:lnTo>
                      <a:pt x="2" y="73"/>
                    </a:lnTo>
                    <a:lnTo>
                      <a:pt x="5" y="64"/>
                    </a:lnTo>
                    <a:lnTo>
                      <a:pt x="11" y="59"/>
                    </a:lnTo>
                    <a:lnTo>
                      <a:pt x="17" y="53"/>
                    </a:lnTo>
                    <a:lnTo>
                      <a:pt x="26" y="44"/>
                    </a:lnTo>
                    <a:lnTo>
                      <a:pt x="26" y="36"/>
                    </a:lnTo>
                    <a:lnTo>
                      <a:pt x="27" y="30"/>
                    </a:lnTo>
                    <a:lnTo>
                      <a:pt x="29" y="21"/>
                    </a:lnTo>
                    <a:lnTo>
                      <a:pt x="32" y="17"/>
                    </a:lnTo>
                    <a:lnTo>
                      <a:pt x="33" y="5"/>
                    </a:lnTo>
                    <a:lnTo>
                      <a:pt x="35" y="0"/>
                    </a:lnTo>
                    <a:lnTo>
                      <a:pt x="35" y="2"/>
                    </a:lnTo>
                    <a:lnTo>
                      <a:pt x="38" y="8"/>
                    </a:lnTo>
                    <a:lnTo>
                      <a:pt x="39" y="15"/>
                    </a:lnTo>
                    <a:lnTo>
                      <a:pt x="44" y="29"/>
                    </a:lnTo>
                    <a:lnTo>
                      <a:pt x="42" y="41"/>
                    </a:lnTo>
                    <a:lnTo>
                      <a:pt x="41" y="54"/>
                    </a:lnTo>
                    <a:lnTo>
                      <a:pt x="39" y="61"/>
                    </a:lnTo>
                    <a:lnTo>
                      <a:pt x="39" y="66"/>
                    </a:lnTo>
                    <a:lnTo>
                      <a:pt x="44" y="66"/>
                    </a:lnTo>
                    <a:lnTo>
                      <a:pt x="57" y="57"/>
                    </a:lnTo>
                    <a:lnTo>
                      <a:pt x="63" y="51"/>
                    </a:lnTo>
                    <a:lnTo>
                      <a:pt x="70" y="44"/>
                    </a:lnTo>
                    <a:lnTo>
                      <a:pt x="73" y="39"/>
                    </a:lnTo>
                    <a:lnTo>
                      <a:pt x="76" y="38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4" name="Freeform 215">
                <a:extLst>
                  <a:ext uri="{FF2B5EF4-FFF2-40B4-BE49-F238E27FC236}">
                    <a16:creationId xmlns:a16="http://schemas.microsoft.com/office/drawing/2014/main" id="{35C0948A-8262-5963-4289-93351440A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2" y="1733"/>
                <a:ext cx="101" cy="279"/>
              </a:xfrm>
              <a:custGeom>
                <a:avLst/>
                <a:gdLst>
                  <a:gd name="T0" fmla="*/ 50 w 101"/>
                  <a:gd name="T1" fmla="*/ 25 h 279"/>
                  <a:gd name="T2" fmla="*/ 61 w 101"/>
                  <a:gd name="T3" fmla="*/ 37 h 279"/>
                  <a:gd name="T4" fmla="*/ 70 w 101"/>
                  <a:gd name="T5" fmla="*/ 55 h 279"/>
                  <a:gd name="T6" fmla="*/ 70 w 101"/>
                  <a:gd name="T7" fmla="*/ 77 h 279"/>
                  <a:gd name="T8" fmla="*/ 55 w 101"/>
                  <a:gd name="T9" fmla="*/ 101 h 279"/>
                  <a:gd name="T10" fmla="*/ 32 w 101"/>
                  <a:gd name="T11" fmla="*/ 128 h 279"/>
                  <a:gd name="T12" fmla="*/ 10 w 101"/>
                  <a:gd name="T13" fmla="*/ 156 h 279"/>
                  <a:gd name="T14" fmla="*/ 4 w 101"/>
                  <a:gd name="T15" fmla="*/ 171 h 279"/>
                  <a:gd name="T16" fmla="*/ 1 w 101"/>
                  <a:gd name="T17" fmla="*/ 189 h 279"/>
                  <a:gd name="T18" fmla="*/ 1 w 101"/>
                  <a:gd name="T19" fmla="*/ 204 h 279"/>
                  <a:gd name="T20" fmla="*/ 7 w 101"/>
                  <a:gd name="T21" fmla="*/ 220 h 279"/>
                  <a:gd name="T22" fmla="*/ 14 w 101"/>
                  <a:gd name="T23" fmla="*/ 235 h 279"/>
                  <a:gd name="T24" fmla="*/ 25 w 101"/>
                  <a:gd name="T25" fmla="*/ 249 h 279"/>
                  <a:gd name="T26" fmla="*/ 41 w 101"/>
                  <a:gd name="T27" fmla="*/ 270 h 279"/>
                  <a:gd name="T28" fmla="*/ 50 w 101"/>
                  <a:gd name="T29" fmla="*/ 279 h 279"/>
                  <a:gd name="T30" fmla="*/ 44 w 101"/>
                  <a:gd name="T31" fmla="*/ 265 h 279"/>
                  <a:gd name="T32" fmla="*/ 38 w 101"/>
                  <a:gd name="T33" fmla="*/ 252 h 279"/>
                  <a:gd name="T34" fmla="*/ 31 w 101"/>
                  <a:gd name="T35" fmla="*/ 237 h 279"/>
                  <a:gd name="T36" fmla="*/ 23 w 101"/>
                  <a:gd name="T37" fmla="*/ 220 h 279"/>
                  <a:gd name="T38" fmla="*/ 17 w 101"/>
                  <a:gd name="T39" fmla="*/ 202 h 279"/>
                  <a:gd name="T40" fmla="*/ 16 w 101"/>
                  <a:gd name="T41" fmla="*/ 188 h 279"/>
                  <a:gd name="T42" fmla="*/ 16 w 101"/>
                  <a:gd name="T43" fmla="*/ 174 h 279"/>
                  <a:gd name="T44" fmla="*/ 28 w 101"/>
                  <a:gd name="T45" fmla="*/ 155 h 279"/>
                  <a:gd name="T46" fmla="*/ 50 w 101"/>
                  <a:gd name="T47" fmla="*/ 146 h 279"/>
                  <a:gd name="T48" fmla="*/ 73 w 101"/>
                  <a:gd name="T49" fmla="*/ 138 h 279"/>
                  <a:gd name="T50" fmla="*/ 94 w 101"/>
                  <a:gd name="T51" fmla="*/ 129 h 279"/>
                  <a:gd name="T52" fmla="*/ 101 w 101"/>
                  <a:gd name="T53" fmla="*/ 111 h 279"/>
                  <a:gd name="T54" fmla="*/ 101 w 101"/>
                  <a:gd name="T55" fmla="*/ 89 h 279"/>
                  <a:gd name="T56" fmla="*/ 95 w 101"/>
                  <a:gd name="T57" fmla="*/ 62 h 279"/>
                  <a:gd name="T58" fmla="*/ 85 w 101"/>
                  <a:gd name="T59" fmla="*/ 40 h 279"/>
                  <a:gd name="T60" fmla="*/ 74 w 101"/>
                  <a:gd name="T61" fmla="*/ 20 h 279"/>
                  <a:gd name="T62" fmla="*/ 67 w 101"/>
                  <a:gd name="T63" fmla="*/ 9 h 279"/>
                  <a:gd name="T64" fmla="*/ 59 w 101"/>
                  <a:gd name="T65" fmla="*/ 0 h 279"/>
                  <a:gd name="T66" fmla="*/ 12 w 101"/>
                  <a:gd name="T67" fmla="*/ 15 h 279"/>
                  <a:gd name="T68" fmla="*/ 20 w 101"/>
                  <a:gd name="T69" fmla="*/ 26 h 279"/>
                  <a:gd name="T70" fmla="*/ 23 w 101"/>
                  <a:gd name="T71" fmla="*/ 44 h 279"/>
                  <a:gd name="T72" fmla="*/ 22 w 101"/>
                  <a:gd name="T73" fmla="*/ 58 h 279"/>
                  <a:gd name="T74" fmla="*/ 17 w 101"/>
                  <a:gd name="T75" fmla="*/ 77 h 279"/>
                  <a:gd name="T76" fmla="*/ 20 w 101"/>
                  <a:gd name="T77" fmla="*/ 80 h 279"/>
                  <a:gd name="T78" fmla="*/ 35 w 101"/>
                  <a:gd name="T79" fmla="*/ 62 h 279"/>
                  <a:gd name="T80" fmla="*/ 43 w 101"/>
                  <a:gd name="T81" fmla="*/ 41 h 279"/>
                  <a:gd name="T82" fmla="*/ 46 w 101"/>
                  <a:gd name="T83" fmla="*/ 23 h 279"/>
                  <a:gd name="T84" fmla="*/ 46 w 101"/>
                  <a:gd name="T85" fmla="*/ 22 h 279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01"/>
                  <a:gd name="T130" fmla="*/ 0 h 279"/>
                  <a:gd name="T131" fmla="*/ 101 w 101"/>
                  <a:gd name="T132" fmla="*/ 279 h 279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01" h="279">
                    <a:moveTo>
                      <a:pt x="46" y="22"/>
                    </a:moveTo>
                    <a:lnTo>
                      <a:pt x="50" y="25"/>
                    </a:lnTo>
                    <a:lnTo>
                      <a:pt x="55" y="29"/>
                    </a:lnTo>
                    <a:lnTo>
                      <a:pt x="61" y="37"/>
                    </a:lnTo>
                    <a:lnTo>
                      <a:pt x="65" y="44"/>
                    </a:lnTo>
                    <a:lnTo>
                      <a:pt x="70" y="55"/>
                    </a:lnTo>
                    <a:lnTo>
                      <a:pt x="71" y="65"/>
                    </a:lnTo>
                    <a:lnTo>
                      <a:pt x="70" y="77"/>
                    </a:lnTo>
                    <a:lnTo>
                      <a:pt x="62" y="89"/>
                    </a:lnTo>
                    <a:lnTo>
                      <a:pt x="55" y="101"/>
                    </a:lnTo>
                    <a:lnTo>
                      <a:pt x="43" y="113"/>
                    </a:lnTo>
                    <a:lnTo>
                      <a:pt x="32" y="128"/>
                    </a:lnTo>
                    <a:lnTo>
                      <a:pt x="20" y="141"/>
                    </a:lnTo>
                    <a:lnTo>
                      <a:pt x="10" y="156"/>
                    </a:lnTo>
                    <a:lnTo>
                      <a:pt x="6" y="164"/>
                    </a:lnTo>
                    <a:lnTo>
                      <a:pt x="4" y="171"/>
                    </a:lnTo>
                    <a:lnTo>
                      <a:pt x="1" y="180"/>
                    </a:lnTo>
                    <a:lnTo>
                      <a:pt x="1" y="189"/>
                    </a:lnTo>
                    <a:lnTo>
                      <a:pt x="0" y="196"/>
                    </a:lnTo>
                    <a:lnTo>
                      <a:pt x="1" y="204"/>
                    </a:lnTo>
                    <a:lnTo>
                      <a:pt x="4" y="213"/>
                    </a:lnTo>
                    <a:lnTo>
                      <a:pt x="7" y="220"/>
                    </a:lnTo>
                    <a:lnTo>
                      <a:pt x="10" y="226"/>
                    </a:lnTo>
                    <a:lnTo>
                      <a:pt x="14" y="235"/>
                    </a:lnTo>
                    <a:lnTo>
                      <a:pt x="19" y="241"/>
                    </a:lnTo>
                    <a:lnTo>
                      <a:pt x="25" y="249"/>
                    </a:lnTo>
                    <a:lnTo>
                      <a:pt x="34" y="259"/>
                    </a:lnTo>
                    <a:lnTo>
                      <a:pt x="41" y="270"/>
                    </a:lnTo>
                    <a:lnTo>
                      <a:pt x="49" y="276"/>
                    </a:lnTo>
                    <a:lnTo>
                      <a:pt x="50" y="279"/>
                    </a:lnTo>
                    <a:lnTo>
                      <a:pt x="49" y="274"/>
                    </a:lnTo>
                    <a:lnTo>
                      <a:pt x="44" y="265"/>
                    </a:lnTo>
                    <a:lnTo>
                      <a:pt x="40" y="259"/>
                    </a:lnTo>
                    <a:lnTo>
                      <a:pt x="38" y="252"/>
                    </a:lnTo>
                    <a:lnTo>
                      <a:pt x="34" y="244"/>
                    </a:lnTo>
                    <a:lnTo>
                      <a:pt x="31" y="237"/>
                    </a:lnTo>
                    <a:lnTo>
                      <a:pt x="28" y="228"/>
                    </a:lnTo>
                    <a:lnTo>
                      <a:pt x="23" y="220"/>
                    </a:lnTo>
                    <a:lnTo>
                      <a:pt x="20" y="211"/>
                    </a:lnTo>
                    <a:lnTo>
                      <a:pt x="17" y="202"/>
                    </a:lnTo>
                    <a:lnTo>
                      <a:pt x="16" y="195"/>
                    </a:lnTo>
                    <a:lnTo>
                      <a:pt x="16" y="188"/>
                    </a:lnTo>
                    <a:lnTo>
                      <a:pt x="14" y="180"/>
                    </a:lnTo>
                    <a:lnTo>
                      <a:pt x="16" y="174"/>
                    </a:lnTo>
                    <a:lnTo>
                      <a:pt x="19" y="162"/>
                    </a:lnTo>
                    <a:lnTo>
                      <a:pt x="28" y="155"/>
                    </a:lnTo>
                    <a:lnTo>
                      <a:pt x="38" y="149"/>
                    </a:lnTo>
                    <a:lnTo>
                      <a:pt x="50" y="146"/>
                    </a:lnTo>
                    <a:lnTo>
                      <a:pt x="61" y="141"/>
                    </a:lnTo>
                    <a:lnTo>
                      <a:pt x="73" y="138"/>
                    </a:lnTo>
                    <a:lnTo>
                      <a:pt x="83" y="134"/>
                    </a:lnTo>
                    <a:lnTo>
                      <a:pt x="94" y="129"/>
                    </a:lnTo>
                    <a:lnTo>
                      <a:pt x="97" y="120"/>
                    </a:lnTo>
                    <a:lnTo>
                      <a:pt x="101" y="111"/>
                    </a:lnTo>
                    <a:lnTo>
                      <a:pt x="101" y="100"/>
                    </a:lnTo>
                    <a:lnTo>
                      <a:pt x="101" y="89"/>
                    </a:lnTo>
                    <a:lnTo>
                      <a:pt x="97" y="74"/>
                    </a:lnTo>
                    <a:lnTo>
                      <a:pt x="95" y="62"/>
                    </a:lnTo>
                    <a:lnTo>
                      <a:pt x="89" y="50"/>
                    </a:lnTo>
                    <a:lnTo>
                      <a:pt x="85" y="40"/>
                    </a:lnTo>
                    <a:lnTo>
                      <a:pt x="80" y="28"/>
                    </a:lnTo>
                    <a:lnTo>
                      <a:pt x="74" y="20"/>
                    </a:lnTo>
                    <a:lnTo>
                      <a:pt x="71" y="13"/>
                    </a:lnTo>
                    <a:lnTo>
                      <a:pt x="67" y="9"/>
                    </a:lnTo>
                    <a:lnTo>
                      <a:pt x="61" y="1"/>
                    </a:lnTo>
                    <a:lnTo>
                      <a:pt x="59" y="0"/>
                    </a:lnTo>
                    <a:lnTo>
                      <a:pt x="10" y="15"/>
                    </a:lnTo>
                    <a:lnTo>
                      <a:pt x="12" y="15"/>
                    </a:lnTo>
                    <a:lnTo>
                      <a:pt x="16" y="20"/>
                    </a:lnTo>
                    <a:lnTo>
                      <a:pt x="20" y="26"/>
                    </a:lnTo>
                    <a:lnTo>
                      <a:pt x="25" y="38"/>
                    </a:lnTo>
                    <a:lnTo>
                      <a:pt x="23" y="44"/>
                    </a:lnTo>
                    <a:lnTo>
                      <a:pt x="23" y="52"/>
                    </a:lnTo>
                    <a:lnTo>
                      <a:pt x="22" y="58"/>
                    </a:lnTo>
                    <a:lnTo>
                      <a:pt x="22" y="67"/>
                    </a:lnTo>
                    <a:lnTo>
                      <a:pt x="17" y="77"/>
                    </a:lnTo>
                    <a:lnTo>
                      <a:pt x="17" y="82"/>
                    </a:lnTo>
                    <a:lnTo>
                      <a:pt x="20" y="80"/>
                    </a:lnTo>
                    <a:lnTo>
                      <a:pt x="28" y="73"/>
                    </a:lnTo>
                    <a:lnTo>
                      <a:pt x="35" y="62"/>
                    </a:lnTo>
                    <a:lnTo>
                      <a:pt x="41" y="53"/>
                    </a:lnTo>
                    <a:lnTo>
                      <a:pt x="43" y="41"/>
                    </a:lnTo>
                    <a:lnTo>
                      <a:pt x="46" y="31"/>
                    </a:lnTo>
                    <a:lnTo>
                      <a:pt x="46" y="23"/>
                    </a:lnTo>
                    <a:lnTo>
                      <a:pt x="46" y="22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5" name="Freeform 216">
                <a:extLst>
                  <a:ext uri="{FF2B5EF4-FFF2-40B4-BE49-F238E27FC236}">
                    <a16:creationId xmlns:a16="http://schemas.microsoft.com/office/drawing/2014/main" id="{4D02D698-6781-C89F-B7F3-0B6049B41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2037"/>
                <a:ext cx="206" cy="259"/>
              </a:xfrm>
              <a:custGeom>
                <a:avLst/>
                <a:gdLst>
                  <a:gd name="T0" fmla="*/ 2 w 206"/>
                  <a:gd name="T1" fmla="*/ 0 h 259"/>
                  <a:gd name="T2" fmla="*/ 6 w 206"/>
                  <a:gd name="T3" fmla="*/ 7 h 259"/>
                  <a:gd name="T4" fmla="*/ 18 w 206"/>
                  <a:gd name="T5" fmla="*/ 18 h 259"/>
                  <a:gd name="T6" fmla="*/ 34 w 206"/>
                  <a:gd name="T7" fmla="*/ 24 h 259"/>
                  <a:gd name="T8" fmla="*/ 57 w 206"/>
                  <a:gd name="T9" fmla="*/ 33 h 259"/>
                  <a:gd name="T10" fmla="*/ 88 w 206"/>
                  <a:gd name="T11" fmla="*/ 40 h 259"/>
                  <a:gd name="T12" fmla="*/ 128 w 206"/>
                  <a:gd name="T13" fmla="*/ 48 h 259"/>
                  <a:gd name="T14" fmla="*/ 158 w 206"/>
                  <a:gd name="T15" fmla="*/ 55 h 259"/>
                  <a:gd name="T16" fmla="*/ 181 w 206"/>
                  <a:gd name="T17" fmla="*/ 67 h 259"/>
                  <a:gd name="T18" fmla="*/ 194 w 206"/>
                  <a:gd name="T19" fmla="*/ 77 h 259"/>
                  <a:gd name="T20" fmla="*/ 206 w 206"/>
                  <a:gd name="T21" fmla="*/ 97 h 259"/>
                  <a:gd name="T22" fmla="*/ 204 w 206"/>
                  <a:gd name="T23" fmla="*/ 122 h 259"/>
                  <a:gd name="T24" fmla="*/ 199 w 206"/>
                  <a:gd name="T25" fmla="*/ 146 h 259"/>
                  <a:gd name="T26" fmla="*/ 190 w 206"/>
                  <a:gd name="T27" fmla="*/ 168 h 259"/>
                  <a:gd name="T28" fmla="*/ 182 w 206"/>
                  <a:gd name="T29" fmla="*/ 189 h 259"/>
                  <a:gd name="T30" fmla="*/ 175 w 206"/>
                  <a:gd name="T31" fmla="*/ 209 h 259"/>
                  <a:gd name="T32" fmla="*/ 173 w 206"/>
                  <a:gd name="T33" fmla="*/ 225 h 259"/>
                  <a:gd name="T34" fmla="*/ 178 w 206"/>
                  <a:gd name="T35" fmla="*/ 240 h 259"/>
                  <a:gd name="T36" fmla="*/ 187 w 206"/>
                  <a:gd name="T37" fmla="*/ 256 h 259"/>
                  <a:gd name="T38" fmla="*/ 157 w 206"/>
                  <a:gd name="T39" fmla="*/ 225 h 259"/>
                  <a:gd name="T40" fmla="*/ 157 w 206"/>
                  <a:gd name="T41" fmla="*/ 221 h 259"/>
                  <a:gd name="T42" fmla="*/ 158 w 206"/>
                  <a:gd name="T43" fmla="*/ 209 h 259"/>
                  <a:gd name="T44" fmla="*/ 160 w 206"/>
                  <a:gd name="T45" fmla="*/ 189 h 259"/>
                  <a:gd name="T46" fmla="*/ 161 w 206"/>
                  <a:gd name="T47" fmla="*/ 168 h 259"/>
                  <a:gd name="T48" fmla="*/ 161 w 206"/>
                  <a:gd name="T49" fmla="*/ 145 h 259"/>
                  <a:gd name="T50" fmla="*/ 160 w 206"/>
                  <a:gd name="T51" fmla="*/ 122 h 259"/>
                  <a:gd name="T52" fmla="*/ 154 w 206"/>
                  <a:gd name="T53" fmla="*/ 101 h 259"/>
                  <a:gd name="T54" fmla="*/ 148 w 206"/>
                  <a:gd name="T55" fmla="*/ 86 h 259"/>
                  <a:gd name="T56" fmla="*/ 136 w 206"/>
                  <a:gd name="T57" fmla="*/ 73 h 259"/>
                  <a:gd name="T58" fmla="*/ 122 w 206"/>
                  <a:gd name="T59" fmla="*/ 66 h 259"/>
                  <a:gd name="T60" fmla="*/ 106 w 206"/>
                  <a:gd name="T61" fmla="*/ 60 h 259"/>
                  <a:gd name="T62" fmla="*/ 91 w 206"/>
                  <a:gd name="T63" fmla="*/ 58 h 259"/>
                  <a:gd name="T64" fmla="*/ 72 w 206"/>
                  <a:gd name="T65" fmla="*/ 55 h 259"/>
                  <a:gd name="T66" fmla="*/ 57 w 206"/>
                  <a:gd name="T67" fmla="*/ 55 h 259"/>
                  <a:gd name="T68" fmla="*/ 40 w 206"/>
                  <a:gd name="T69" fmla="*/ 54 h 259"/>
                  <a:gd name="T70" fmla="*/ 28 w 206"/>
                  <a:gd name="T71" fmla="*/ 51 h 259"/>
                  <a:gd name="T72" fmla="*/ 9 w 206"/>
                  <a:gd name="T73" fmla="*/ 36 h 259"/>
                  <a:gd name="T74" fmla="*/ 2 w 206"/>
                  <a:gd name="T75" fmla="*/ 21 h 259"/>
                  <a:gd name="T76" fmla="*/ 2 w 206"/>
                  <a:gd name="T77" fmla="*/ 6 h 259"/>
                  <a:gd name="T78" fmla="*/ 3 w 206"/>
                  <a:gd name="T79" fmla="*/ 0 h 25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06"/>
                  <a:gd name="T121" fmla="*/ 0 h 259"/>
                  <a:gd name="T122" fmla="*/ 206 w 206"/>
                  <a:gd name="T123" fmla="*/ 259 h 259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06" h="259">
                    <a:moveTo>
                      <a:pt x="3" y="0"/>
                    </a:moveTo>
                    <a:lnTo>
                      <a:pt x="2" y="0"/>
                    </a:lnTo>
                    <a:lnTo>
                      <a:pt x="3" y="3"/>
                    </a:lnTo>
                    <a:lnTo>
                      <a:pt x="6" y="7"/>
                    </a:lnTo>
                    <a:lnTo>
                      <a:pt x="15" y="15"/>
                    </a:lnTo>
                    <a:lnTo>
                      <a:pt x="18" y="18"/>
                    </a:lnTo>
                    <a:lnTo>
                      <a:pt x="27" y="21"/>
                    </a:lnTo>
                    <a:lnTo>
                      <a:pt x="34" y="24"/>
                    </a:lnTo>
                    <a:lnTo>
                      <a:pt x="46" y="28"/>
                    </a:lnTo>
                    <a:lnTo>
                      <a:pt x="57" y="33"/>
                    </a:lnTo>
                    <a:lnTo>
                      <a:pt x="72" y="36"/>
                    </a:lnTo>
                    <a:lnTo>
                      <a:pt x="88" y="40"/>
                    </a:lnTo>
                    <a:lnTo>
                      <a:pt x="109" y="45"/>
                    </a:lnTo>
                    <a:lnTo>
                      <a:pt x="128" y="48"/>
                    </a:lnTo>
                    <a:lnTo>
                      <a:pt x="145" y="52"/>
                    </a:lnTo>
                    <a:lnTo>
                      <a:pt x="158" y="55"/>
                    </a:lnTo>
                    <a:lnTo>
                      <a:pt x="172" y="63"/>
                    </a:lnTo>
                    <a:lnTo>
                      <a:pt x="181" y="67"/>
                    </a:lnTo>
                    <a:lnTo>
                      <a:pt x="188" y="73"/>
                    </a:lnTo>
                    <a:lnTo>
                      <a:pt x="194" y="77"/>
                    </a:lnTo>
                    <a:lnTo>
                      <a:pt x="200" y="85"/>
                    </a:lnTo>
                    <a:lnTo>
                      <a:pt x="206" y="97"/>
                    </a:lnTo>
                    <a:lnTo>
                      <a:pt x="206" y="110"/>
                    </a:lnTo>
                    <a:lnTo>
                      <a:pt x="204" y="122"/>
                    </a:lnTo>
                    <a:lnTo>
                      <a:pt x="203" y="136"/>
                    </a:lnTo>
                    <a:lnTo>
                      <a:pt x="199" y="146"/>
                    </a:lnTo>
                    <a:lnTo>
                      <a:pt x="194" y="158"/>
                    </a:lnTo>
                    <a:lnTo>
                      <a:pt x="190" y="168"/>
                    </a:lnTo>
                    <a:lnTo>
                      <a:pt x="185" y="179"/>
                    </a:lnTo>
                    <a:lnTo>
                      <a:pt x="182" y="189"/>
                    </a:lnTo>
                    <a:lnTo>
                      <a:pt x="178" y="200"/>
                    </a:lnTo>
                    <a:lnTo>
                      <a:pt x="175" y="209"/>
                    </a:lnTo>
                    <a:lnTo>
                      <a:pt x="175" y="219"/>
                    </a:lnTo>
                    <a:lnTo>
                      <a:pt x="173" y="225"/>
                    </a:lnTo>
                    <a:lnTo>
                      <a:pt x="176" y="234"/>
                    </a:lnTo>
                    <a:lnTo>
                      <a:pt x="178" y="240"/>
                    </a:lnTo>
                    <a:lnTo>
                      <a:pt x="182" y="246"/>
                    </a:lnTo>
                    <a:lnTo>
                      <a:pt x="187" y="256"/>
                    </a:lnTo>
                    <a:lnTo>
                      <a:pt x="191" y="259"/>
                    </a:lnTo>
                    <a:lnTo>
                      <a:pt x="157" y="225"/>
                    </a:lnTo>
                    <a:lnTo>
                      <a:pt x="157" y="224"/>
                    </a:lnTo>
                    <a:lnTo>
                      <a:pt x="157" y="221"/>
                    </a:lnTo>
                    <a:lnTo>
                      <a:pt x="157" y="215"/>
                    </a:lnTo>
                    <a:lnTo>
                      <a:pt x="158" y="209"/>
                    </a:lnTo>
                    <a:lnTo>
                      <a:pt x="158" y="200"/>
                    </a:lnTo>
                    <a:lnTo>
                      <a:pt x="160" y="189"/>
                    </a:lnTo>
                    <a:lnTo>
                      <a:pt x="161" y="179"/>
                    </a:lnTo>
                    <a:lnTo>
                      <a:pt x="161" y="168"/>
                    </a:lnTo>
                    <a:lnTo>
                      <a:pt x="161" y="156"/>
                    </a:lnTo>
                    <a:lnTo>
                      <a:pt x="161" y="145"/>
                    </a:lnTo>
                    <a:lnTo>
                      <a:pt x="160" y="134"/>
                    </a:lnTo>
                    <a:lnTo>
                      <a:pt x="160" y="122"/>
                    </a:lnTo>
                    <a:lnTo>
                      <a:pt x="157" y="110"/>
                    </a:lnTo>
                    <a:lnTo>
                      <a:pt x="154" y="101"/>
                    </a:lnTo>
                    <a:lnTo>
                      <a:pt x="151" y="92"/>
                    </a:lnTo>
                    <a:lnTo>
                      <a:pt x="148" y="86"/>
                    </a:lnTo>
                    <a:lnTo>
                      <a:pt x="140" y="77"/>
                    </a:lnTo>
                    <a:lnTo>
                      <a:pt x="136" y="73"/>
                    </a:lnTo>
                    <a:lnTo>
                      <a:pt x="128" y="67"/>
                    </a:lnTo>
                    <a:lnTo>
                      <a:pt x="122" y="66"/>
                    </a:lnTo>
                    <a:lnTo>
                      <a:pt x="115" y="61"/>
                    </a:lnTo>
                    <a:lnTo>
                      <a:pt x="106" y="60"/>
                    </a:lnTo>
                    <a:lnTo>
                      <a:pt x="99" y="58"/>
                    </a:lnTo>
                    <a:lnTo>
                      <a:pt x="91" y="58"/>
                    </a:lnTo>
                    <a:lnTo>
                      <a:pt x="82" y="57"/>
                    </a:lnTo>
                    <a:lnTo>
                      <a:pt x="72" y="55"/>
                    </a:lnTo>
                    <a:lnTo>
                      <a:pt x="64" y="55"/>
                    </a:lnTo>
                    <a:lnTo>
                      <a:pt x="57" y="55"/>
                    </a:lnTo>
                    <a:lnTo>
                      <a:pt x="49" y="54"/>
                    </a:lnTo>
                    <a:lnTo>
                      <a:pt x="40" y="54"/>
                    </a:lnTo>
                    <a:lnTo>
                      <a:pt x="34" y="52"/>
                    </a:lnTo>
                    <a:lnTo>
                      <a:pt x="28" y="51"/>
                    </a:lnTo>
                    <a:lnTo>
                      <a:pt x="18" y="43"/>
                    </a:lnTo>
                    <a:lnTo>
                      <a:pt x="9" y="36"/>
                    </a:lnTo>
                    <a:lnTo>
                      <a:pt x="3" y="28"/>
                    </a:lnTo>
                    <a:lnTo>
                      <a:pt x="2" y="21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5C5C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6" name="Freeform 217">
                <a:extLst>
                  <a:ext uri="{FF2B5EF4-FFF2-40B4-BE49-F238E27FC236}">
                    <a16:creationId xmlns:a16="http://schemas.microsoft.com/office/drawing/2014/main" id="{EE7FFBAA-4E9E-8375-554C-DCE106DE6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2" y="2532"/>
                <a:ext cx="385" cy="87"/>
              </a:xfrm>
              <a:custGeom>
                <a:avLst/>
                <a:gdLst>
                  <a:gd name="T0" fmla="*/ 225 w 385"/>
                  <a:gd name="T1" fmla="*/ 0 h 87"/>
                  <a:gd name="T2" fmla="*/ 385 w 385"/>
                  <a:gd name="T3" fmla="*/ 42 h 87"/>
                  <a:gd name="T4" fmla="*/ 382 w 385"/>
                  <a:gd name="T5" fmla="*/ 42 h 87"/>
                  <a:gd name="T6" fmla="*/ 378 w 385"/>
                  <a:gd name="T7" fmla="*/ 42 h 87"/>
                  <a:gd name="T8" fmla="*/ 372 w 385"/>
                  <a:gd name="T9" fmla="*/ 42 h 87"/>
                  <a:gd name="T10" fmla="*/ 363 w 385"/>
                  <a:gd name="T11" fmla="*/ 42 h 87"/>
                  <a:gd name="T12" fmla="*/ 352 w 385"/>
                  <a:gd name="T13" fmla="*/ 42 h 87"/>
                  <a:gd name="T14" fmla="*/ 340 w 385"/>
                  <a:gd name="T15" fmla="*/ 45 h 87"/>
                  <a:gd name="T16" fmla="*/ 327 w 385"/>
                  <a:gd name="T17" fmla="*/ 46 h 87"/>
                  <a:gd name="T18" fmla="*/ 313 w 385"/>
                  <a:gd name="T19" fmla="*/ 49 h 87"/>
                  <a:gd name="T20" fmla="*/ 297 w 385"/>
                  <a:gd name="T21" fmla="*/ 51 h 87"/>
                  <a:gd name="T22" fmla="*/ 279 w 385"/>
                  <a:gd name="T23" fmla="*/ 54 h 87"/>
                  <a:gd name="T24" fmla="*/ 261 w 385"/>
                  <a:gd name="T25" fmla="*/ 54 h 87"/>
                  <a:gd name="T26" fmla="*/ 242 w 385"/>
                  <a:gd name="T27" fmla="*/ 57 h 87"/>
                  <a:gd name="T28" fmla="*/ 224 w 385"/>
                  <a:gd name="T29" fmla="*/ 58 h 87"/>
                  <a:gd name="T30" fmla="*/ 206 w 385"/>
                  <a:gd name="T31" fmla="*/ 63 h 87"/>
                  <a:gd name="T32" fmla="*/ 187 w 385"/>
                  <a:gd name="T33" fmla="*/ 64 h 87"/>
                  <a:gd name="T34" fmla="*/ 169 w 385"/>
                  <a:gd name="T35" fmla="*/ 67 h 87"/>
                  <a:gd name="T36" fmla="*/ 149 w 385"/>
                  <a:gd name="T37" fmla="*/ 69 h 87"/>
                  <a:gd name="T38" fmla="*/ 130 w 385"/>
                  <a:gd name="T39" fmla="*/ 70 h 87"/>
                  <a:gd name="T40" fmla="*/ 114 w 385"/>
                  <a:gd name="T41" fmla="*/ 72 h 87"/>
                  <a:gd name="T42" fmla="*/ 99 w 385"/>
                  <a:gd name="T43" fmla="*/ 75 h 87"/>
                  <a:gd name="T44" fmla="*/ 84 w 385"/>
                  <a:gd name="T45" fmla="*/ 75 h 87"/>
                  <a:gd name="T46" fmla="*/ 69 w 385"/>
                  <a:gd name="T47" fmla="*/ 78 h 87"/>
                  <a:gd name="T48" fmla="*/ 55 w 385"/>
                  <a:gd name="T49" fmla="*/ 79 h 87"/>
                  <a:gd name="T50" fmla="*/ 45 w 385"/>
                  <a:gd name="T51" fmla="*/ 82 h 87"/>
                  <a:gd name="T52" fmla="*/ 33 w 385"/>
                  <a:gd name="T53" fmla="*/ 82 h 87"/>
                  <a:gd name="T54" fmla="*/ 24 w 385"/>
                  <a:gd name="T55" fmla="*/ 84 h 87"/>
                  <a:gd name="T56" fmla="*/ 0 w 385"/>
                  <a:gd name="T57" fmla="*/ 87 h 87"/>
                  <a:gd name="T58" fmla="*/ 225 w 385"/>
                  <a:gd name="T59" fmla="*/ 0 h 87"/>
                  <a:gd name="T60" fmla="*/ 225 w 385"/>
                  <a:gd name="T61" fmla="*/ 0 h 87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85"/>
                  <a:gd name="T94" fmla="*/ 0 h 87"/>
                  <a:gd name="T95" fmla="*/ 385 w 385"/>
                  <a:gd name="T96" fmla="*/ 87 h 87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85" h="87">
                    <a:moveTo>
                      <a:pt x="225" y="0"/>
                    </a:moveTo>
                    <a:lnTo>
                      <a:pt x="385" y="42"/>
                    </a:lnTo>
                    <a:lnTo>
                      <a:pt x="382" y="42"/>
                    </a:lnTo>
                    <a:lnTo>
                      <a:pt x="378" y="42"/>
                    </a:lnTo>
                    <a:lnTo>
                      <a:pt x="372" y="42"/>
                    </a:lnTo>
                    <a:lnTo>
                      <a:pt x="363" y="42"/>
                    </a:lnTo>
                    <a:lnTo>
                      <a:pt x="352" y="42"/>
                    </a:lnTo>
                    <a:lnTo>
                      <a:pt x="340" y="45"/>
                    </a:lnTo>
                    <a:lnTo>
                      <a:pt x="327" y="46"/>
                    </a:lnTo>
                    <a:lnTo>
                      <a:pt x="313" y="49"/>
                    </a:lnTo>
                    <a:lnTo>
                      <a:pt x="297" y="51"/>
                    </a:lnTo>
                    <a:lnTo>
                      <a:pt x="279" y="54"/>
                    </a:lnTo>
                    <a:lnTo>
                      <a:pt x="261" y="54"/>
                    </a:lnTo>
                    <a:lnTo>
                      <a:pt x="242" y="57"/>
                    </a:lnTo>
                    <a:lnTo>
                      <a:pt x="224" y="58"/>
                    </a:lnTo>
                    <a:lnTo>
                      <a:pt x="206" y="63"/>
                    </a:lnTo>
                    <a:lnTo>
                      <a:pt x="187" y="64"/>
                    </a:lnTo>
                    <a:lnTo>
                      <a:pt x="169" y="67"/>
                    </a:lnTo>
                    <a:lnTo>
                      <a:pt x="149" y="69"/>
                    </a:lnTo>
                    <a:lnTo>
                      <a:pt x="130" y="70"/>
                    </a:lnTo>
                    <a:lnTo>
                      <a:pt x="114" y="72"/>
                    </a:lnTo>
                    <a:lnTo>
                      <a:pt x="99" y="75"/>
                    </a:lnTo>
                    <a:lnTo>
                      <a:pt x="84" y="75"/>
                    </a:lnTo>
                    <a:lnTo>
                      <a:pt x="69" y="78"/>
                    </a:lnTo>
                    <a:lnTo>
                      <a:pt x="55" y="79"/>
                    </a:lnTo>
                    <a:lnTo>
                      <a:pt x="45" y="82"/>
                    </a:lnTo>
                    <a:lnTo>
                      <a:pt x="33" y="82"/>
                    </a:lnTo>
                    <a:lnTo>
                      <a:pt x="24" y="84"/>
                    </a:lnTo>
                    <a:lnTo>
                      <a:pt x="0" y="87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C299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7" name="Freeform 218">
                <a:extLst>
                  <a:ext uri="{FF2B5EF4-FFF2-40B4-BE49-F238E27FC236}">
                    <a16:creationId xmlns:a16="http://schemas.microsoft.com/office/drawing/2014/main" id="{845BEC6E-A7EE-5124-3829-3BD647BB8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348"/>
                <a:ext cx="79" cy="30"/>
              </a:xfrm>
              <a:custGeom>
                <a:avLst/>
                <a:gdLst>
                  <a:gd name="T0" fmla="*/ 22 w 79"/>
                  <a:gd name="T1" fmla="*/ 0 h 30"/>
                  <a:gd name="T2" fmla="*/ 9 w 79"/>
                  <a:gd name="T3" fmla="*/ 9 h 30"/>
                  <a:gd name="T4" fmla="*/ 0 w 79"/>
                  <a:gd name="T5" fmla="*/ 21 h 30"/>
                  <a:gd name="T6" fmla="*/ 10 w 79"/>
                  <a:gd name="T7" fmla="*/ 28 h 30"/>
                  <a:gd name="T8" fmla="*/ 43 w 79"/>
                  <a:gd name="T9" fmla="*/ 28 h 30"/>
                  <a:gd name="T10" fmla="*/ 79 w 79"/>
                  <a:gd name="T11" fmla="*/ 30 h 30"/>
                  <a:gd name="T12" fmla="*/ 65 w 79"/>
                  <a:gd name="T13" fmla="*/ 10 h 30"/>
                  <a:gd name="T14" fmla="*/ 46 w 79"/>
                  <a:gd name="T15" fmla="*/ 3 h 30"/>
                  <a:gd name="T16" fmla="*/ 22 w 79"/>
                  <a:gd name="T17" fmla="*/ 0 h 30"/>
                  <a:gd name="T18" fmla="*/ 22 w 79"/>
                  <a:gd name="T19" fmla="*/ 0 h 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79"/>
                  <a:gd name="T31" fmla="*/ 0 h 30"/>
                  <a:gd name="T32" fmla="*/ 79 w 79"/>
                  <a:gd name="T33" fmla="*/ 30 h 3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79" h="30">
                    <a:moveTo>
                      <a:pt x="22" y="0"/>
                    </a:moveTo>
                    <a:lnTo>
                      <a:pt x="9" y="9"/>
                    </a:lnTo>
                    <a:lnTo>
                      <a:pt x="0" y="21"/>
                    </a:lnTo>
                    <a:lnTo>
                      <a:pt x="10" y="28"/>
                    </a:lnTo>
                    <a:lnTo>
                      <a:pt x="43" y="28"/>
                    </a:lnTo>
                    <a:lnTo>
                      <a:pt x="79" y="30"/>
                    </a:lnTo>
                    <a:lnTo>
                      <a:pt x="65" y="10"/>
                    </a:lnTo>
                    <a:lnTo>
                      <a:pt x="46" y="3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394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8" name="Freeform 219">
                <a:extLst>
                  <a:ext uri="{FF2B5EF4-FFF2-40B4-BE49-F238E27FC236}">
                    <a16:creationId xmlns:a16="http://schemas.microsoft.com/office/drawing/2014/main" id="{CAD784BD-31ED-8807-5E34-6E583CEB1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354"/>
                <a:ext cx="79" cy="24"/>
              </a:xfrm>
              <a:custGeom>
                <a:avLst/>
                <a:gdLst>
                  <a:gd name="T0" fmla="*/ 22 w 79"/>
                  <a:gd name="T1" fmla="*/ 3 h 24"/>
                  <a:gd name="T2" fmla="*/ 18 w 79"/>
                  <a:gd name="T3" fmla="*/ 10 h 24"/>
                  <a:gd name="T4" fmla="*/ 0 w 79"/>
                  <a:gd name="T5" fmla="*/ 19 h 24"/>
                  <a:gd name="T6" fmla="*/ 19 w 79"/>
                  <a:gd name="T7" fmla="*/ 22 h 24"/>
                  <a:gd name="T8" fmla="*/ 37 w 79"/>
                  <a:gd name="T9" fmla="*/ 22 h 24"/>
                  <a:gd name="T10" fmla="*/ 79 w 79"/>
                  <a:gd name="T11" fmla="*/ 24 h 24"/>
                  <a:gd name="T12" fmla="*/ 55 w 79"/>
                  <a:gd name="T13" fmla="*/ 4 h 24"/>
                  <a:gd name="T14" fmla="*/ 49 w 79"/>
                  <a:gd name="T15" fmla="*/ 15 h 24"/>
                  <a:gd name="T16" fmla="*/ 37 w 79"/>
                  <a:gd name="T17" fmla="*/ 10 h 24"/>
                  <a:gd name="T18" fmla="*/ 33 w 79"/>
                  <a:gd name="T19" fmla="*/ 0 h 24"/>
                  <a:gd name="T20" fmla="*/ 22 w 79"/>
                  <a:gd name="T21" fmla="*/ 3 h 24"/>
                  <a:gd name="T22" fmla="*/ 22 w 79"/>
                  <a:gd name="T23" fmla="*/ 3 h 2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9"/>
                  <a:gd name="T37" fmla="*/ 0 h 24"/>
                  <a:gd name="T38" fmla="*/ 79 w 79"/>
                  <a:gd name="T39" fmla="*/ 24 h 2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9" h="24">
                    <a:moveTo>
                      <a:pt x="22" y="3"/>
                    </a:moveTo>
                    <a:lnTo>
                      <a:pt x="18" y="10"/>
                    </a:lnTo>
                    <a:lnTo>
                      <a:pt x="0" y="19"/>
                    </a:lnTo>
                    <a:lnTo>
                      <a:pt x="19" y="22"/>
                    </a:lnTo>
                    <a:lnTo>
                      <a:pt x="37" y="22"/>
                    </a:lnTo>
                    <a:lnTo>
                      <a:pt x="79" y="24"/>
                    </a:lnTo>
                    <a:lnTo>
                      <a:pt x="55" y="4"/>
                    </a:lnTo>
                    <a:lnTo>
                      <a:pt x="49" y="15"/>
                    </a:lnTo>
                    <a:lnTo>
                      <a:pt x="37" y="10"/>
                    </a:lnTo>
                    <a:lnTo>
                      <a:pt x="33" y="0"/>
                    </a:lnTo>
                    <a:lnTo>
                      <a:pt x="22" y="3"/>
                    </a:lnTo>
                    <a:close/>
                  </a:path>
                </a:pathLst>
              </a:custGeom>
              <a:solidFill>
                <a:srgbClr val="7569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49" name="Freeform 220">
                <a:extLst>
                  <a:ext uri="{FF2B5EF4-FFF2-40B4-BE49-F238E27FC236}">
                    <a16:creationId xmlns:a16="http://schemas.microsoft.com/office/drawing/2014/main" id="{EFDC2DC1-F19C-13F6-2C85-9B60DAF95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6" y="1299"/>
                <a:ext cx="24" cy="31"/>
              </a:xfrm>
              <a:custGeom>
                <a:avLst/>
                <a:gdLst>
                  <a:gd name="T0" fmla="*/ 0 w 24"/>
                  <a:gd name="T1" fmla="*/ 0 h 31"/>
                  <a:gd name="T2" fmla="*/ 21 w 24"/>
                  <a:gd name="T3" fmla="*/ 0 h 31"/>
                  <a:gd name="T4" fmla="*/ 24 w 24"/>
                  <a:gd name="T5" fmla="*/ 31 h 31"/>
                  <a:gd name="T6" fmla="*/ 9 w 24"/>
                  <a:gd name="T7" fmla="*/ 31 h 31"/>
                  <a:gd name="T8" fmla="*/ 0 w 24"/>
                  <a:gd name="T9" fmla="*/ 0 h 31"/>
                  <a:gd name="T10" fmla="*/ 0 w 24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4"/>
                  <a:gd name="T19" fmla="*/ 0 h 31"/>
                  <a:gd name="T20" fmla="*/ 24 w 24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4" h="31">
                    <a:moveTo>
                      <a:pt x="0" y="0"/>
                    </a:moveTo>
                    <a:lnTo>
                      <a:pt x="21" y="0"/>
                    </a:lnTo>
                    <a:lnTo>
                      <a:pt x="24" y="31"/>
                    </a:lnTo>
                    <a:lnTo>
                      <a:pt x="9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0" name="Freeform 221">
                <a:extLst>
                  <a:ext uri="{FF2B5EF4-FFF2-40B4-BE49-F238E27FC236}">
                    <a16:creationId xmlns:a16="http://schemas.microsoft.com/office/drawing/2014/main" id="{6E778423-F27E-5675-0E6F-80701C392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0" y="1299"/>
                <a:ext cx="66" cy="32"/>
              </a:xfrm>
              <a:custGeom>
                <a:avLst/>
                <a:gdLst>
                  <a:gd name="T0" fmla="*/ 10 w 66"/>
                  <a:gd name="T1" fmla="*/ 0 h 32"/>
                  <a:gd name="T2" fmla="*/ 66 w 66"/>
                  <a:gd name="T3" fmla="*/ 0 h 32"/>
                  <a:gd name="T4" fmla="*/ 51 w 66"/>
                  <a:gd name="T5" fmla="*/ 32 h 32"/>
                  <a:gd name="T6" fmla="*/ 5 w 66"/>
                  <a:gd name="T7" fmla="*/ 32 h 32"/>
                  <a:gd name="T8" fmla="*/ 0 w 66"/>
                  <a:gd name="T9" fmla="*/ 17 h 32"/>
                  <a:gd name="T10" fmla="*/ 10 w 66"/>
                  <a:gd name="T11" fmla="*/ 0 h 32"/>
                  <a:gd name="T12" fmla="*/ 10 w 66"/>
                  <a:gd name="T13" fmla="*/ 0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6"/>
                  <a:gd name="T22" fmla="*/ 0 h 32"/>
                  <a:gd name="T23" fmla="*/ 66 w 66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6" h="32">
                    <a:moveTo>
                      <a:pt x="10" y="0"/>
                    </a:moveTo>
                    <a:lnTo>
                      <a:pt x="66" y="0"/>
                    </a:lnTo>
                    <a:lnTo>
                      <a:pt x="51" y="32"/>
                    </a:lnTo>
                    <a:lnTo>
                      <a:pt x="5" y="32"/>
                    </a:lnTo>
                    <a:lnTo>
                      <a:pt x="0" y="1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1" name="Freeform 222">
                <a:extLst>
                  <a:ext uri="{FF2B5EF4-FFF2-40B4-BE49-F238E27FC236}">
                    <a16:creationId xmlns:a16="http://schemas.microsoft.com/office/drawing/2014/main" id="{DB1E714F-EC1C-80AB-3A81-B985F0FD7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1" y="1299"/>
                <a:ext cx="33" cy="32"/>
              </a:xfrm>
              <a:custGeom>
                <a:avLst/>
                <a:gdLst>
                  <a:gd name="T0" fmla="*/ 4 w 33"/>
                  <a:gd name="T1" fmla="*/ 3 h 32"/>
                  <a:gd name="T2" fmla="*/ 33 w 33"/>
                  <a:gd name="T3" fmla="*/ 0 h 32"/>
                  <a:gd name="T4" fmla="*/ 31 w 33"/>
                  <a:gd name="T5" fmla="*/ 9 h 32"/>
                  <a:gd name="T6" fmla="*/ 24 w 33"/>
                  <a:gd name="T7" fmla="*/ 22 h 32"/>
                  <a:gd name="T8" fmla="*/ 4 w 33"/>
                  <a:gd name="T9" fmla="*/ 32 h 32"/>
                  <a:gd name="T10" fmla="*/ 0 w 33"/>
                  <a:gd name="T11" fmla="*/ 13 h 32"/>
                  <a:gd name="T12" fmla="*/ 4 w 33"/>
                  <a:gd name="T13" fmla="*/ 3 h 32"/>
                  <a:gd name="T14" fmla="*/ 4 w 33"/>
                  <a:gd name="T15" fmla="*/ 3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"/>
                  <a:gd name="T25" fmla="*/ 0 h 32"/>
                  <a:gd name="T26" fmla="*/ 33 w 3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" h="32">
                    <a:moveTo>
                      <a:pt x="4" y="3"/>
                    </a:moveTo>
                    <a:lnTo>
                      <a:pt x="33" y="0"/>
                    </a:lnTo>
                    <a:lnTo>
                      <a:pt x="31" y="9"/>
                    </a:lnTo>
                    <a:lnTo>
                      <a:pt x="24" y="22"/>
                    </a:lnTo>
                    <a:lnTo>
                      <a:pt x="4" y="32"/>
                    </a:lnTo>
                    <a:lnTo>
                      <a:pt x="0" y="13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99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2" name="Freeform 223">
                <a:extLst>
                  <a:ext uri="{FF2B5EF4-FFF2-40B4-BE49-F238E27FC236}">
                    <a16:creationId xmlns:a16="http://schemas.microsoft.com/office/drawing/2014/main" id="{379C94A4-1E77-5425-3017-DAD5C121F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3" y="1294"/>
                <a:ext cx="31" cy="33"/>
              </a:xfrm>
              <a:custGeom>
                <a:avLst/>
                <a:gdLst>
                  <a:gd name="T0" fmla="*/ 10 w 31"/>
                  <a:gd name="T1" fmla="*/ 0 h 33"/>
                  <a:gd name="T2" fmla="*/ 0 w 31"/>
                  <a:gd name="T3" fmla="*/ 18 h 33"/>
                  <a:gd name="T4" fmla="*/ 16 w 31"/>
                  <a:gd name="T5" fmla="*/ 33 h 33"/>
                  <a:gd name="T6" fmla="*/ 13 w 31"/>
                  <a:gd name="T7" fmla="*/ 17 h 33"/>
                  <a:gd name="T8" fmla="*/ 31 w 31"/>
                  <a:gd name="T9" fmla="*/ 5 h 33"/>
                  <a:gd name="T10" fmla="*/ 10 w 31"/>
                  <a:gd name="T11" fmla="*/ 0 h 33"/>
                  <a:gd name="T12" fmla="*/ 10 w 31"/>
                  <a:gd name="T13" fmla="*/ 0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33"/>
                  <a:gd name="T23" fmla="*/ 31 w 31"/>
                  <a:gd name="T24" fmla="*/ 33 h 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33">
                    <a:moveTo>
                      <a:pt x="10" y="0"/>
                    </a:moveTo>
                    <a:lnTo>
                      <a:pt x="0" y="18"/>
                    </a:lnTo>
                    <a:lnTo>
                      <a:pt x="16" y="33"/>
                    </a:lnTo>
                    <a:lnTo>
                      <a:pt x="13" y="17"/>
                    </a:lnTo>
                    <a:lnTo>
                      <a:pt x="31" y="5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3" name="Freeform 224">
                <a:extLst>
                  <a:ext uri="{FF2B5EF4-FFF2-40B4-BE49-F238E27FC236}">
                    <a16:creationId xmlns:a16="http://schemas.microsoft.com/office/drawing/2014/main" id="{0782269F-9D0A-0DFE-E204-895DBBB0C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7" y="1272"/>
                <a:ext cx="57" cy="59"/>
              </a:xfrm>
              <a:custGeom>
                <a:avLst/>
                <a:gdLst>
                  <a:gd name="T0" fmla="*/ 28 w 57"/>
                  <a:gd name="T1" fmla="*/ 0 h 59"/>
                  <a:gd name="T2" fmla="*/ 0 w 57"/>
                  <a:gd name="T3" fmla="*/ 31 h 59"/>
                  <a:gd name="T4" fmla="*/ 12 w 57"/>
                  <a:gd name="T5" fmla="*/ 59 h 59"/>
                  <a:gd name="T6" fmla="*/ 30 w 57"/>
                  <a:gd name="T7" fmla="*/ 59 h 59"/>
                  <a:gd name="T8" fmla="*/ 45 w 57"/>
                  <a:gd name="T9" fmla="*/ 59 h 59"/>
                  <a:gd name="T10" fmla="*/ 55 w 57"/>
                  <a:gd name="T11" fmla="*/ 40 h 59"/>
                  <a:gd name="T12" fmla="*/ 43 w 57"/>
                  <a:gd name="T13" fmla="*/ 47 h 59"/>
                  <a:gd name="T14" fmla="*/ 36 w 57"/>
                  <a:gd name="T15" fmla="*/ 50 h 59"/>
                  <a:gd name="T16" fmla="*/ 19 w 57"/>
                  <a:gd name="T17" fmla="*/ 53 h 59"/>
                  <a:gd name="T18" fmla="*/ 13 w 57"/>
                  <a:gd name="T19" fmla="*/ 34 h 59"/>
                  <a:gd name="T20" fmla="*/ 57 w 57"/>
                  <a:gd name="T21" fmla="*/ 27 h 59"/>
                  <a:gd name="T22" fmla="*/ 57 w 57"/>
                  <a:gd name="T23" fmla="*/ 18 h 59"/>
                  <a:gd name="T24" fmla="*/ 18 w 57"/>
                  <a:gd name="T25" fmla="*/ 25 h 59"/>
                  <a:gd name="T26" fmla="*/ 33 w 57"/>
                  <a:gd name="T27" fmla="*/ 7 h 59"/>
                  <a:gd name="T28" fmla="*/ 28 w 57"/>
                  <a:gd name="T29" fmla="*/ 0 h 59"/>
                  <a:gd name="T30" fmla="*/ 28 w 57"/>
                  <a:gd name="T31" fmla="*/ 0 h 5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7"/>
                  <a:gd name="T49" fmla="*/ 0 h 59"/>
                  <a:gd name="T50" fmla="*/ 57 w 57"/>
                  <a:gd name="T51" fmla="*/ 59 h 5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7" h="59">
                    <a:moveTo>
                      <a:pt x="28" y="0"/>
                    </a:moveTo>
                    <a:lnTo>
                      <a:pt x="0" y="31"/>
                    </a:lnTo>
                    <a:lnTo>
                      <a:pt x="12" y="59"/>
                    </a:lnTo>
                    <a:lnTo>
                      <a:pt x="30" y="59"/>
                    </a:lnTo>
                    <a:lnTo>
                      <a:pt x="45" y="59"/>
                    </a:lnTo>
                    <a:lnTo>
                      <a:pt x="55" y="40"/>
                    </a:lnTo>
                    <a:lnTo>
                      <a:pt x="43" y="47"/>
                    </a:lnTo>
                    <a:lnTo>
                      <a:pt x="36" y="50"/>
                    </a:lnTo>
                    <a:lnTo>
                      <a:pt x="19" y="53"/>
                    </a:lnTo>
                    <a:lnTo>
                      <a:pt x="13" y="34"/>
                    </a:lnTo>
                    <a:lnTo>
                      <a:pt x="57" y="27"/>
                    </a:lnTo>
                    <a:lnTo>
                      <a:pt x="57" y="18"/>
                    </a:lnTo>
                    <a:lnTo>
                      <a:pt x="18" y="25"/>
                    </a:lnTo>
                    <a:lnTo>
                      <a:pt x="33" y="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4" name="Freeform 225">
                <a:extLst>
                  <a:ext uri="{FF2B5EF4-FFF2-40B4-BE49-F238E27FC236}">
                    <a16:creationId xmlns:a16="http://schemas.microsoft.com/office/drawing/2014/main" id="{FB3E2254-2249-06E4-DDF3-F0657C7F97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1272"/>
                <a:ext cx="166" cy="64"/>
              </a:xfrm>
              <a:custGeom>
                <a:avLst/>
                <a:gdLst>
                  <a:gd name="T0" fmla="*/ 0 w 166"/>
                  <a:gd name="T1" fmla="*/ 21 h 64"/>
                  <a:gd name="T2" fmla="*/ 11 w 166"/>
                  <a:gd name="T3" fmla="*/ 13 h 64"/>
                  <a:gd name="T4" fmla="*/ 24 w 166"/>
                  <a:gd name="T5" fmla="*/ 22 h 64"/>
                  <a:gd name="T6" fmla="*/ 79 w 166"/>
                  <a:gd name="T7" fmla="*/ 27 h 64"/>
                  <a:gd name="T8" fmla="*/ 157 w 166"/>
                  <a:gd name="T9" fmla="*/ 0 h 64"/>
                  <a:gd name="T10" fmla="*/ 166 w 166"/>
                  <a:gd name="T11" fmla="*/ 3 h 64"/>
                  <a:gd name="T12" fmla="*/ 160 w 166"/>
                  <a:gd name="T13" fmla="*/ 7 h 64"/>
                  <a:gd name="T14" fmla="*/ 151 w 166"/>
                  <a:gd name="T15" fmla="*/ 12 h 64"/>
                  <a:gd name="T16" fmla="*/ 88 w 166"/>
                  <a:gd name="T17" fmla="*/ 34 h 64"/>
                  <a:gd name="T18" fmla="*/ 75 w 166"/>
                  <a:gd name="T19" fmla="*/ 64 h 64"/>
                  <a:gd name="T20" fmla="*/ 63 w 166"/>
                  <a:gd name="T21" fmla="*/ 64 h 64"/>
                  <a:gd name="T22" fmla="*/ 23 w 166"/>
                  <a:gd name="T23" fmla="*/ 62 h 64"/>
                  <a:gd name="T24" fmla="*/ 11 w 166"/>
                  <a:gd name="T25" fmla="*/ 44 h 64"/>
                  <a:gd name="T26" fmla="*/ 14 w 166"/>
                  <a:gd name="T27" fmla="*/ 39 h 64"/>
                  <a:gd name="T28" fmla="*/ 24 w 166"/>
                  <a:gd name="T29" fmla="*/ 50 h 64"/>
                  <a:gd name="T30" fmla="*/ 66 w 166"/>
                  <a:gd name="T31" fmla="*/ 55 h 64"/>
                  <a:gd name="T32" fmla="*/ 76 w 166"/>
                  <a:gd name="T33" fmla="*/ 34 h 64"/>
                  <a:gd name="T34" fmla="*/ 20 w 166"/>
                  <a:gd name="T35" fmla="*/ 30 h 64"/>
                  <a:gd name="T36" fmla="*/ 14 w 166"/>
                  <a:gd name="T37" fmla="*/ 22 h 64"/>
                  <a:gd name="T38" fmla="*/ 0 w 166"/>
                  <a:gd name="T39" fmla="*/ 21 h 64"/>
                  <a:gd name="T40" fmla="*/ 0 w 166"/>
                  <a:gd name="T41" fmla="*/ 21 h 6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6"/>
                  <a:gd name="T64" fmla="*/ 0 h 64"/>
                  <a:gd name="T65" fmla="*/ 166 w 166"/>
                  <a:gd name="T66" fmla="*/ 64 h 6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6" h="64">
                    <a:moveTo>
                      <a:pt x="0" y="21"/>
                    </a:moveTo>
                    <a:lnTo>
                      <a:pt x="11" y="13"/>
                    </a:lnTo>
                    <a:lnTo>
                      <a:pt x="24" y="22"/>
                    </a:lnTo>
                    <a:lnTo>
                      <a:pt x="79" y="27"/>
                    </a:lnTo>
                    <a:lnTo>
                      <a:pt x="157" y="0"/>
                    </a:lnTo>
                    <a:lnTo>
                      <a:pt x="166" y="3"/>
                    </a:lnTo>
                    <a:lnTo>
                      <a:pt x="160" y="7"/>
                    </a:lnTo>
                    <a:lnTo>
                      <a:pt x="151" y="12"/>
                    </a:lnTo>
                    <a:lnTo>
                      <a:pt x="88" y="34"/>
                    </a:lnTo>
                    <a:lnTo>
                      <a:pt x="75" y="64"/>
                    </a:lnTo>
                    <a:lnTo>
                      <a:pt x="63" y="64"/>
                    </a:lnTo>
                    <a:lnTo>
                      <a:pt x="23" y="62"/>
                    </a:lnTo>
                    <a:lnTo>
                      <a:pt x="11" y="44"/>
                    </a:lnTo>
                    <a:lnTo>
                      <a:pt x="14" y="39"/>
                    </a:lnTo>
                    <a:lnTo>
                      <a:pt x="24" y="50"/>
                    </a:lnTo>
                    <a:lnTo>
                      <a:pt x="66" y="55"/>
                    </a:lnTo>
                    <a:lnTo>
                      <a:pt x="76" y="34"/>
                    </a:lnTo>
                    <a:lnTo>
                      <a:pt x="20" y="30"/>
                    </a:lnTo>
                    <a:lnTo>
                      <a:pt x="14" y="22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5" name="Freeform 226">
                <a:extLst>
                  <a:ext uri="{FF2B5EF4-FFF2-40B4-BE49-F238E27FC236}">
                    <a16:creationId xmlns:a16="http://schemas.microsoft.com/office/drawing/2014/main" id="{A0E6286B-14C6-0B73-C16A-794D96A9D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2" y="1703"/>
                <a:ext cx="388" cy="180"/>
              </a:xfrm>
              <a:custGeom>
                <a:avLst/>
                <a:gdLst>
                  <a:gd name="T0" fmla="*/ 0 w 388"/>
                  <a:gd name="T1" fmla="*/ 13 h 180"/>
                  <a:gd name="T2" fmla="*/ 136 w 388"/>
                  <a:gd name="T3" fmla="*/ 85 h 180"/>
                  <a:gd name="T4" fmla="*/ 367 w 388"/>
                  <a:gd name="T5" fmla="*/ 0 h 180"/>
                  <a:gd name="T6" fmla="*/ 379 w 388"/>
                  <a:gd name="T7" fmla="*/ 15 h 180"/>
                  <a:gd name="T8" fmla="*/ 367 w 388"/>
                  <a:gd name="T9" fmla="*/ 43 h 180"/>
                  <a:gd name="T10" fmla="*/ 383 w 388"/>
                  <a:gd name="T11" fmla="*/ 48 h 180"/>
                  <a:gd name="T12" fmla="*/ 383 w 388"/>
                  <a:gd name="T13" fmla="*/ 65 h 180"/>
                  <a:gd name="T14" fmla="*/ 370 w 388"/>
                  <a:gd name="T15" fmla="*/ 83 h 180"/>
                  <a:gd name="T16" fmla="*/ 370 w 388"/>
                  <a:gd name="T17" fmla="*/ 101 h 180"/>
                  <a:gd name="T18" fmla="*/ 388 w 388"/>
                  <a:gd name="T19" fmla="*/ 143 h 180"/>
                  <a:gd name="T20" fmla="*/ 376 w 388"/>
                  <a:gd name="T21" fmla="*/ 162 h 180"/>
                  <a:gd name="T22" fmla="*/ 54 w 388"/>
                  <a:gd name="T23" fmla="*/ 180 h 180"/>
                  <a:gd name="T24" fmla="*/ 46 w 388"/>
                  <a:gd name="T25" fmla="*/ 149 h 180"/>
                  <a:gd name="T26" fmla="*/ 106 w 388"/>
                  <a:gd name="T27" fmla="*/ 168 h 180"/>
                  <a:gd name="T28" fmla="*/ 110 w 388"/>
                  <a:gd name="T29" fmla="*/ 140 h 180"/>
                  <a:gd name="T30" fmla="*/ 121 w 388"/>
                  <a:gd name="T31" fmla="*/ 143 h 180"/>
                  <a:gd name="T32" fmla="*/ 130 w 388"/>
                  <a:gd name="T33" fmla="*/ 121 h 180"/>
                  <a:gd name="T34" fmla="*/ 113 w 388"/>
                  <a:gd name="T35" fmla="*/ 116 h 180"/>
                  <a:gd name="T36" fmla="*/ 113 w 388"/>
                  <a:gd name="T37" fmla="*/ 94 h 180"/>
                  <a:gd name="T38" fmla="*/ 0 w 388"/>
                  <a:gd name="T39" fmla="*/ 13 h 180"/>
                  <a:gd name="T40" fmla="*/ 0 w 388"/>
                  <a:gd name="T41" fmla="*/ 13 h 18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8"/>
                  <a:gd name="T64" fmla="*/ 0 h 180"/>
                  <a:gd name="T65" fmla="*/ 388 w 388"/>
                  <a:gd name="T66" fmla="*/ 180 h 18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8" h="180">
                    <a:moveTo>
                      <a:pt x="0" y="13"/>
                    </a:moveTo>
                    <a:lnTo>
                      <a:pt x="136" y="85"/>
                    </a:lnTo>
                    <a:lnTo>
                      <a:pt x="367" y="0"/>
                    </a:lnTo>
                    <a:lnTo>
                      <a:pt x="379" y="15"/>
                    </a:lnTo>
                    <a:lnTo>
                      <a:pt x="367" y="43"/>
                    </a:lnTo>
                    <a:lnTo>
                      <a:pt x="383" y="48"/>
                    </a:lnTo>
                    <a:lnTo>
                      <a:pt x="383" y="65"/>
                    </a:lnTo>
                    <a:lnTo>
                      <a:pt x="370" y="83"/>
                    </a:lnTo>
                    <a:lnTo>
                      <a:pt x="370" y="101"/>
                    </a:lnTo>
                    <a:lnTo>
                      <a:pt x="388" y="143"/>
                    </a:lnTo>
                    <a:lnTo>
                      <a:pt x="376" y="162"/>
                    </a:lnTo>
                    <a:lnTo>
                      <a:pt x="54" y="180"/>
                    </a:lnTo>
                    <a:lnTo>
                      <a:pt x="46" y="149"/>
                    </a:lnTo>
                    <a:lnTo>
                      <a:pt x="106" y="168"/>
                    </a:lnTo>
                    <a:lnTo>
                      <a:pt x="110" y="140"/>
                    </a:lnTo>
                    <a:lnTo>
                      <a:pt x="121" y="143"/>
                    </a:lnTo>
                    <a:lnTo>
                      <a:pt x="130" y="121"/>
                    </a:lnTo>
                    <a:lnTo>
                      <a:pt x="113" y="116"/>
                    </a:lnTo>
                    <a:lnTo>
                      <a:pt x="113" y="94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335C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6" name="Freeform 227">
                <a:extLst>
                  <a:ext uri="{FF2B5EF4-FFF2-40B4-BE49-F238E27FC236}">
                    <a16:creationId xmlns:a16="http://schemas.microsoft.com/office/drawing/2014/main" id="{B7EDC695-11EE-77F8-C0EE-948E59C99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5" y="1767"/>
                <a:ext cx="191" cy="118"/>
              </a:xfrm>
              <a:custGeom>
                <a:avLst/>
                <a:gdLst>
                  <a:gd name="T0" fmla="*/ 133 w 191"/>
                  <a:gd name="T1" fmla="*/ 86 h 118"/>
                  <a:gd name="T2" fmla="*/ 191 w 191"/>
                  <a:gd name="T3" fmla="*/ 94 h 118"/>
                  <a:gd name="T4" fmla="*/ 188 w 191"/>
                  <a:gd name="T5" fmla="*/ 107 h 118"/>
                  <a:gd name="T6" fmla="*/ 170 w 191"/>
                  <a:gd name="T7" fmla="*/ 116 h 118"/>
                  <a:gd name="T8" fmla="*/ 133 w 191"/>
                  <a:gd name="T9" fmla="*/ 107 h 118"/>
                  <a:gd name="T10" fmla="*/ 105 w 191"/>
                  <a:gd name="T11" fmla="*/ 118 h 118"/>
                  <a:gd name="T12" fmla="*/ 74 w 191"/>
                  <a:gd name="T13" fmla="*/ 118 h 118"/>
                  <a:gd name="T14" fmla="*/ 44 w 191"/>
                  <a:gd name="T15" fmla="*/ 116 h 118"/>
                  <a:gd name="T16" fmla="*/ 5 w 191"/>
                  <a:gd name="T17" fmla="*/ 69 h 118"/>
                  <a:gd name="T18" fmla="*/ 0 w 191"/>
                  <a:gd name="T19" fmla="*/ 46 h 118"/>
                  <a:gd name="T20" fmla="*/ 18 w 191"/>
                  <a:gd name="T21" fmla="*/ 43 h 118"/>
                  <a:gd name="T22" fmla="*/ 27 w 191"/>
                  <a:gd name="T23" fmla="*/ 28 h 118"/>
                  <a:gd name="T24" fmla="*/ 60 w 191"/>
                  <a:gd name="T25" fmla="*/ 9 h 118"/>
                  <a:gd name="T26" fmla="*/ 82 w 191"/>
                  <a:gd name="T27" fmla="*/ 19 h 118"/>
                  <a:gd name="T28" fmla="*/ 96 w 191"/>
                  <a:gd name="T29" fmla="*/ 57 h 118"/>
                  <a:gd name="T30" fmla="*/ 105 w 191"/>
                  <a:gd name="T31" fmla="*/ 28 h 118"/>
                  <a:gd name="T32" fmla="*/ 106 w 191"/>
                  <a:gd name="T33" fmla="*/ 0 h 118"/>
                  <a:gd name="T34" fmla="*/ 127 w 191"/>
                  <a:gd name="T35" fmla="*/ 1 h 118"/>
                  <a:gd name="T36" fmla="*/ 138 w 191"/>
                  <a:gd name="T37" fmla="*/ 48 h 118"/>
                  <a:gd name="T38" fmla="*/ 133 w 191"/>
                  <a:gd name="T39" fmla="*/ 86 h 118"/>
                  <a:gd name="T40" fmla="*/ 133 w 191"/>
                  <a:gd name="T41" fmla="*/ 86 h 11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1"/>
                  <a:gd name="T64" fmla="*/ 0 h 118"/>
                  <a:gd name="T65" fmla="*/ 191 w 191"/>
                  <a:gd name="T66" fmla="*/ 118 h 11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1" h="118">
                    <a:moveTo>
                      <a:pt x="133" y="86"/>
                    </a:moveTo>
                    <a:lnTo>
                      <a:pt x="191" y="94"/>
                    </a:lnTo>
                    <a:lnTo>
                      <a:pt x="188" y="107"/>
                    </a:lnTo>
                    <a:lnTo>
                      <a:pt x="170" y="116"/>
                    </a:lnTo>
                    <a:lnTo>
                      <a:pt x="133" y="107"/>
                    </a:lnTo>
                    <a:lnTo>
                      <a:pt x="105" y="118"/>
                    </a:lnTo>
                    <a:lnTo>
                      <a:pt x="74" y="118"/>
                    </a:lnTo>
                    <a:lnTo>
                      <a:pt x="44" y="116"/>
                    </a:lnTo>
                    <a:lnTo>
                      <a:pt x="5" y="69"/>
                    </a:lnTo>
                    <a:lnTo>
                      <a:pt x="0" y="46"/>
                    </a:lnTo>
                    <a:lnTo>
                      <a:pt x="18" y="43"/>
                    </a:lnTo>
                    <a:lnTo>
                      <a:pt x="27" y="28"/>
                    </a:lnTo>
                    <a:lnTo>
                      <a:pt x="60" y="9"/>
                    </a:lnTo>
                    <a:lnTo>
                      <a:pt x="82" y="19"/>
                    </a:lnTo>
                    <a:lnTo>
                      <a:pt x="96" y="57"/>
                    </a:lnTo>
                    <a:lnTo>
                      <a:pt x="105" y="28"/>
                    </a:lnTo>
                    <a:lnTo>
                      <a:pt x="106" y="0"/>
                    </a:lnTo>
                    <a:lnTo>
                      <a:pt x="127" y="1"/>
                    </a:lnTo>
                    <a:lnTo>
                      <a:pt x="138" y="48"/>
                    </a:lnTo>
                    <a:lnTo>
                      <a:pt x="133" y="86"/>
                    </a:lnTo>
                    <a:close/>
                  </a:path>
                </a:pathLst>
              </a:custGeom>
              <a:solidFill>
                <a:srgbClr val="C769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7" name="Freeform 228">
                <a:extLst>
                  <a:ext uri="{FF2B5EF4-FFF2-40B4-BE49-F238E27FC236}">
                    <a16:creationId xmlns:a16="http://schemas.microsoft.com/office/drawing/2014/main" id="{AF55CDF9-1C9B-903B-3BDD-1179F17A9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2" y="1498"/>
                <a:ext cx="43" cy="88"/>
              </a:xfrm>
              <a:custGeom>
                <a:avLst/>
                <a:gdLst>
                  <a:gd name="T0" fmla="*/ 20 w 43"/>
                  <a:gd name="T1" fmla="*/ 0 h 88"/>
                  <a:gd name="T2" fmla="*/ 0 w 43"/>
                  <a:gd name="T3" fmla="*/ 38 h 88"/>
                  <a:gd name="T4" fmla="*/ 18 w 43"/>
                  <a:gd name="T5" fmla="*/ 88 h 88"/>
                  <a:gd name="T6" fmla="*/ 43 w 43"/>
                  <a:gd name="T7" fmla="*/ 33 h 88"/>
                  <a:gd name="T8" fmla="*/ 35 w 43"/>
                  <a:gd name="T9" fmla="*/ 14 h 88"/>
                  <a:gd name="T10" fmla="*/ 20 w 43"/>
                  <a:gd name="T11" fmla="*/ 0 h 88"/>
                  <a:gd name="T12" fmla="*/ 20 w 43"/>
                  <a:gd name="T13" fmla="*/ 0 h 8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88"/>
                  <a:gd name="T23" fmla="*/ 43 w 43"/>
                  <a:gd name="T24" fmla="*/ 88 h 8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88">
                    <a:moveTo>
                      <a:pt x="20" y="0"/>
                    </a:moveTo>
                    <a:lnTo>
                      <a:pt x="0" y="38"/>
                    </a:lnTo>
                    <a:lnTo>
                      <a:pt x="18" y="88"/>
                    </a:lnTo>
                    <a:lnTo>
                      <a:pt x="43" y="33"/>
                    </a:lnTo>
                    <a:lnTo>
                      <a:pt x="35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8" name="Freeform 229">
                <a:extLst>
                  <a:ext uri="{FF2B5EF4-FFF2-40B4-BE49-F238E27FC236}">
                    <a16:creationId xmlns:a16="http://schemas.microsoft.com/office/drawing/2014/main" id="{EBB18C76-9C4E-D15B-729A-8EC8485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5" y="1560"/>
                <a:ext cx="114" cy="437"/>
              </a:xfrm>
              <a:custGeom>
                <a:avLst/>
                <a:gdLst>
                  <a:gd name="T0" fmla="*/ 56 w 114"/>
                  <a:gd name="T1" fmla="*/ 25 h 437"/>
                  <a:gd name="T2" fmla="*/ 60 w 114"/>
                  <a:gd name="T3" fmla="*/ 40 h 437"/>
                  <a:gd name="T4" fmla="*/ 66 w 114"/>
                  <a:gd name="T5" fmla="*/ 61 h 437"/>
                  <a:gd name="T6" fmla="*/ 73 w 114"/>
                  <a:gd name="T7" fmla="*/ 86 h 437"/>
                  <a:gd name="T8" fmla="*/ 81 w 114"/>
                  <a:gd name="T9" fmla="*/ 116 h 437"/>
                  <a:gd name="T10" fmla="*/ 90 w 114"/>
                  <a:gd name="T11" fmla="*/ 147 h 437"/>
                  <a:gd name="T12" fmla="*/ 97 w 114"/>
                  <a:gd name="T13" fmla="*/ 177 h 437"/>
                  <a:gd name="T14" fmla="*/ 105 w 114"/>
                  <a:gd name="T15" fmla="*/ 207 h 437"/>
                  <a:gd name="T16" fmla="*/ 108 w 114"/>
                  <a:gd name="T17" fmla="*/ 232 h 437"/>
                  <a:gd name="T18" fmla="*/ 111 w 114"/>
                  <a:gd name="T19" fmla="*/ 253 h 437"/>
                  <a:gd name="T20" fmla="*/ 112 w 114"/>
                  <a:gd name="T21" fmla="*/ 273 h 437"/>
                  <a:gd name="T22" fmla="*/ 114 w 114"/>
                  <a:gd name="T23" fmla="*/ 289 h 437"/>
                  <a:gd name="T24" fmla="*/ 112 w 114"/>
                  <a:gd name="T25" fmla="*/ 304 h 437"/>
                  <a:gd name="T26" fmla="*/ 111 w 114"/>
                  <a:gd name="T27" fmla="*/ 319 h 437"/>
                  <a:gd name="T28" fmla="*/ 108 w 114"/>
                  <a:gd name="T29" fmla="*/ 331 h 437"/>
                  <a:gd name="T30" fmla="*/ 105 w 114"/>
                  <a:gd name="T31" fmla="*/ 347 h 437"/>
                  <a:gd name="T32" fmla="*/ 99 w 114"/>
                  <a:gd name="T33" fmla="*/ 361 h 437"/>
                  <a:gd name="T34" fmla="*/ 93 w 114"/>
                  <a:gd name="T35" fmla="*/ 375 h 437"/>
                  <a:gd name="T36" fmla="*/ 87 w 114"/>
                  <a:gd name="T37" fmla="*/ 390 h 437"/>
                  <a:gd name="T38" fmla="*/ 81 w 114"/>
                  <a:gd name="T39" fmla="*/ 405 h 437"/>
                  <a:gd name="T40" fmla="*/ 70 w 114"/>
                  <a:gd name="T41" fmla="*/ 428 h 437"/>
                  <a:gd name="T42" fmla="*/ 68 w 114"/>
                  <a:gd name="T43" fmla="*/ 437 h 437"/>
                  <a:gd name="T44" fmla="*/ 0 w 114"/>
                  <a:gd name="T45" fmla="*/ 375 h 437"/>
                  <a:gd name="T46" fmla="*/ 5 w 114"/>
                  <a:gd name="T47" fmla="*/ 365 h 437"/>
                  <a:gd name="T48" fmla="*/ 9 w 114"/>
                  <a:gd name="T49" fmla="*/ 352 h 437"/>
                  <a:gd name="T50" fmla="*/ 12 w 114"/>
                  <a:gd name="T51" fmla="*/ 340 h 437"/>
                  <a:gd name="T52" fmla="*/ 14 w 114"/>
                  <a:gd name="T53" fmla="*/ 325 h 437"/>
                  <a:gd name="T54" fmla="*/ 17 w 114"/>
                  <a:gd name="T55" fmla="*/ 307 h 437"/>
                  <a:gd name="T56" fmla="*/ 17 w 114"/>
                  <a:gd name="T57" fmla="*/ 286 h 437"/>
                  <a:gd name="T58" fmla="*/ 15 w 114"/>
                  <a:gd name="T59" fmla="*/ 261 h 437"/>
                  <a:gd name="T60" fmla="*/ 14 w 114"/>
                  <a:gd name="T61" fmla="*/ 232 h 437"/>
                  <a:gd name="T62" fmla="*/ 14 w 114"/>
                  <a:gd name="T63" fmla="*/ 205 h 437"/>
                  <a:gd name="T64" fmla="*/ 12 w 114"/>
                  <a:gd name="T65" fmla="*/ 176 h 437"/>
                  <a:gd name="T66" fmla="*/ 12 w 114"/>
                  <a:gd name="T67" fmla="*/ 149 h 437"/>
                  <a:gd name="T68" fmla="*/ 12 w 114"/>
                  <a:gd name="T69" fmla="*/ 120 h 437"/>
                  <a:gd name="T70" fmla="*/ 14 w 114"/>
                  <a:gd name="T71" fmla="*/ 97 h 437"/>
                  <a:gd name="T72" fmla="*/ 17 w 114"/>
                  <a:gd name="T73" fmla="*/ 74 h 437"/>
                  <a:gd name="T74" fmla="*/ 21 w 114"/>
                  <a:gd name="T75" fmla="*/ 52 h 437"/>
                  <a:gd name="T76" fmla="*/ 26 w 114"/>
                  <a:gd name="T77" fmla="*/ 37 h 437"/>
                  <a:gd name="T78" fmla="*/ 32 w 114"/>
                  <a:gd name="T79" fmla="*/ 22 h 437"/>
                  <a:gd name="T80" fmla="*/ 39 w 114"/>
                  <a:gd name="T81" fmla="*/ 9 h 437"/>
                  <a:gd name="T82" fmla="*/ 47 w 114"/>
                  <a:gd name="T83" fmla="*/ 0 h 437"/>
                  <a:gd name="T84" fmla="*/ 56 w 114"/>
                  <a:gd name="T85" fmla="*/ 20 h 4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114"/>
                  <a:gd name="T130" fmla="*/ 0 h 437"/>
                  <a:gd name="T131" fmla="*/ 114 w 114"/>
                  <a:gd name="T132" fmla="*/ 437 h 43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114" h="437">
                    <a:moveTo>
                      <a:pt x="56" y="20"/>
                    </a:moveTo>
                    <a:lnTo>
                      <a:pt x="56" y="25"/>
                    </a:lnTo>
                    <a:lnTo>
                      <a:pt x="57" y="29"/>
                    </a:lnTo>
                    <a:lnTo>
                      <a:pt x="60" y="40"/>
                    </a:lnTo>
                    <a:lnTo>
                      <a:pt x="62" y="49"/>
                    </a:lnTo>
                    <a:lnTo>
                      <a:pt x="66" y="61"/>
                    </a:lnTo>
                    <a:lnTo>
                      <a:pt x="69" y="73"/>
                    </a:lnTo>
                    <a:lnTo>
                      <a:pt x="73" y="86"/>
                    </a:lnTo>
                    <a:lnTo>
                      <a:pt x="78" y="100"/>
                    </a:lnTo>
                    <a:lnTo>
                      <a:pt x="81" y="116"/>
                    </a:lnTo>
                    <a:lnTo>
                      <a:pt x="85" y="131"/>
                    </a:lnTo>
                    <a:lnTo>
                      <a:pt x="90" y="147"/>
                    </a:lnTo>
                    <a:lnTo>
                      <a:pt x="93" y="162"/>
                    </a:lnTo>
                    <a:lnTo>
                      <a:pt x="97" y="177"/>
                    </a:lnTo>
                    <a:lnTo>
                      <a:pt x="100" y="192"/>
                    </a:lnTo>
                    <a:lnTo>
                      <a:pt x="105" y="207"/>
                    </a:lnTo>
                    <a:lnTo>
                      <a:pt x="106" y="219"/>
                    </a:lnTo>
                    <a:lnTo>
                      <a:pt x="108" y="232"/>
                    </a:lnTo>
                    <a:lnTo>
                      <a:pt x="109" y="243"/>
                    </a:lnTo>
                    <a:lnTo>
                      <a:pt x="111" y="253"/>
                    </a:lnTo>
                    <a:lnTo>
                      <a:pt x="111" y="264"/>
                    </a:lnTo>
                    <a:lnTo>
                      <a:pt x="112" y="273"/>
                    </a:lnTo>
                    <a:lnTo>
                      <a:pt x="112" y="280"/>
                    </a:lnTo>
                    <a:lnTo>
                      <a:pt x="114" y="289"/>
                    </a:lnTo>
                    <a:lnTo>
                      <a:pt x="112" y="296"/>
                    </a:lnTo>
                    <a:lnTo>
                      <a:pt x="112" y="304"/>
                    </a:lnTo>
                    <a:lnTo>
                      <a:pt x="111" y="310"/>
                    </a:lnTo>
                    <a:lnTo>
                      <a:pt x="111" y="319"/>
                    </a:lnTo>
                    <a:lnTo>
                      <a:pt x="109" y="325"/>
                    </a:lnTo>
                    <a:lnTo>
                      <a:pt x="108" y="331"/>
                    </a:lnTo>
                    <a:lnTo>
                      <a:pt x="106" y="340"/>
                    </a:lnTo>
                    <a:lnTo>
                      <a:pt x="105" y="347"/>
                    </a:lnTo>
                    <a:lnTo>
                      <a:pt x="100" y="353"/>
                    </a:lnTo>
                    <a:lnTo>
                      <a:pt x="99" y="361"/>
                    </a:lnTo>
                    <a:lnTo>
                      <a:pt x="96" y="368"/>
                    </a:lnTo>
                    <a:lnTo>
                      <a:pt x="93" y="375"/>
                    </a:lnTo>
                    <a:lnTo>
                      <a:pt x="90" y="383"/>
                    </a:lnTo>
                    <a:lnTo>
                      <a:pt x="87" y="390"/>
                    </a:lnTo>
                    <a:lnTo>
                      <a:pt x="84" y="398"/>
                    </a:lnTo>
                    <a:lnTo>
                      <a:pt x="81" y="405"/>
                    </a:lnTo>
                    <a:lnTo>
                      <a:pt x="75" y="417"/>
                    </a:lnTo>
                    <a:lnTo>
                      <a:pt x="70" y="428"/>
                    </a:lnTo>
                    <a:lnTo>
                      <a:pt x="68" y="434"/>
                    </a:lnTo>
                    <a:lnTo>
                      <a:pt x="68" y="437"/>
                    </a:lnTo>
                    <a:lnTo>
                      <a:pt x="0" y="375"/>
                    </a:lnTo>
                    <a:lnTo>
                      <a:pt x="2" y="371"/>
                    </a:lnTo>
                    <a:lnTo>
                      <a:pt x="5" y="365"/>
                    </a:lnTo>
                    <a:lnTo>
                      <a:pt x="9" y="358"/>
                    </a:lnTo>
                    <a:lnTo>
                      <a:pt x="9" y="352"/>
                    </a:lnTo>
                    <a:lnTo>
                      <a:pt x="12" y="346"/>
                    </a:lnTo>
                    <a:lnTo>
                      <a:pt x="12" y="340"/>
                    </a:lnTo>
                    <a:lnTo>
                      <a:pt x="14" y="332"/>
                    </a:lnTo>
                    <a:lnTo>
                      <a:pt x="14" y="325"/>
                    </a:lnTo>
                    <a:lnTo>
                      <a:pt x="15" y="317"/>
                    </a:lnTo>
                    <a:lnTo>
                      <a:pt x="17" y="307"/>
                    </a:lnTo>
                    <a:lnTo>
                      <a:pt x="18" y="296"/>
                    </a:lnTo>
                    <a:lnTo>
                      <a:pt x="17" y="286"/>
                    </a:lnTo>
                    <a:lnTo>
                      <a:pt x="17" y="274"/>
                    </a:lnTo>
                    <a:lnTo>
                      <a:pt x="15" y="261"/>
                    </a:lnTo>
                    <a:lnTo>
                      <a:pt x="15" y="247"/>
                    </a:lnTo>
                    <a:lnTo>
                      <a:pt x="14" y="232"/>
                    </a:lnTo>
                    <a:lnTo>
                      <a:pt x="14" y="219"/>
                    </a:lnTo>
                    <a:lnTo>
                      <a:pt x="14" y="205"/>
                    </a:lnTo>
                    <a:lnTo>
                      <a:pt x="14" y="192"/>
                    </a:lnTo>
                    <a:lnTo>
                      <a:pt x="12" y="176"/>
                    </a:lnTo>
                    <a:lnTo>
                      <a:pt x="12" y="164"/>
                    </a:lnTo>
                    <a:lnTo>
                      <a:pt x="12" y="149"/>
                    </a:lnTo>
                    <a:lnTo>
                      <a:pt x="12" y="135"/>
                    </a:lnTo>
                    <a:lnTo>
                      <a:pt x="12" y="120"/>
                    </a:lnTo>
                    <a:lnTo>
                      <a:pt x="12" y="107"/>
                    </a:lnTo>
                    <a:lnTo>
                      <a:pt x="14" y="97"/>
                    </a:lnTo>
                    <a:lnTo>
                      <a:pt x="17" y="85"/>
                    </a:lnTo>
                    <a:lnTo>
                      <a:pt x="17" y="74"/>
                    </a:lnTo>
                    <a:lnTo>
                      <a:pt x="20" y="62"/>
                    </a:lnTo>
                    <a:lnTo>
                      <a:pt x="21" y="52"/>
                    </a:lnTo>
                    <a:lnTo>
                      <a:pt x="23" y="44"/>
                    </a:lnTo>
                    <a:lnTo>
                      <a:pt x="26" y="37"/>
                    </a:lnTo>
                    <a:lnTo>
                      <a:pt x="29" y="28"/>
                    </a:lnTo>
                    <a:lnTo>
                      <a:pt x="32" y="22"/>
                    </a:lnTo>
                    <a:lnTo>
                      <a:pt x="35" y="17"/>
                    </a:lnTo>
                    <a:lnTo>
                      <a:pt x="39" y="9"/>
                    </a:lnTo>
                    <a:lnTo>
                      <a:pt x="45" y="4"/>
                    </a:lnTo>
                    <a:lnTo>
                      <a:pt x="47" y="0"/>
                    </a:lnTo>
                    <a:lnTo>
                      <a:pt x="50" y="0"/>
                    </a:lnTo>
                    <a:lnTo>
                      <a:pt x="56" y="20"/>
                    </a:lnTo>
                    <a:close/>
                  </a:path>
                </a:pathLst>
              </a:custGeom>
              <a:solidFill>
                <a:srgbClr val="8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59" name="Freeform 230">
                <a:extLst>
                  <a:ext uri="{FF2B5EF4-FFF2-40B4-BE49-F238E27FC236}">
                    <a16:creationId xmlns:a16="http://schemas.microsoft.com/office/drawing/2014/main" id="{55FC8BBE-CBF5-2626-F89C-A41D0841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2035"/>
                <a:ext cx="1084" cy="886"/>
              </a:xfrm>
              <a:custGeom>
                <a:avLst/>
                <a:gdLst>
                  <a:gd name="T0" fmla="*/ 0 w 1084"/>
                  <a:gd name="T1" fmla="*/ 65 h 886"/>
                  <a:gd name="T2" fmla="*/ 48 w 1084"/>
                  <a:gd name="T3" fmla="*/ 2 h 886"/>
                  <a:gd name="T4" fmla="*/ 58 w 1084"/>
                  <a:gd name="T5" fmla="*/ 0 h 886"/>
                  <a:gd name="T6" fmla="*/ 76 w 1084"/>
                  <a:gd name="T7" fmla="*/ 0 h 886"/>
                  <a:gd name="T8" fmla="*/ 103 w 1084"/>
                  <a:gd name="T9" fmla="*/ 0 h 886"/>
                  <a:gd name="T10" fmla="*/ 134 w 1084"/>
                  <a:gd name="T11" fmla="*/ 2 h 886"/>
                  <a:gd name="T12" fmla="*/ 170 w 1084"/>
                  <a:gd name="T13" fmla="*/ 9 h 886"/>
                  <a:gd name="T14" fmla="*/ 209 w 1084"/>
                  <a:gd name="T15" fmla="*/ 18 h 886"/>
                  <a:gd name="T16" fmla="*/ 249 w 1084"/>
                  <a:gd name="T17" fmla="*/ 35 h 886"/>
                  <a:gd name="T18" fmla="*/ 286 w 1084"/>
                  <a:gd name="T19" fmla="*/ 57 h 886"/>
                  <a:gd name="T20" fmla="*/ 324 w 1084"/>
                  <a:gd name="T21" fmla="*/ 82 h 886"/>
                  <a:gd name="T22" fmla="*/ 361 w 1084"/>
                  <a:gd name="T23" fmla="*/ 112 h 886"/>
                  <a:gd name="T24" fmla="*/ 392 w 1084"/>
                  <a:gd name="T25" fmla="*/ 141 h 886"/>
                  <a:gd name="T26" fmla="*/ 421 w 1084"/>
                  <a:gd name="T27" fmla="*/ 169 h 886"/>
                  <a:gd name="T28" fmla="*/ 443 w 1084"/>
                  <a:gd name="T29" fmla="*/ 193 h 886"/>
                  <a:gd name="T30" fmla="*/ 459 w 1084"/>
                  <a:gd name="T31" fmla="*/ 212 h 886"/>
                  <a:gd name="T32" fmla="*/ 468 w 1084"/>
                  <a:gd name="T33" fmla="*/ 223 h 886"/>
                  <a:gd name="T34" fmla="*/ 471 w 1084"/>
                  <a:gd name="T35" fmla="*/ 226 h 886"/>
                  <a:gd name="T36" fmla="*/ 474 w 1084"/>
                  <a:gd name="T37" fmla="*/ 238 h 886"/>
                  <a:gd name="T38" fmla="*/ 482 w 1084"/>
                  <a:gd name="T39" fmla="*/ 263 h 886"/>
                  <a:gd name="T40" fmla="*/ 492 w 1084"/>
                  <a:gd name="T41" fmla="*/ 296 h 886"/>
                  <a:gd name="T42" fmla="*/ 504 w 1084"/>
                  <a:gd name="T43" fmla="*/ 334 h 886"/>
                  <a:gd name="T44" fmla="*/ 519 w 1084"/>
                  <a:gd name="T45" fmla="*/ 376 h 886"/>
                  <a:gd name="T46" fmla="*/ 532 w 1084"/>
                  <a:gd name="T47" fmla="*/ 420 h 886"/>
                  <a:gd name="T48" fmla="*/ 547 w 1084"/>
                  <a:gd name="T49" fmla="*/ 460 h 886"/>
                  <a:gd name="T50" fmla="*/ 561 w 1084"/>
                  <a:gd name="T51" fmla="*/ 499 h 886"/>
                  <a:gd name="T52" fmla="*/ 571 w 1084"/>
                  <a:gd name="T53" fmla="*/ 530 h 886"/>
                  <a:gd name="T54" fmla="*/ 583 w 1084"/>
                  <a:gd name="T55" fmla="*/ 557 h 886"/>
                  <a:gd name="T56" fmla="*/ 592 w 1084"/>
                  <a:gd name="T57" fmla="*/ 579 h 886"/>
                  <a:gd name="T58" fmla="*/ 600 w 1084"/>
                  <a:gd name="T59" fmla="*/ 594 h 886"/>
                  <a:gd name="T60" fmla="*/ 607 w 1084"/>
                  <a:gd name="T61" fmla="*/ 606 h 886"/>
                  <a:gd name="T62" fmla="*/ 612 w 1084"/>
                  <a:gd name="T63" fmla="*/ 618 h 886"/>
                  <a:gd name="T64" fmla="*/ 616 w 1084"/>
                  <a:gd name="T65" fmla="*/ 621 h 886"/>
                  <a:gd name="T66" fmla="*/ 634 w 1084"/>
                  <a:gd name="T67" fmla="*/ 622 h 886"/>
                  <a:gd name="T68" fmla="*/ 667 w 1084"/>
                  <a:gd name="T69" fmla="*/ 627 h 886"/>
                  <a:gd name="T70" fmla="*/ 711 w 1084"/>
                  <a:gd name="T71" fmla="*/ 634 h 886"/>
                  <a:gd name="T72" fmla="*/ 764 w 1084"/>
                  <a:gd name="T73" fmla="*/ 640 h 886"/>
                  <a:gd name="T74" fmla="*/ 819 w 1084"/>
                  <a:gd name="T75" fmla="*/ 649 h 886"/>
                  <a:gd name="T76" fmla="*/ 874 w 1084"/>
                  <a:gd name="T77" fmla="*/ 658 h 886"/>
                  <a:gd name="T78" fmla="*/ 923 w 1084"/>
                  <a:gd name="T79" fmla="*/ 667 h 886"/>
                  <a:gd name="T80" fmla="*/ 964 w 1084"/>
                  <a:gd name="T81" fmla="*/ 676 h 886"/>
                  <a:gd name="T82" fmla="*/ 996 w 1084"/>
                  <a:gd name="T83" fmla="*/ 684 h 886"/>
                  <a:gd name="T84" fmla="*/ 1019 w 1084"/>
                  <a:gd name="T85" fmla="*/ 691 h 886"/>
                  <a:gd name="T86" fmla="*/ 1032 w 1084"/>
                  <a:gd name="T87" fmla="*/ 697 h 886"/>
                  <a:gd name="T88" fmla="*/ 1046 w 1084"/>
                  <a:gd name="T89" fmla="*/ 706 h 886"/>
                  <a:gd name="T90" fmla="*/ 1050 w 1084"/>
                  <a:gd name="T91" fmla="*/ 712 h 886"/>
                  <a:gd name="T92" fmla="*/ 1084 w 1084"/>
                  <a:gd name="T93" fmla="*/ 801 h 886"/>
                  <a:gd name="T94" fmla="*/ 236 w 1084"/>
                  <a:gd name="T95" fmla="*/ 816 h 886"/>
                  <a:gd name="T96" fmla="*/ 0 w 1084"/>
                  <a:gd name="T97" fmla="*/ 147 h 88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084"/>
                  <a:gd name="T148" fmla="*/ 0 h 886"/>
                  <a:gd name="T149" fmla="*/ 1084 w 1084"/>
                  <a:gd name="T150" fmla="*/ 886 h 88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084" h="886">
                    <a:moveTo>
                      <a:pt x="0" y="147"/>
                    </a:moveTo>
                    <a:lnTo>
                      <a:pt x="0" y="65"/>
                    </a:lnTo>
                    <a:lnTo>
                      <a:pt x="48" y="2"/>
                    </a:lnTo>
                    <a:lnTo>
                      <a:pt x="52" y="2"/>
                    </a:lnTo>
                    <a:lnTo>
                      <a:pt x="58" y="0"/>
                    </a:lnTo>
                    <a:lnTo>
                      <a:pt x="67" y="0"/>
                    </a:lnTo>
                    <a:lnTo>
                      <a:pt x="76" y="0"/>
                    </a:lnTo>
                    <a:lnTo>
                      <a:pt x="88" y="0"/>
                    </a:lnTo>
                    <a:lnTo>
                      <a:pt x="103" y="0"/>
                    </a:lnTo>
                    <a:lnTo>
                      <a:pt x="119" y="2"/>
                    </a:lnTo>
                    <a:lnTo>
                      <a:pt x="134" y="2"/>
                    </a:lnTo>
                    <a:lnTo>
                      <a:pt x="152" y="5"/>
                    </a:lnTo>
                    <a:lnTo>
                      <a:pt x="170" y="9"/>
                    </a:lnTo>
                    <a:lnTo>
                      <a:pt x="189" y="14"/>
                    </a:lnTo>
                    <a:lnTo>
                      <a:pt x="209" y="18"/>
                    </a:lnTo>
                    <a:lnTo>
                      <a:pt x="230" y="26"/>
                    </a:lnTo>
                    <a:lnTo>
                      <a:pt x="249" y="35"/>
                    </a:lnTo>
                    <a:lnTo>
                      <a:pt x="268" y="47"/>
                    </a:lnTo>
                    <a:lnTo>
                      <a:pt x="286" y="57"/>
                    </a:lnTo>
                    <a:lnTo>
                      <a:pt x="306" y="69"/>
                    </a:lnTo>
                    <a:lnTo>
                      <a:pt x="324" y="82"/>
                    </a:lnTo>
                    <a:lnTo>
                      <a:pt x="343" y="97"/>
                    </a:lnTo>
                    <a:lnTo>
                      <a:pt x="361" y="112"/>
                    </a:lnTo>
                    <a:lnTo>
                      <a:pt x="377" y="126"/>
                    </a:lnTo>
                    <a:lnTo>
                      <a:pt x="392" y="141"/>
                    </a:lnTo>
                    <a:lnTo>
                      <a:pt x="409" y="157"/>
                    </a:lnTo>
                    <a:lnTo>
                      <a:pt x="421" y="169"/>
                    </a:lnTo>
                    <a:lnTo>
                      <a:pt x="433" y="181"/>
                    </a:lnTo>
                    <a:lnTo>
                      <a:pt x="443" y="193"/>
                    </a:lnTo>
                    <a:lnTo>
                      <a:pt x="452" y="203"/>
                    </a:lnTo>
                    <a:lnTo>
                      <a:pt x="459" y="212"/>
                    </a:lnTo>
                    <a:lnTo>
                      <a:pt x="465" y="218"/>
                    </a:lnTo>
                    <a:lnTo>
                      <a:pt x="468" y="223"/>
                    </a:lnTo>
                    <a:lnTo>
                      <a:pt x="471" y="226"/>
                    </a:lnTo>
                    <a:lnTo>
                      <a:pt x="473" y="232"/>
                    </a:lnTo>
                    <a:lnTo>
                      <a:pt x="474" y="238"/>
                    </a:lnTo>
                    <a:lnTo>
                      <a:pt x="479" y="249"/>
                    </a:lnTo>
                    <a:lnTo>
                      <a:pt x="482" y="263"/>
                    </a:lnTo>
                    <a:lnTo>
                      <a:pt x="486" y="279"/>
                    </a:lnTo>
                    <a:lnTo>
                      <a:pt x="492" y="296"/>
                    </a:lnTo>
                    <a:lnTo>
                      <a:pt x="498" y="315"/>
                    </a:lnTo>
                    <a:lnTo>
                      <a:pt x="504" y="334"/>
                    </a:lnTo>
                    <a:lnTo>
                      <a:pt x="510" y="355"/>
                    </a:lnTo>
                    <a:lnTo>
                      <a:pt x="519" y="376"/>
                    </a:lnTo>
                    <a:lnTo>
                      <a:pt x="526" y="399"/>
                    </a:lnTo>
                    <a:lnTo>
                      <a:pt x="532" y="420"/>
                    </a:lnTo>
                    <a:lnTo>
                      <a:pt x="541" y="440"/>
                    </a:lnTo>
                    <a:lnTo>
                      <a:pt x="547" y="460"/>
                    </a:lnTo>
                    <a:lnTo>
                      <a:pt x="555" y="482"/>
                    </a:lnTo>
                    <a:lnTo>
                      <a:pt x="561" y="499"/>
                    </a:lnTo>
                    <a:lnTo>
                      <a:pt x="565" y="516"/>
                    </a:lnTo>
                    <a:lnTo>
                      <a:pt x="571" y="530"/>
                    </a:lnTo>
                    <a:lnTo>
                      <a:pt x="577" y="545"/>
                    </a:lnTo>
                    <a:lnTo>
                      <a:pt x="583" y="557"/>
                    </a:lnTo>
                    <a:lnTo>
                      <a:pt x="588" y="569"/>
                    </a:lnTo>
                    <a:lnTo>
                      <a:pt x="592" y="579"/>
                    </a:lnTo>
                    <a:lnTo>
                      <a:pt x="597" y="588"/>
                    </a:lnTo>
                    <a:lnTo>
                      <a:pt x="600" y="594"/>
                    </a:lnTo>
                    <a:lnTo>
                      <a:pt x="604" y="601"/>
                    </a:lnTo>
                    <a:lnTo>
                      <a:pt x="607" y="606"/>
                    </a:lnTo>
                    <a:lnTo>
                      <a:pt x="609" y="612"/>
                    </a:lnTo>
                    <a:lnTo>
                      <a:pt x="612" y="618"/>
                    </a:lnTo>
                    <a:lnTo>
                      <a:pt x="614" y="621"/>
                    </a:lnTo>
                    <a:lnTo>
                      <a:pt x="616" y="621"/>
                    </a:lnTo>
                    <a:lnTo>
                      <a:pt x="623" y="621"/>
                    </a:lnTo>
                    <a:lnTo>
                      <a:pt x="634" y="622"/>
                    </a:lnTo>
                    <a:lnTo>
                      <a:pt x="650" y="625"/>
                    </a:lnTo>
                    <a:lnTo>
                      <a:pt x="667" y="627"/>
                    </a:lnTo>
                    <a:lnTo>
                      <a:pt x="689" y="630"/>
                    </a:lnTo>
                    <a:lnTo>
                      <a:pt x="711" y="634"/>
                    </a:lnTo>
                    <a:lnTo>
                      <a:pt x="740" y="639"/>
                    </a:lnTo>
                    <a:lnTo>
                      <a:pt x="764" y="640"/>
                    </a:lnTo>
                    <a:lnTo>
                      <a:pt x="792" y="645"/>
                    </a:lnTo>
                    <a:lnTo>
                      <a:pt x="819" y="649"/>
                    </a:lnTo>
                    <a:lnTo>
                      <a:pt x="849" y="654"/>
                    </a:lnTo>
                    <a:lnTo>
                      <a:pt x="874" y="658"/>
                    </a:lnTo>
                    <a:lnTo>
                      <a:pt x="899" y="661"/>
                    </a:lnTo>
                    <a:lnTo>
                      <a:pt x="923" y="667"/>
                    </a:lnTo>
                    <a:lnTo>
                      <a:pt x="947" y="673"/>
                    </a:lnTo>
                    <a:lnTo>
                      <a:pt x="964" y="676"/>
                    </a:lnTo>
                    <a:lnTo>
                      <a:pt x="981" y="681"/>
                    </a:lnTo>
                    <a:lnTo>
                      <a:pt x="996" y="684"/>
                    </a:lnTo>
                    <a:lnTo>
                      <a:pt x="1008" y="688"/>
                    </a:lnTo>
                    <a:lnTo>
                      <a:pt x="1019" y="691"/>
                    </a:lnTo>
                    <a:lnTo>
                      <a:pt x="1026" y="695"/>
                    </a:lnTo>
                    <a:lnTo>
                      <a:pt x="1032" y="697"/>
                    </a:lnTo>
                    <a:lnTo>
                      <a:pt x="1040" y="701"/>
                    </a:lnTo>
                    <a:lnTo>
                      <a:pt x="1046" y="706"/>
                    </a:lnTo>
                    <a:lnTo>
                      <a:pt x="1050" y="709"/>
                    </a:lnTo>
                    <a:lnTo>
                      <a:pt x="1050" y="712"/>
                    </a:lnTo>
                    <a:lnTo>
                      <a:pt x="1052" y="713"/>
                    </a:lnTo>
                    <a:lnTo>
                      <a:pt x="1084" y="801"/>
                    </a:lnTo>
                    <a:lnTo>
                      <a:pt x="972" y="886"/>
                    </a:lnTo>
                    <a:lnTo>
                      <a:pt x="236" y="816"/>
                    </a:lnTo>
                    <a:lnTo>
                      <a:pt x="0" y="147"/>
                    </a:lnTo>
                    <a:close/>
                  </a:path>
                </a:pathLst>
              </a:custGeom>
              <a:solidFill>
                <a:srgbClr val="D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0" name="Freeform 231">
                <a:extLst>
                  <a:ext uri="{FF2B5EF4-FFF2-40B4-BE49-F238E27FC236}">
                    <a16:creationId xmlns:a16="http://schemas.microsoft.com/office/drawing/2014/main" id="{7C99BF2D-887C-58B2-2A6D-72500D8CC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" y="2144"/>
                <a:ext cx="1145" cy="806"/>
              </a:xfrm>
              <a:custGeom>
                <a:avLst/>
                <a:gdLst>
                  <a:gd name="T0" fmla="*/ 15 w 1145"/>
                  <a:gd name="T1" fmla="*/ 2 h 806"/>
                  <a:gd name="T2" fmla="*/ 54 w 1145"/>
                  <a:gd name="T3" fmla="*/ 8 h 806"/>
                  <a:gd name="T4" fmla="*/ 94 w 1145"/>
                  <a:gd name="T5" fmla="*/ 15 h 806"/>
                  <a:gd name="T6" fmla="*/ 139 w 1145"/>
                  <a:gd name="T7" fmla="*/ 27 h 806"/>
                  <a:gd name="T8" fmla="*/ 176 w 1145"/>
                  <a:gd name="T9" fmla="*/ 41 h 806"/>
                  <a:gd name="T10" fmla="*/ 206 w 1145"/>
                  <a:gd name="T11" fmla="*/ 57 h 806"/>
                  <a:gd name="T12" fmla="*/ 224 w 1145"/>
                  <a:gd name="T13" fmla="*/ 72 h 806"/>
                  <a:gd name="T14" fmla="*/ 243 w 1145"/>
                  <a:gd name="T15" fmla="*/ 94 h 806"/>
                  <a:gd name="T16" fmla="*/ 273 w 1145"/>
                  <a:gd name="T17" fmla="*/ 297 h 806"/>
                  <a:gd name="T18" fmla="*/ 388 w 1145"/>
                  <a:gd name="T19" fmla="*/ 521 h 806"/>
                  <a:gd name="T20" fmla="*/ 370 w 1145"/>
                  <a:gd name="T21" fmla="*/ 475 h 806"/>
                  <a:gd name="T22" fmla="*/ 349 w 1145"/>
                  <a:gd name="T23" fmla="*/ 407 h 806"/>
                  <a:gd name="T24" fmla="*/ 322 w 1145"/>
                  <a:gd name="T25" fmla="*/ 328 h 806"/>
                  <a:gd name="T26" fmla="*/ 301 w 1145"/>
                  <a:gd name="T27" fmla="*/ 252 h 806"/>
                  <a:gd name="T28" fmla="*/ 289 w 1145"/>
                  <a:gd name="T29" fmla="*/ 191 h 806"/>
                  <a:gd name="T30" fmla="*/ 289 w 1145"/>
                  <a:gd name="T31" fmla="*/ 154 h 806"/>
                  <a:gd name="T32" fmla="*/ 298 w 1145"/>
                  <a:gd name="T33" fmla="*/ 135 h 806"/>
                  <a:gd name="T34" fmla="*/ 316 w 1145"/>
                  <a:gd name="T35" fmla="*/ 129 h 806"/>
                  <a:gd name="T36" fmla="*/ 327 w 1145"/>
                  <a:gd name="T37" fmla="*/ 129 h 806"/>
                  <a:gd name="T38" fmla="*/ 346 w 1145"/>
                  <a:gd name="T39" fmla="*/ 123 h 806"/>
                  <a:gd name="T40" fmla="*/ 370 w 1145"/>
                  <a:gd name="T41" fmla="*/ 121 h 806"/>
                  <a:gd name="T42" fmla="*/ 400 w 1145"/>
                  <a:gd name="T43" fmla="*/ 129 h 806"/>
                  <a:gd name="T44" fmla="*/ 430 w 1145"/>
                  <a:gd name="T45" fmla="*/ 148 h 806"/>
                  <a:gd name="T46" fmla="*/ 456 w 1145"/>
                  <a:gd name="T47" fmla="*/ 184 h 806"/>
                  <a:gd name="T48" fmla="*/ 479 w 1145"/>
                  <a:gd name="T49" fmla="*/ 233 h 806"/>
                  <a:gd name="T50" fmla="*/ 498 w 1145"/>
                  <a:gd name="T51" fmla="*/ 288 h 806"/>
                  <a:gd name="T52" fmla="*/ 512 w 1145"/>
                  <a:gd name="T53" fmla="*/ 334 h 806"/>
                  <a:gd name="T54" fmla="*/ 521 w 1145"/>
                  <a:gd name="T55" fmla="*/ 364 h 806"/>
                  <a:gd name="T56" fmla="*/ 603 w 1145"/>
                  <a:gd name="T57" fmla="*/ 583 h 806"/>
                  <a:gd name="T58" fmla="*/ 1093 w 1145"/>
                  <a:gd name="T59" fmla="*/ 655 h 806"/>
                  <a:gd name="T60" fmla="*/ 1105 w 1145"/>
                  <a:gd name="T61" fmla="*/ 676 h 806"/>
                  <a:gd name="T62" fmla="*/ 1125 w 1145"/>
                  <a:gd name="T63" fmla="*/ 712 h 806"/>
                  <a:gd name="T64" fmla="*/ 1140 w 1145"/>
                  <a:gd name="T65" fmla="*/ 749 h 806"/>
                  <a:gd name="T66" fmla="*/ 1145 w 1145"/>
                  <a:gd name="T67" fmla="*/ 786 h 806"/>
                  <a:gd name="T68" fmla="*/ 1084 w 1145"/>
                  <a:gd name="T69" fmla="*/ 804 h 806"/>
                  <a:gd name="T70" fmla="*/ 913 w 1145"/>
                  <a:gd name="T71" fmla="*/ 803 h 806"/>
                  <a:gd name="T72" fmla="*/ 741 w 1145"/>
                  <a:gd name="T73" fmla="*/ 798 h 806"/>
                  <a:gd name="T74" fmla="*/ 571 w 1145"/>
                  <a:gd name="T75" fmla="*/ 794 h 806"/>
                  <a:gd name="T76" fmla="*/ 398 w 1145"/>
                  <a:gd name="T77" fmla="*/ 791 h 806"/>
                  <a:gd name="T78" fmla="*/ 230 w 1145"/>
                  <a:gd name="T79" fmla="*/ 791 h 806"/>
                  <a:gd name="T80" fmla="*/ 216 w 1145"/>
                  <a:gd name="T81" fmla="*/ 770 h 806"/>
                  <a:gd name="T82" fmla="*/ 188 w 1145"/>
                  <a:gd name="T83" fmla="*/ 715 h 806"/>
                  <a:gd name="T84" fmla="*/ 151 w 1145"/>
                  <a:gd name="T85" fmla="*/ 631 h 806"/>
                  <a:gd name="T86" fmla="*/ 110 w 1145"/>
                  <a:gd name="T87" fmla="*/ 533 h 806"/>
                  <a:gd name="T88" fmla="*/ 69 w 1145"/>
                  <a:gd name="T89" fmla="*/ 424 h 806"/>
                  <a:gd name="T90" fmla="*/ 37 w 1145"/>
                  <a:gd name="T91" fmla="*/ 315 h 806"/>
                  <a:gd name="T92" fmla="*/ 13 w 1145"/>
                  <a:gd name="T93" fmla="*/ 209 h 806"/>
                  <a:gd name="T94" fmla="*/ 1 w 1145"/>
                  <a:gd name="T95" fmla="*/ 121 h 806"/>
                  <a:gd name="T96" fmla="*/ 0 w 1145"/>
                  <a:gd name="T97" fmla="*/ 49 h 806"/>
                  <a:gd name="T98" fmla="*/ 0 w 1145"/>
                  <a:gd name="T99" fmla="*/ 8 h 806"/>
                  <a:gd name="T100" fmla="*/ 0 w 1145"/>
                  <a:gd name="T101" fmla="*/ 0 h 80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145"/>
                  <a:gd name="T154" fmla="*/ 0 h 806"/>
                  <a:gd name="T155" fmla="*/ 1145 w 1145"/>
                  <a:gd name="T156" fmla="*/ 806 h 80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145" h="806">
                    <a:moveTo>
                      <a:pt x="0" y="0"/>
                    </a:moveTo>
                    <a:lnTo>
                      <a:pt x="7" y="2"/>
                    </a:lnTo>
                    <a:lnTo>
                      <a:pt x="15" y="2"/>
                    </a:lnTo>
                    <a:lnTo>
                      <a:pt x="27" y="3"/>
                    </a:lnTo>
                    <a:lnTo>
                      <a:pt x="39" y="5"/>
                    </a:lnTo>
                    <a:lnTo>
                      <a:pt x="54" y="8"/>
                    </a:lnTo>
                    <a:lnTo>
                      <a:pt x="64" y="9"/>
                    </a:lnTo>
                    <a:lnTo>
                      <a:pt x="79" y="12"/>
                    </a:lnTo>
                    <a:lnTo>
                      <a:pt x="94" y="15"/>
                    </a:lnTo>
                    <a:lnTo>
                      <a:pt x="110" y="20"/>
                    </a:lnTo>
                    <a:lnTo>
                      <a:pt x="124" y="23"/>
                    </a:lnTo>
                    <a:lnTo>
                      <a:pt x="139" y="27"/>
                    </a:lnTo>
                    <a:lnTo>
                      <a:pt x="152" y="32"/>
                    </a:lnTo>
                    <a:lnTo>
                      <a:pt x="166" y="38"/>
                    </a:lnTo>
                    <a:lnTo>
                      <a:pt x="176" y="41"/>
                    </a:lnTo>
                    <a:lnTo>
                      <a:pt x="186" y="47"/>
                    </a:lnTo>
                    <a:lnTo>
                      <a:pt x="197" y="49"/>
                    </a:lnTo>
                    <a:lnTo>
                      <a:pt x="206" y="57"/>
                    </a:lnTo>
                    <a:lnTo>
                      <a:pt x="212" y="61"/>
                    </a:lnTo>
                    <a:lnTo>
                      <a:pt x="219" y="67"/>
                    </a:lnTo>
                    <a:lnTo>
                      <a:pt x="224" y="72"/>
                    </a:lnTo>
                    <a:lnTo>
                      <a:pt x="231" y="79"/>
                    </a:lnTo>
                    <a:lnTo>
                      <a:pt x="239" y="87"/>
                    </a:lnTo>
                    <a:lnTo>
                      <a:pt x="243" y="94"/>
                    </a:lnTo>
                    <a:lnTo>
                      <a:pt x="248" y="100"/>
                    </a:lnTo>
                    <a:lnTo>
                      <a:pt x="249" y="103"/>
                    </a:lnTo>
                    <a:lnTo>
                      <a:pt x="273" y="297"/>
                    </a:lnTo>
                    <a:lnTo>
                      <a:pt x="392" y="531"/>
                    </a:lnTo>
                    <a:lnTo>
                      <a:pt x="391" y="528"/>
                    </a:lnTo>
                    <a:lnTo>
                      <a:pt x="388" y="521"/>
                    </a:lnTo>
                    <a:lnTo>
                      <a:pt x="383" y="509"/>
                    </a:lnTo>
                    <a:lnTo>
                      <a:pt x="377" y="495"/>
                    </a:lnTo>
                    <a:lnTo>
                      <a:pt x="370" y="475"/>
                    </a:lnTo>
                    <a:lnTo>
                      <a:pt x="364" y="455"/>
                    </a:lnTo>
                    <a:lnTo>
                      <a:pt x="355" y="431"/>
                    </a:lnTo>
                    <a:lnTo>
                      <a:pt x="349" y="407"/>
                    </a:lnTo>
                    <a:lnTo>
                      <a:pt x="340" y="382"/>
                    </a:lnTo>
                    <a:lnTo>
                      <a:pt x="331" y="355"/>
                    </a:lnTo>
                    <a:lnTo>
                      <a:pt x="322" y="328"/>
                    </a:lnTo>
                    <a:lnTo>
                      <a:pt x="315" y="303"/>
                    </a:lnTo>
                    <a:lnTo>
                      <a:pt x="307" y="275"/>
                    </a:lnTo>
                    <a:lnTo>
                      <a:pt x="301" y="252"/>
                    </a:lnTo>
                    <a:lnTo>
                      <a:pt x="297" y="228"/>
                    </a:lnTo>
                    <a:lnTo>
                      <a:pt x="294" y="211"/>
                    </a:lnTo>
                    <a:lnTo>
                      <a:pt x="289" y="191"/>
                    </a:lnTo>
                    <a:lnTo>
                      <a:pt x="288" y="176"/>
                    </a:lnTo>
                    <a:lnTo>
                      <a:pt x="288" y="163"/>
                    </a:lnTo>
                    <a:lnTo>
                      <a:pt x="289" y="154"/>
                    </a:lnTo>
                    <a:lnTo>
                      <a:pt x="291" y="145"/>
                    </a:lnTo>
                    <a:lnTo>
                      <a:pt x="294" y="139"/>
                    </a:lnTo>
                    <a:lnTo>
                      <a:pt x="298" y="135"/>
                    </a:lnTo>
                    <a:lnTo>
                      <a:pt x="301" y="133"/>
                    </a:lnTo>
                    <a:lnTo>
                      <a:pt x="309" y="129"/>
                    </a:lnTo>
                    <a:lnTo>
                      <a:pt x="316" y="129"/>
                    </a:lnTo>
                    <a:lnTo>
                      <a:pt x="321" y="130"/>
                    </a:lnTo>
                    <a:lnTo>
                      <a:pt x="324" y="132"/>
                    </a:lnTo>
                    <a:lnTo>
                      <a:pt x="327" y="129"/>
                    </a:lnTo>
                    <a:lnTo>
                      <a:pt x="334" y="127"/>
                    </a:lnTo>
                    <a:lnTo>
                      <a:pt x="339" y="124"/>
                    </a:lnTo>
                    <a:lnTo>
                      <a:pt x="346" y="123"/>
                    </a:lnTo>
                    <a:lnTo>
                      <a:pt x="353" y="123"/>
                    </a:lnTo>
                    <a:lnTo>
                      <a:pt x="362" y="123"/>
                    </a:lnTo>
                    <a:lnTo>
                      <a:pt x="370" y="121"/>
                    </a:lnTo>
                    <a:lnTo>
                      <a:pt x="380" y="123"/>
                    </a:lnTo>
                    <a:lnTo>
                      <a:pt x="389" y="124"/>
                    </a:lnTo>
                    <a:lnTo>
                      <a:pt x="400" y="129"/>
                    </a:lnTo>
                    <a:lnTo>
                      <a:pt x="409" y="133"/>
                    </a:lnTo>
                    <a:lnTo>
                      <a:pt x="421" y="139"/>
                    </a:lnTo>
                    <a:lnTo>
                      <a:pt x="430" y="148"/>
                    </a:lnTo>
                    <a:lnTo>
                      <a:pt x="440" y="160"/>
                    </a:lnTo>
                    <a:lnTo>
                      <a:pt x="447" y="170"/>
                    </a:lnTo>
                    <a:lnTo>
                      <a:pt x="456" y="184"/>
                    </a:lnTo>
                    <a:lnTo>
                      <a:pt x="464" y="200"/>
                    </a:lnTo>
                    <a:lnTo>
                      <a:pt x="473" y="217"/>
                    </a:lnTo>
                    <a:lnTo>
                      <a:pt x="479" y="233"/>
                    </a:lnTo>
                    <a:lnTo>
                      <a:pt x="486" y="251"/>
                    </a:lnTo>
                    <a:lnTo>
                      <a:pt x="492" y="270"/>
                    </a:lnTo>
                    <a:lnTo>
                      <a:pt x="498" y="288"/>
                    </a:lnTo>
                    <a:lnTo>
                      <a:pt x="503" y="305"/>
                    </a:lnTo>
                    <a:lnTo>
                      <a:pt x="509" y="319"/>
                    </a:lnTo>
                    <a:lnTo>
                      <a:pt x="512" y="334"/>
                    </a:lnTo>
                    <a:lnTo>
                      <a:pt x="516" y="348"/>
                    </a:lnTo>
                    <a:lnTo>
                      <a:pt x="518" y="357"/>
                    </a:lnTo>
                    <a:lnTo>
                      <a:pt x="521" y="364"/>
                    </a:lnTo>
                    <a:lnTo>
                      <a:pt x="521" y="370"/>
                    </a:lnTo>
                    <a:lnTo>
                      <a:pt x="522" y="373"/>
                    </a:lnTo>
                    <a:lnTo>
                      <a:pt x="603" y="583"/>
                    </a:lnTo>
                    <a:lnTo>
                      <a:pt x="1052" y="600"/>
                    </a:lnTo>
                    <a:lnTo>
                      <a:pt x="1090" y="652"/>
                    </a:lnTo>
                    <a:lnTo>
                      <a:pt x="1093" y="655"/>
                    </a:lnTo>
                    <a:lnTo>
                      <a:pt x="1096" y="661"/>
                    </a:lnTo>
                    <a:lnTo>
                      <a:pt x="1101" y="668"/>
                    </a:lnTo>
                    <a:lnTo>
                      <a:pt x="1105" y="676"/>
                    </a:lnTo>
                    <a:lnTo>
                      <a:pt x="1111" y="688"/>
                    </a:lnTo>
                    <a:lnTo>
                      <a:pt x="1117" y="698"/>
                    </a:lnTo>
                    <a:lnTo>
                      <a:pt x="1125" y="712"/>
                    </a:lnTo>
                    <a:lnTo>
                      <a:pt x="1129" y="724"/>
                    </a:lnTo>
                    <a:lnTo>
                      <a:pt x="1135" y="737"/>
                    </a:lnTo>
                    <a:lnTo>
                      <a:pt x="1140" y="749"/>
                    </a:lnTo>
                    <a:lnTo>
                      <a:pt x="1142" y="762"/>
                    </a:lnTo>
                    <a:lnTo>
                      <a:pt x="1144" y="774"/>
                    </a:lnTo>
                    <a:lnTo>
                      <a:pt x="1145" y="786"/>
                    </a:lnTo>
                    <a:lnTo>
                      <a:pt x="1144" y="795"/>
                    </a:lnTo>
                    <a:lnTo>
                      <a:pt x="1141" y="806"/>
                    </a:lnTo>
                    <a:lnTo>
                      <a:pt x="1084" y="804"/>
                    </a:lnTo>
                    <a:lnTo>
                      <a:pt x="1028" y="804"/>
                    </a:lnTo>
                    <a:lnTo>
                      <a:pt x="969" y="803"/>
                    </a:lnTo>
                    <a:lnTo>
                      <a:pt x="913" y="803"/>
                    </a:lnTo>
                    <a:lnTo>
                      <a:pt x="855" y="800"/>
                    </a:lnTo>
                    <a:lnTo>
                      <a:pt x="798" y="800"/>
                    </a:lnTo>
                    <a:lnTo>
                      <a:pt x="741" y="798"/>
                    </a:lnTo>
                    <a:lnTo>
                      <a:pt x="686" y="798"/>
                    </a:lnTo>
                    <a:lnTo>
                      <a:pt x="628" y="795"/>
                    </a:lnTo>
                    <a:lnTo>
                      <a:pt x="571" y="794"/>
                    </a:lnTo>
                    <a:lnTo>
                      <a:pt x="513" y="792"/>
                    </a:lnTo>
                    <a:lnTo>
                      <a:pt x="456" y="792"/>
                    </a:lnTo>
                    <a:lnTo>
                      <a:pt x="398" y="791"/>
                    </a:lnTo>
                    <a:lnTo>
                      <a:pt x="342" y="791"/>
                    </a:lnTo>
                    <a:lnTo>
                      <a:pt x="285" y="791"/>
                    </a:lnTo>
                    <a:lnTo>
                      <a:pt x="230" y="791"/>
                    </a:lnTo>
                    <a:lnTo>
                      <a:pt x="227" y="788"/>
                    </a:lnTo>
                    <a:lnTo>
                      <a:pt x="222" y="780"/>
                    </a:lnTo>
                    <a:lnTo>
                      <a:pt x="216" y="770"/>
                    </a:lnTo>
                    <a:lnTo>
                      <a:pt x="209" y="755"/>
                    </a:lnTo>
                    <a:lnTo>
                      <a:pt x="198" y="736"/>
                    </a:lnTo>
                    <a:lnTo>
                      <a:pt x="188" y="715"/>
                    </a:lnTo>
                    <a:lnTo>
                      <a:pt x="176" y="689"/>
                    </a:lnTo>
                    <a:lnTo>
                      <a:pt x="164" y="664"/>
                    </a:lnTo>
                    <a:lnTo>
                      <a:pt x="151" y="631"/>
                    </a:lnTo>
                    <a:lnTo>
                      <a:pt x="137" y="601"/>
                    </a:lnTo>
                    <a:lnTo>
                      <a:pt x="122" y="567"/>
                    </a:lnTo>
                    <a:lnTo>
                      <a:pt x="110" y="533"/>
                    </a:lnTo>
                    <a:lnTo>
                      <a:pt x="94" y="497"/>
                    </a:lnTo>
                    <a:lnTo>
                      <a:pt x="82" y="461"/>
                    </a:lnTo>
                    <a:lnTo>
                      <a:pt x="69" y="424"/>
                    </a:lnTo>
                    <a:lnTo>
                      <a:pt x="58" y="388"/>
                    </a:lnTo>
                    <a:lnTo>
                      <a:pt x="46" y="351"/>
                    </a:lnTo>
                    <a:lnTo>
                      <a:pt x="37" y="315"/>
                    </a:lnTo>
                    <a:lnTo>
                      <a:pt x="28" y="279"/>
                    </a:lnTo>
                    <a:lnTo>
                      <a:pt x="21" y="245"/>
                    </a:lnTo>
                    <a:lnTo>
                      <a:pt x="13" y="209"/>
                    </a:lnTo>
                    <a:lnTo>
                      <a:pt x="10" y="179"/>
                    </a:lnTo>
                    <a:lnTo>
                      <a:pt x="4" y="148"/>
                    </a:lnTo>
                    <a:lnTo>
                      <a:pt x="1" y="121"/>
                    </a:lnTo>
                    <a:lnTo>
                      <a:pt x="0" y="93"/>
                    </a:lnTo>
                    <a:lnTo>
                      <a:pt x="0" y="72"/>
                    </a:lnTo>
                    <a:lnTo>
                      <a:pt x="0" y="49"/>
                    </a:lnTo>
                    <a:lnTo>
                      <a:pt x="0" y="33"/>
                    </a:lnTo>
                    <a:lnTo>
                      <a:pt x="0" y="18"/>
                    </a:lnTo>
                    <a:lnTo>
                      <a:pt x="0" y="8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1" name="Freeform 232">
                <a:extLst>
                  <a:ext uri="{FF2B5EF4-FFF2-40B4-BE49-F238E27FC236}">
                    <a16:creationId xmlns:a16="http://schemas.microsoft.com/office/drawing/2014/main" id="{961DED86-6667-4B15-31FB-BB5EA8B200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" y="2323"/>
                <a:ext cx="263" cy="155"/>
              </a:xfrm>
              <a:custGeom>
                <a:avLst/>
                <a:gdLst>
                  <a:gd name="T0" fmla="*/ 0 w 263"/>
                  <a:gd name="T1" fmla="*/ 0 h 155"/>
                  <a:gd name="T2" fmla="*/ 3 w 263"/>
                  <a:gd name="T3" fmla="*/ 52 h 155"/>
                  <a:gd name="T4" fmla="*/ 251 w 263"/>
                  <a:gd name="T5" fmla="*/ 155 h 155"/>
                  <a:gd name="T6" fmla="*/ 263 w 263"/>
                  <a:gd name="T7" fmla="*/ 94 h 155"/>
                  <a:gd name="T8" fmla="*/ 0 w 263"/>
                  <a:gd name="T9" fmla="*/ 0 h 155"/>
                  <a:gd name="T10" fmla="*/ 0 w 263"/>
                  <a:gd name="T11" fmla="*/ 0 h 15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3"/>
                  <a:gd name="T19" fmla="*/ 0 h 155"/>
                  <a:gd name="T20" fmla="*/ 263 w 263"/>
                  <a:gd name="T21" fmla="*/ 155 h 15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3" h="155">
                    <a:moveTo>
                      <a:pt x="0" y="0"/>
                    </a:moveTo>
                    <a:lnTo>
                      <a:pt x="3" y="52"/>
                    </a:lnTo>
                    <a:lnTo>
                      <a:pt x="251" y="155"/>
                    </a:lnTo>
                    <a:lnTo>
                      <a:pt x="263" y="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1BDB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2" name="Freeform 233">
                <a:extLst>
                  <a:ext uri="{FF2B5EF4-FFF2-40B4-BE49-F238E27FC236}">
                    <a16:creationId xmlns:a16="http://schemas.microsoft.com/office/drawing/2014/main" id="{C2B0BD23-71D7-BD05-FC9D-046F5833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0" y="2219"/>
                <a:ext cx="501" cy="271"/>
              </a:xfrm>
              <a:custGeom>
                <a:avLst/>
                <a:gdLst>
                  <a:gd name="T0" fmla="*/ 9 w 501"/>
                  <a:gd name="T1" fmla="*/ 109 h 271"/>
                  <a:gd name="T2" fmla="*/ 38 w 501"/>
                  <a:gd name="T3" fmla="*/ 119 h 271"/>
                  <a:gd name="T4" fmla="*/ 79 w 501"/>
                  <a:gd name="T5" fmla="*/ 136 h 271"/>
                  <a:gd name="T6" fmla="*/ 126 w 501"/>
                  <a:gd name="T7" fmla="*/ 155 h 271"/>
                  <a:gd name="T8" fmla="*/ 170 w 501"/>
                  <a:gd name="T9" fmla="*/ 176 h 271"/>
                  <a:gd name="T10" fmla="*/ 205 w 501"/>
                  <a:gd name="T11" fmla="*/ 192 h 271"/>
                  <a:gd name="T12" fmla="*/ 231 w 501"/>
                  <a:gd name="T13" fmla="*/ 206 h 271"/>
                  <a:gd name="T14" fmla="*/ 247 w 501"/>
                  <a:gd name="T15" fmla="*/ 218 h 271"/>
                  <a:gd name="T16" fmla="*/ 262 w 501"/>
                  <a:gd name="T17" fmla="*/ 228 h 271"/>
                  <a:gd name="T18" fmla="*/ 247 w 501"/>
                  <a:gd name="T19" fmla="*/ 247 h 271"/>
                  <a:gd name="T20" fmla="*/ 222 w 501"/>
                  <a:gd name="T21" fmla="*/ 236 h 271"/>
                  <a:gd name="T22" fmla="*/ 200 w 501"/>
                  <a:gd name="T23" fmla="*/ 224 h 271"/>
                  <a:gd name="T24" fmla="*/ 179 w 501"/>
                  <a:gd name="T25" fmla="*/ 215 h 271"/>
                  <a:gd name="T26" fmla="*/ 152 w 501"/>
                  <a:gd name="T27" fmla="*/ 204 h 271"/>
                  <a:gd name="T28" fmla="*/ 126 w 501"/>
                  <a:gd name="T29" fmla="*/ 194 h 271"/>
                  <a:gd name="T30" fmla="*/ 101 w 501"/>
                  <a:gd name="T31" fmla="*/ 185 h 271"/>
                  <a:gd name="T32" fmla="*/ 80 w 501"/>
                  <a:gd name="T33" fmla="*/ 179 h 271"/>
                  <a:gd name="T34" fmla="*/ 65 w 501"/>
                  <a:gd name="T35" fmla="*/ 174 h 271"/>
                  <a:gd name="T36" fmla="*/ 76 w 501"/>
                  <a:gd name="T37" fmla="*/ 182 h 271"/>
                  <a:gd name="T38" fmla="*/ 97 w 501"/>
                  <a:gd name="T39" fmla="*/ 191 h 271"/>
                  <a:gd name="T40" fmla="*/ 123 w 501"/>
                  <a:gd name="T41" fmla="*/ 203 h 271"/>
                  <a:gd name="T42" fmla="*/ 167 w 501"/>
                  <a:gd name="T43" fmla="*/ 222 h 271"/>
                  <a:gd name="T44" fmla="*/ 214 w 501"/>
                  <a:gd name="T45" fmla="*/ 244 h 271"/>
                  <a:gd name="T46" fmla="*/ 253 w 501"/>
                  <a:gd name="T47" fmla="*/ 262 h 271"/>
                  <a:gd name="T48" fmla="*/ 270 w 501"/>
                  <a:gd name="T49" fmla="*/ 271 h 271"/>
                  <a:gd name="T50" fmla="*/ 295 w 501"/>
                  <a:gd name="T51" fmla="*/ 250 h 271"/>
                  <a:gd name="T52" fmla="*/ 311 w 501"/>
                  <a:gd name="T53" fmla="*/ 238 h 271"/>
                  <a:gd name="T54" fmla="*/ 329 w 501"/>
                  <a:gd name="T55" fmla="*/ 224 h 271"/>
                  <a:gd name="T56" fmla="*/ 371 w 501"/>
                  <a:gd name="T57" fmla="*/ 200 h 271"/>
                  <a:gd name="T58" fmla="*/ 422 w 501"/>
                  <a:gd name="T59" fmla="*/ 171 h 271"/>
                  <a:gd name="T60" fmla="*/ 465 w 501"/>
                  <a:gd name="T61" fmla="*/ 146 h 271"/>
                  <a:gd name="T62" fmla="*/ 490 w 501"/>
                  <a:gd name="T63" fmla="*/ 131 h 271"/>
                  <a:gd name="T64" fmla="*/ 469 w 501"/>
                  <a:gd name="T65" fmla="*/ 79 h 271"/>
                  <a:gd name="T66" fmla="*/ 286 w 501"/>
                  <a:gd name="T67" fmla="*/ 0 h 271"/>
                  <a:gd name="T68" fmla="*/ 268 w 501"/>
                  <a:gd name="T69" fmla="*/ 3 h 271"/>
                  <a:gd name="T70" fmla="*/ 250 w 501"/>
                  <a:gd name="T71" fmla="*/ 9 h 271"/>
                  <a:gd name="T72" fmla="*/ 217 w 501"/>
                  <a:gd name="T73" fmla="*/ 19 h 271"/>
                  <a:gd name="T74" fmla="*/ 176 w 501"/>
                  <a:gd name="T75" fmla="*/ 37 h 271"/>
                  <a:gd name="T76" fmla="*/ 122 w 501"/>
                  <a:gd name="T77" fmla="*/ 55 h 271"/>
                  <a:gd name="T78" fmla="*/ 74 w 501"/>
                  <a:gd name="T79" fmla="*/ 76 h 271"/>
                  <a:gd name="T80" fmla="*/ 31 w 501"/>
                  <a:gd name="T81" fmla="*/ 92 h 271"/>
                  <a:gd name="T82" fmla="*/ 4 w 501"/>
                  <a:gd name="T83" fmla="*/ 104 h 271"/>
                  <a:gd name="T84" fmla="*/ 0 w 501"/>
                  <a:gd name="T85" fmla="*/ 107 h 27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501"/>
                  <a:gd name="T130" fmla="*/ 0 h 271"/>
                  <a:gd name="T131" fmla="*/ 501 w 501"/>
                  <a:gd name="T132" fmla="*/ 271 h 27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501" h="271">
                    <a:moveTo>
                      <a:pt x="0" y="107"/>
                    </a:moveTo>
                    <a:lnTo>
                      <a:pt x="3" y="107"/>
                    </a:lnTo>
                    <a:lnTo>
                      <a:pt x="9" y="109"/>
                    </a:lnTo>
                    <a:lnTo>
                      <a:pt x="18" y="113"/>
                    </a:lnTo>
                    <a:lnTo>
                      <a:pt x="27" y="116"/>
                    </a:lnTo>
                    <a:lnTo>
                      <a:pt x="38" y="119"/>
                    </a:lnTo>
                    <a:lnTo>
                      <a:pt x="50" y="125"/>
                    </a:lnTo>
                    <a:lnTo>
                      <a:pt x="67" y="131"/>
                    </a:lnTo>
                    <a:lnTo>
                      <a:pt x="79" y="136"/>
                    </a:lnTo>
                    <a:lnTo>
                      <a:pt x="95" y="142"/>
                    </a:lnTo>
                    <a:lnTo>
                      <a:pt x="110" y="149"/>
                    </a:lnTo>
                    <a:lnTo>
                      <a:pt x="126" y="155"/>
                    </a:lnTo>
                    <a:lnTo>
                      <a:pt x="141" y="162"/>
                    </a:lnTo>
                    <a:lnTo>
                      <a:pt x="155" y="168"/>
                    </a:lnTo>
                    <a:lnTo>
                      <a:pt x="170" y="176"/>
                    </a:lnTo>
                    <a:lnTo>
                      <a:pt x="185" y="182"/>
                    </a:lnTo>
                    <a:lnTo>
                      <a:pt x="195" y="186"/>
                    </a:lnTo>
                    <a:lnTo>
                      <a:pt x="205" y="192"/>
                    </a:lnTo>
                    <a:lnTo>
                      <a:pt x="214" y="197"/>
                    </a:lnTo>
                    <a:lnTo>
                      <a:pt x="223" y="201"/>
                    </a:lnTo>
                    <a:lnTo>
                      <a:pt x="231" y="206"/>
                    </a:lnTo>
                    <a:lnTo>
                      <a:pt x="237" y="209"/>
                    </a:lnTo>
                    <a:lnTo>
                      <a:pt x="243" y="213"/>
                    </a:lnTo>
                    <a:lnTo>
                      <a:pt x="247" y="218"/>
                    </a:lnTo>
                    <a:lnTo>
                      <a:pt x="255" y="221"/>
                    </a:lnTo>
                    <a:lnTo>
                      <a:pt x="259" y="225"/>
                    </a:lnTo>
                    <a:lnTo>
                      <a:pt x="262" y="228"/>
                    </a:lnTo>
                    <a:lnTo>
                      <a:pt x="264" y="230"/>
                    </a:lnTo>
                    <a:lnTo>
                      <a:pt x="250" y="250"/>
                    </a:lnTo>
                    <a:lnTo>
                      <a:pt x="247" y="247"/>
                    </a:lnTo>
                    <a:lnTo>
                      <a:pt x="243" y="244"/>
                    </a:lnTo>
                    <a:lnTo>
                      <a:pt x="232" y="240"/>
                    </a:lnTo>
                    <a:lnTo>
                      <a:pt x="222" y="236"/>
                    </a:lnTo>
                    <a:lnTo>
                      <a:pt x="214" y="231"/>
                    </a:lnTo>
                    <a:lnTo>
                      <a:pt x="208" y="228"/>
                    </a:lnTo>
                    <a:lnTo>
                      <a:pt x="200" y="224"/>
                    </a:lnTo>
                    <a:lnTo>
                      <a:pt x="194" y="221"/>
                    </a:lnTo>
                    <a:lnTo>
                      <a:pt x="186" y="218"/>
                    </a:lnTo>
                    <a:lnTo>
                      <a:pt x="179" y="215"/>
                    </a:lnTo>
                    <a:lnTo>
                      <a:pt x="170" y="210"/>
                    </a:lnTo>
                    <a:lnTo>
                      <a:pt x="162" y="209"/>
                    </a:lnTo>
                    <a:lnTo>
                      <a:pt x="152" y="204"/>
                    </a:lnTo>
                    <a:lnTo>
                      <a:pt x="144" y="200"/>
                    </a:lnTo>
                    <a:lnTo>
                      <a:pt x="134" y="197"/>
                    </a:lnTo>
                    <a:lnTo>
                      <a:pt x="126" y="194"/>
                    </a:lnTo>
                    <a:lnTo>
                      <a:pt x="117" y="189"/>
                    </a:lnTo>
                    <a:lnTo>
                      <a:pt x="110" y="186"/>
                    </a:lnTo>
                    <a:lnTo>
                      <a:pt x="101" y="185"/>
                    </a:lnTo>
                    <a:lnTo>
                      <a:pt x="95" y="183"/>
                    </a:lnTo>
                    <a:lnTo>
                      <a:pt x="88" y="180"/>
                    </a:lnTo>
                    <a:lnTo>
                      <a:pt x="80" y="179"/>
                    </a:lnTo>
                    <a:lnTo>
                      <a:pt x="76" y="176"/>
                    </a:lnTo>
                    <a:lnTo>
                      <a:pt x="71" y="176"/>
                    </a:lnTo>
                    <a:lnTo>
                      <a:pt x="65" y="174"/>
                    </a:lnTo>
                    <a:lnTo>
                      <a:pt x="64" y="174"/>
                    </a:lnTo>
                    <a:lnTo>
                      <a:pt x="67" y="176"/>
                    </a:lnTo>
                    <a:lnTo>
                      <a:pt x="76" y="182"/>
                    </a:lnTo>
                    <a:lnTo>
                      <a:pt x="85" y="186"/>
                    </a:lnTo>
                    <a:lnTo>
                      <a:pt x="94" y="191"/>
                    </a:lnTo>
                    <a:lnTo>
                      <a:pt x="97" y="191"/>
                    </a:lnTo>
                    <a:lnTo>
                      <a:pt x="103" y="194"/>
                    </a:lnTo>
                    <a:lnTo>
                      <a:pt x="110" y="197"/>
                    </a:lnTo>
                    <a:lnTo>
                      <a:pt x="123" y="203"/>
                    </a:lnTo>
                    <a:lnTo>
                      <a:pt x="135" y="209"/>
                    </a:lnTo>
                    <a:lnTo>
                      <a:pt x="152" y="215"/>
                    </a:lnTo>
                    <a:lnTo>
                      <a:pt x="167" y="222"/>
                    </a:lnTo>
                    <a:lnTo>
                      <a:pt x="185" y="231"/>
                    </a:lnTo>
                    <a:lnTo>
                      <a:pt x="200" y="237"/>
                    </a:lnTo>
                    <a:lnTo>
                      <a:pt x="214" y="244"/>
                    </a:lnTo>
                    <a:lnTo>
                      <a:pt x="229" y="252"/>
                    </a:lnTo>
                    <a:lnTo>
                      <a:pt x="243" y="258"/>
                    </a:lnTo>
                    <a:lnTo>
                      <a:pt x="253" y="262"/>
                    </a:lnTo>
                    <a:lnTo>
                      <a:pt x="262" y="267"/>
                    </a:lnTo>
                    <a:lnTo>
                      <a:pt x="267" y="270"/>
                    </a:lnTo>
                    <a:lnTo>
                      <a:pt x="270" y="271"/>
                    </a:lnTo>
                    <a:lnTo>
                      <a:pt x="276" y="265"/>
                    </a:lnTo>
                    <a:lnTo>
                      <a:pt x="289" y="256"/>
                    </a:lnTo>
                    <a:lnTo>
                      <a:pt x="295" y="250"/>
                    </a:lnTo>
                    <a:lnTo>
                      <a:pt x="302" y="246"/>
                    </a:lnTo>
                    <a:lnTo>
                      <a:pt x="308" y="241"/>
                    </a:lnTo>
                    <a:lnTo>
                      <a:pt x="311" y="238"/>
                    </a:lnTo>
                    <a:lnTo>
                      <a:pt x="314" y="234"/>
                    </a:lnTo>
                    <a:lnTo>
                      <a:pt x="322" y="231"/>
                    </a:lnTo>
                    <a:lnTo>
                      <a:pt x="329" y="224"/>
                    </a:lnTo>
                    <a:lnTo>
                      <a:pt x="343" y="218"/>
                    </a:lnTo>
                    <a:lnTo>
                      <a:pt x="355" y="209"/>
                    </a:lnTo>
                    <a:lnTo>
                      <a:pt x="371" y="200"/>
                    </a:lnTo>
                    <a:lnTo>
                      <a:pt x="387" y="191"/>
                    </a:lnTo>
                    <a:lnTo>
                      <a:pt x="405" y="182"/>
                    </a:lnTo>
                    <a:lnTo>
                      <a:pt x="422" y="171"/>
                    </a:lnTo>
                    <a:lnTo>
                      <a:pt x="437" y="162"/>
                    </a:lnTo>
                    <a:lnTo>
                      <a:pt x="452" y="153"/>
                    </a:lnTo>
                    <a:lnTo>
                      <a:pt x="465" y="146"/>
                    </a:lnTo>
                    <a:lnTo>
                      <a:pt x="477" y="139"/>
                    </a:lnTo>
                    <a:lnTo>
                      <a:pt x="486" y="134"/>
                    </a:lnTo>
                    <a:lnTo>
                      <a:pt x="490" y="131"/>
                    </a:lnTo>
                    <a:lnTo>
                      <a:pt x="493" y="131"/>
                    </a:lnTo>
                    <a:lnTo>
                      <a:pt x="501" y="107"/>
                    </a:lnTo>
                    <a:lnTo>
                      <a:pt x="469" y="79"/>
                    </a:lnTo>
                    <a:lnTo>
                      <a:pt x="289" y="1"/>
                    </a:lnTo>
                    <a:lnTo>
                      <a:pt x="288" y="0"/>
                    </a:lnTo>
                    <a:lnTo>
                      <a:pt x="286" y="0"/>
                    </a:lnTo>
                    <a:lnTo>
                      <a:pt x="280" y="0"/>
                    </a:lnTo>
                    <a:lnTo>
                      <a:pt x="276" y="3"/>
                    </a:lnTo>
                    <a:lnTo>
                      <a:pt x="268" y="3"/>
                    </a:lnTo>
                    <a:lnTo>
                      <a:pt x="264" y="4"/>
                    </a:lnTo>
                    <a:lnTo>
                      <a:pt x="256" y="6"/>
                    </a:lnTo>
                    <a:lnTo>
                      <a:pt x="250" y="9"/>
                    </a:lnTo>
                    <a:lnTo>
                      <a:pt x="240" y="12"/>
                    </a:lnTo>
                    <a:lnTo>
                      <a:pt x="229" y="16"/>
                    </a:lnTo>
                    <a:lnTo>
                      <a:pt x="217" y="19"/>
                    </a:lnTo>
                    <a:lnTo>
                      <a:pt x="205" y="27"/>
                    </a:lnTo>
                    <a:lnTo>
                      <a:pt x="189" y="30"/>
                    </a:lnTo>
                    <a:lnTo>
                      <a:pt x="176" y="37"/>
                    </a:lnTo>
                    <a:lnTo>
                      <a:pt x="158" y="42"/>
                    </a:lnTo>
                    <a:lnTo>
                      <a:pt x="141" y="49"/>
                    </a:lnTo>
                    <a:lnTo>
                      <a:pt x="122" y="55"/>
                    </a:lnTo>
                    <a:lnTo>
                      <a:pt x="107" y="62"/>
                    </a:lnTo>
                    <a:lnTo>
                      <a:pt x="89" y="68"/>
                    </a:lnTo>
                    <a:lnTo>
                      <a:pt x="74" y="76"/>
                    </a:lnTo>
                    <a:lnTo>
                      <a:pt x="58" y="82"/>
                    </a:lnTo>
                    <a:lnTo>
                      <a:pt x="44" y="86"/>
                    </a:lnTo>
                    <a:lnTo>
                      <a:pt x="31" y="92"/>
                    </a:lnTo>
                    <a:lnTo>
                      <a:pt x="21" y="97"/>
                    </a:lnTo>
                    <a:lnTo>
                      <a:pt x="12" y="100"/>
                    </a:lnTo>
                    <a:lnTo>
                      <a:pt x="4" y="104"/>
                    </a:lnTo>
                    <a:lnTo>
                      <a:pt x="0" y="106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3" name="Freeform 234">
                <a:extLst>
                  <a:ext uri="{FF2B5EF4-FFF2-40B4-BE49-F238E27FC236}">
                    <a16:creationId xmlns:a16="http://schemas.microsoft.com/office/drawing/2014/main" id="{CB13A368-5F83-BE74-F878-AA65DD2774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3" y="2355"/>
                <a:ext cx="492" cy="155"/>
              </a:xfrm>
              <a:custGeom>
                <a:avLst/>
                <a:gdLst>
                  <a:gd name="T0" fmla="*/ 8 w 492"/>
                  <a:gd name="T1" fmla="*/ 0 h 155"/>
                  <a:gd name="T2" fmla="*/ 15 w 492"/>
                  <a:gd name="T3" fmla="*/ 1 h 155"/>
                  <a:gd name="T4" fmla="*/ 37 w 492"/>
                  <a:gd name="T5" fmla="*/ 3 h 155"/>
                  <a:gd name="T6" fmla="*/ 49 w 492"/>
                  <a:gd name="T7" fmla="*/ 3 h 155"/>
                  <a:gd name="T8" fmla="*/ 64 w 492"/>
                  <a:gd name="T9" fmla="*/ 4 h 155"/>
                  <a:gd name="T10" fmla="*/ 81 w 492"/>
                  <a:gd name="T11" fmla="*/ 6 h 155"/>
                  <a:gd name="T12" fmla="*/ 91 w 492"/>
                  <a:gd name="T13" fmla="*/ 10 h 155"/>
                  <a:gd name="T14" fmla="*/ 106 w 492"/>
                  <a:gd name="T15" fmla="*/ 17 h 155"/>
                  <a:gd name="T16" fmla="*/ 124 w 492"/>
                  <a:gd name="T17" fmla="*/ 29 h 155"/>
                  <a:gd name="T18" fmla="*/ 142 w 492"/>
                  <a:gd name="T19" fmla="*/ 38 h 155"/>
                  <a:gd name="T20" fmla="*/ 155 w 492"/>
                  <a:gd name="T21" fmla="*/ 44 h 155"/>
                  <a:gd name="T22" fmla="*/ 169 w 492"/>
                  <a:gd name="T23" fmla="*/ 52 h 155"/>
                  <a:gd name="T24" fmla="*/ 173 w 492"/>
                  <a:gd name="T25" fmla="*/ 55 h 155"/>
                  <a:gd name="T26" fmla="*/ 189 w 492"/>
                  <a:gd name="T27" fmla="*/ 55 h 155"/>
                  <a:gd name="T28" fmla="*/ 207 w 492"/>
                  <a:gd name="T29" fmla="*/ 56 h 155"/>
                  <a:gd name="T30" fmla="*/ 222 w 492"/>
                  <a:gd name="T31" fmla="*/ 56 h 155"/>
                  <a:gd name="T32" fmla="*/ 237 w 492"/>
                  <a:gd name="T33" fmla="*/ 56 h 155"/>
                  <a:gd name="T34" fmla="*/ 251 w 492"/>
                  <a:gd name="T35" fmla="*/ 56 h 155"/>
                  <a:gd name="T36" fmla="*/ 270 w 492"/>
                  <a:gd name="T37" fmla="*/ 53 h 155"/>
                  <a:gd name="T38" fmla="*/ 291 w 492"/>
                  <a:gd name="T39" fmla="*/ 50 h 155"/>
                  <a:gd name="T40" fmla="*/ 309 w 492"/>
                  <a:gd name="T41" fmla="*/ 47 h 155"/>
                  <a:gd name="T42" fmla="*/ 327 w 492"/>
                  <a:gd name="T43" fmla="*/ 44 h 155"/>
                  <a:gd name="T44" fmla="*/ 339 w 492"/>
                  <a:gd name="T45" fmla="*/ 44 h 155"/>
                  <a:gd name="T46" fmla="*/ 354 w 492"/>
                  <a:gd name="T47" fmla="*/ 43 h 155"/>
                  <a:gd name="T48" fmla="*/ 370 w 492"/>
                  <a:gd name="T49" fmla="*/ 43 h 155"/>
                  <a:gd name="T50" fmla="*/ 385 w 492"/>
                  <a:gd name="T51" fmla="*/ 43 h 155"/>
                  <a:gd name="T52" fmla="*/ 401 w 492"/>
                  <a:gd name="T53" fmla="*/ 43 h 155"/>
                  <a:gd name="T54" fmla="*/ 422 w 492"/>
                  <a:gd name="T55" fmla="*/ 44 h 155"/>
                  <a:gd name="T56" fmla="*/ 439 w 492"/>
                  <a:gd name="T57" fmla="*/ 46 h 155"/>
                  <a:gd name="T58" fmla="*/ 492 w 492"/>
                  <a:gd name="T59" fmla="*/ 102 h 155"/>
                  <a:gd name="T60" fmla="*/ 416 w 492"/>
                  <a:gd name="T61" fmla="*/ 153 h 155"/>
                  <a:gd name="T62" fmla="*/ 400 w 492"/>
                  <a:gd name="T63" fmla="*/ 153 h 155"/>
                  <a:gd name="T64" fmla="*/ 379 w 492"/>
                  <a:gd name="T65" fmla="*/ 152 h 155"/>
                  <a:gd name="T66" fmla="*/ 359 w 492"/>
                  <a:gd name="T67" fmla="*/ 149 h 155"/>
                  <a:gd name="T68" fmla="*/ 333 w 492"/>
                  <a:gd name="T69" fmla="*/ 143 h 155"/>
                  <a:gd name="T70" fmla="*/ 301 w 492"/>
                  <a:gd name="T71" fmla="*/ 135 h 155"/>
                  <a:gd name="T72" fmla="*/ 267 w 492"/>
                  <a:gd name="T73" fmla="*/ 129 h 155"/>
                  <a:gd name="T74" fmla="*/ 234 w 492"/>
                  <a:gd name="T75" fmla="*/ 120 h 155"/>
                  <a:gd name="T76" fmla="*/ 201 w 492"/>
                  <a:gd name="T77" fmla="*/ 113 h 155"/>
                  <a:gd name="T78" fmla="*/ 173 w 492"/>
                  <a:gd name="T79" fmla="*/ 107 h 155"/>
                  <a:gd name="T80" fmla="*/ 152 w 492"/>
                  <a:gd name="T81" fmla="*/ 101 h 155"/>
                  <a:gd name="T82" fmla="*/ 140 w 492"/>
                  <a:gd name="T83" fmla="*/ 100 h 155"/>
                  <a:gd name="T84" fmla="*/ 6 w 492"/>
                  <a:gd name="T85" fmla="*/ 114 h 155"/>
                  <a:gd name="T86" fmla="*/ 73 w 492"/>
                  <a:gd name="T87" fmla="*/ 64 h 155"/>
                  <a:gd name="T88" fmla="*/ 66 w 492"/>
                  <a:gd name="T89" fmla="*/ 44 h 155"/>
                  <a:gd name="T90" fmla="*/ 52 w 492"/>
                  <a:gd name="T91" fmla="*/ 29 h 155"/>
                  <a:gd name="T92" fmla="*/ 39 w 492"/>
                  <a:gd name="T93" fmla="*/ 25 h 155"/>
                  <a:gd name="T94" fmla="*/ 22 w 492"/>
                  <a:gd name="T95" fmla="*/ 22 h 155"/>
                  <a:gd name="T96" fmla="*/ 0 w 492"/>
                  <a:gd name="T97" fmla="*/ 9 h 15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492"/>
                  <a:gd name="T148" fmla="*/ 0 h 155"/>
                  <a:gd name="T149" fmla="*/ 492 w 492"/>
                  <a:gd name="T150" fmla="*/ 155 h 15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492" h="155">
                    <a:moveTo>
                      <a:pt x="0" y="9"/>
                    </a:moveTo>
                    <a:lnTo>
                      <a:pt x="8" y="0"/>
                    </a:lnTo>
                    <a:lnTo>
                      <a:pt x="9" y="0"/>
                    </a:lnTo>
                    <a:lnTo>
                      <a:pt x="15" y="1"/>
                    </a:lnTo>
                    <a:lnTo>
                      <a:pt x="24" y="1"/>
                    </a:lnTo>
                    <a:lnTo>
                      <a:pt x="37" y="3"/>
                    </a:lnTo>
                    <a:lnTo>
                      <a:pt x="43" y="3"/>
                    </a:lnTo>
                    <a:lnTo>
                      <a:pt x="49" y="3"/>
                    </a:lnTo>
                    <a:lnTo>
                      <a:pt x="57" y="3"/>
                    </a:lnTo>
                    <a:lnTo>
                      <a:pt x="64" y="4"/>
                    </a:lnTo>
                    <a:lnTo>
                      <a:pt x="75" y="4"/>
                    </a:lnTo>
                    <a:lnTo>
                      <a:pt x="81" y="6"/>
                    </a:lnTo>
                    <a:lnTo>
                      <a:pt x="85" y="7"/>
                    </a:lnTo>
                    <a:lnTo>
                      <a:pt x="91" y="10"/>
                    </a:lnTo>
                    <a:lnTo>
                      <a:pt x="98" y="14"/>
                    </a:lnTo>
                    <a:lnTo>
                      <a:pt x="106" y="17"/>
                    </a:lnTo>
                    <a:lnTo>
                      <a:pt x="116" y="25"/>
                    </a:lnTo>
                    <a:lnTo>
                      <a:pt x="124" y="29"/>
                    </a:lnTo>
                    <a:lnTo>
                      <a:pt x="134" y="35"/>
                    </a:lnTo>
                    <a:lnTo>
                      <a:pt x="142" y="38"/>
                    </a:lnTo>
                    <a:lnTo>
                      <a:pt x="149" y="41"/>
                    </a:lnTo>
                    <a:lnTo>
                      <a:pt x="155" y="44"/>
                    </a:lnTo>
                    <a:lnTo>
                      <a:pt x="161" y="49"/>
                    </a:lnTo>
                    <a:lnTo>
                      <a:pt x="169" y="52"/>
                    </a:lnTo>
                    <a:lnTo>
                      <a:pt x="172" y="55"/>
                    </a:lnTo>
                    <a:lnTo>
                      <a:pt x="173" y="55"/>
                    </a:lnTo>
                    <a:lnTo>
                      <a:pt x="181" y="55"/>
                    </a:lnTo>
                    <a:lnTo>
                      <a:pt x="189" y="55"/>
                    </a:lnTo>
                    <a:lnTo>
                      <a:pt x="203" y="56"/>
                    </a:lnTo>
                    <a:lnTo>
                      <a:pt x="207" y="56"/>
                    </a:lnTo>
                    <a:lnTo>
                      <a:pt x="215" y="56"/>
                    </a:lnTo>
                    <a:lnTo>
                      <a:pt x="222" y="56"/>
                    </a:lnTo>
                    <a:lnTo>
                      <a:pt x="230" y="56"/>
                    </a:lnTo>
                    <a:lnTo>
                      <a:pt x="237" y="56"/>
                    </a:lnTo>
                    <a:lnTo>
                      <a:pt x="245" y="56"/>
                    </a:lnTo>
                    <a:lnTo>
                      <a:pt x="251" y="56"/>
                    </a:lnTo>
                    <a:lnTo>
                      <a:pt x="260" y="56"/>
                    </a:lnTo>
                    <a:lnTo>
                      <a:pt x="270" y="53"/>
                    </a:lnTo>
                    <a:lnTo>
                      <a:pt x="282" y="52"/>
                    </a:lnTo>
                    <a:lnTo>
                      <a:pt x="291" y="50"/>
                    </a:lnTo>
                    <a:lnTo>
                      <a:pt x="301" y="50"/>
                    </a:lnTo>
                    <a:lnTo>
                      <a:pt x="309" y="47"/>
                    </a:lnTo>
                    <a:lnTo>
                      <a:pt x="321" y="46"/>
                    </a:lnTo>
                    <a:lnTo>
                      <a:pt x="327" y="44"/>
                    </a:lnTo>
                    <a:lnTo>
                      <a:pt x="333" y="44"/>
                    </a:lnTo>
                    <a:lnTo>
                      <a:pt x="339" y="44"/>
                    </a:lnTo>
                    <a:lnTo>
                      <a:pt x="348" y="44"/>
                    </a:lnTo>
                    <a:lnTo>
                      <a:pt x="354" y="43"/>
                    </a:lnTo>
                    <a:lnTo>
                      <a:pt x="361" y="43"/>
                    </a:lnTo>
                    <a:lnTo>
                      <a:pt x="370" y="43"/>
                    </a:lnTo>
                    <a:lnTo>
                      <a:pt x="377" y="43"/>
                    </a:lnTo>
                    <a:lnTo>
                      <a:pt x="385" y="43"/>
                    </a:lnTo>
                    <a:lnTo>
                      <a:pt x="394" y="43"/>
                    </a:lnTo>
                    <a:lnTo>
                      <a:pt x="401" y="43"/>
                    </a:lnTo>
                    <a:lnTo>
                      <a:pt x="409" y="44"/>
                    </a:lnTo>
                    <a:lnTo>
                      <a:pt x="422" y="44"/>
                    </a:lnTo>
                    <a:lnTo>
                      <a:pt x="433" y="46"/>
                    </a:lnTo>
                    <a:lnTo>
                      <a:pt x="439" y="46"/>
                    </a:lnTo>
                    <a:lnTo>
                      <a:pt x="443" y="47"/>
                    </a:lnTo>
                    <a:lnTo>
                      <a:pt x="492" y="102"/>
                    </a:lnTo>
                    <a:lnTo>
                      <a:pt x="416" y="153"/>
                    </a:lnTo>
                    <a:lnTo>
                      <a:pt x="407" y="155"/>
                    </a:lnTo>
                    <a:lnTo>
                      <a:pt x="400" y="153"/>
                    </a:lnTo>
                    <a:lnTo>
                      <a:pt x="388" y="152"/>
                    </a:lnTo>
                    <a:lnTo>
                      <a:pt x="379" y="152"/>
                    </a:lnTo>
                    <a:lnTo>
                      <a:pt x="370" y="150"/>
                    </a:lnTo>
                    <a:lnTo>
                      <a:pt x="359" y="149"/>
                    </a:lnTo>
                    <a:lnTo>
                      <a:pt x="348" y="147"/>
                    </a:lnTo>
                    <a:lnTo>
                      <a:pt x="333" y="143"/>
                    </a:lnTo>
                    <a:lnTo>
                      <a:pt x="318" y="140"/>
                    </a:lnTo>
                    <a:lnTo>
                      <a:pt x="301" y="135"/>
                    </a:lnTo>
                    <a:lnTo>
                      <a:pt x="285" y="132"/>
                    </a:lnTo>
                    <a:lnTo>
                      <a:pt x="267" y="129"/>
                    </a:lnTo>
                    <a:lnTo>
                      <a:pt x="251" y="125"/>
                    </a:lnTo>
                    <a:lnTo>
                      <a:pt x="234" y="120"/>
                    </a:lnTo>
                    <a:lnTo>
                      <a:pt x="218" y="117"/>
                    </a:lnTo>
                    <a:lnTo>
                      <a:pt x="201" y="113"/>
                    </a:lnTo>
                    <a:lnTo>
                      <a:pt x="186" y="108"/>
                    </a:lnTo>
                    <a:lnTo>
                      <a:pt x="173" y="107"/>
                    </a:lnTo>
                    <a:lnTo>
                      <a:pt x="163" y="104"/>
                    </a:lnTo>
                    <a:lnTo>
                      <a:pt x="152" y="101"/>
                    </a:lnTo>
                    <a:lnTo>
                      <a:pt x="146" y="100"/>
                    </a:lnTo>
                    <a:lnTo>
                      <a:pt x="140" y="100"/>
                    </a:lnTo>
                    <a:lnTo>
                      <a:pt x="46" y="119"/>
                    </a:lnTo>
                    <a:lnTo>
                      <a:pt x="6" y="114"/>
                    </a:lnTo>
                    <a:lnTo>
                      <a:pt x="75" y="70"/>
                    </a:lnTo>
                    <a:lnTo>
                      <a:pt x="73" y="64"/>
                    </a:lnTo>
                    <a:lnTo>
                      <a:pt x="72" y="56"/>
                    </a:lnTo>
                    <a:lnTo>
                      <a:pt x="66" y="44"/>
                    </a:lnTo>
                    <a:lnTo>
                      <a:pt x="60" y="35"/>
                    </a:lnTo>
                    <a:lnTo>
                      <a:pt x="52" y="29"/>
                    </a:lnTo>
                    <a:lnTo>
                      <a:pt x="46" y="28"/>
                    </a:lnTo>
                    <a:lnTo>
                      <a:pt x="39" y="25"/>
                    </a:lnTo>
                    <a:lnTo>
                      <a:pt x="33" y="23"/>
                    </a:lnTo>
                    <a:lnTo>
                      <a:pt x="22" y="22"/>
                    </a:lnTo>
                    <a:lnTo>
                      <a:pt x="19" y="22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8F2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4" name="Freeform 235">
                <a:extLst>
                  <a:ext uri="{FF2B5EF4-FFF2-40B4-BE49-F238E27FC236}">
                    <a16:creationId xmlns:a16="http://schemas.microsoft.com/office/drawing/2014/main" id="{1EE178ED-D9C0-F181-1A9F-BDE6BFB30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6" y="2361"/>
                <a:ext cx="375" cy="101"/>
              </a:xfrm>
              <a:custGeom>
                <a:avLst/>
                <a:gdLst>
                  <a:gd name="T0" fmla="*/ 0 w 375"/>
                  <a:gd name="T1" fmla="*/ 0 h 101"/>
                  <a:gd name="T2" fmla="*/ 51 w 375"/>
                  <a:gd name="T3" fmla="*/ 8 h 101"/>
                  <a:gd name="T4" fmla="*/ 106 w 375"/>
                  <a:gd name="T5" fmla="*/ 49 h 101"/>
                  <a:gd name="T6" fmla="*/ 170 w 375"/>
                  <a:gd name="T7" fmla="*/ 53 h 101"/>
                  <a:gd name="T8" fmla="*/ 170 w 375"/>
                  <a:gd name="T9" fmla="*/ 52 h 101"/>
                  <a:gd name="T10" fmla="*/ 175 w 375"/>
                  <a:gd name="T11" fmla="*/ 52 h 101"/>
                  <a:gd name="T12" fmla="*/ 182 w 375"/>
                  <a:gd name="T13" fmla="*/ 50 h 101"/>
                  <a:gd name="T14" fmla="*/ 191 w 375"/>
                  <a:gd name="T15" fmla="*/ 50 h 101"/>
                  <a:gd name="T16" fmla="*/ 200 w 375"/>
                  <a:gd name="T17" fmla="*/ 49 h 101"/>
                  <a:gd name="T18" fmla="*/ 214 w 375"/>
                  <a:gd name="T19" fmla="*/ 47 h 101"/>
                  <a:gd name="T20" fmla="*/ 226 w 375"/>
                  <a:gd name="T21" fmla="*/ 46 h 101"/>
                  <a:gd name="T22" fmla="*/ 240 w 375"/>
                  <a:gd name="T23" fmla="*/ 46 h 101"/>
                  <a:gd name="T24" fmla="*/ 255 w 375"/>
                  <a:gd name="T25" fmla="*/ 44 h 101"/>
                  <a:gd name="T26" fmla="*/ 270 w 375"/>
                  <a:gd name="T27" fmla="*/ 44 h 101"/>
                  <a:gd name="T28" fmla="*/ 284 w 375"/>
                  <a:gd name="T29" fmla="*/ 43 h 101"/>
                  <a:gd name="T30" fmla="*/ 300 w 375"/>
                  <a:gd name="T31" fmla="*/ 43 h 101"/>
                  <a:gd name="T32" fmla="*/ 314 w 375"/>
                  <a:gd name="T33" fmla="*/ 43 h 101"/>
                  <a:gd name="T34" fmla="*/ 327 w 375"/>
                  <a:gd name="T35" fmla="*/ 43 h 101"/>
                  <a:gd name="T36" fmla="*/ 339 w 375"/>
                  <a:gd name="T37" fmla="*/ 43 h 101"/>
                  <a:gd name="T38" fmla="*/ 349 w 375"/>
                  <a:gd name="T39" fmla="*/ 44 h 101"/>
                  <a:gd name="T40" fmla="*/ 355 w 375"/>
                  <a:gd name="T41" fmla="*/ 44 h 101"/>
                  <a:gd name="T42" fmla="*/ 363 w 375"/>
                  <a:gd name="T43" fmla="*/ 47 h 101"/>
                  <a:gd name="T44" fmla="*/ 367 w 375"/>
                  <a:gd name="T45" fmla="*/ 50 h 101"/>
                  <a:gd name="T46" fmla="*/ 372 w 375"/>
                  <a:gd name="T47" fmla="*/ 53 h 101"/>
                  <a:gd name="T48" fmla="*/ 375 w 375"/>
                  <a:gd name="T49" fmla="*/ 59 h 101"/>
                  <a:gd name="T50" fmla="*/ 375 w 375"/>
                  <a:gd name="T51" fmla="*/ 67 h 101"/>
                  <a:gd name="T52" fmla="*/ 369 w 375"/>
                  <a:gd name="T53" fmla="*/ 77 h 101"/>
                  <a:gd name="T54" fmla="*/ 364 w 375"/>
                  <a:gd name="T55" fmla="*/ 82 h 101"/>
                  <a:gd name="T56" fmla="*/ 306 w 375"/>
                  <a:gd name="T57" fmla="*/ 101 h 101"/>
                  <a:gd name="T58" fmla="*/ 305 w 375"/>
                  <a:gd name="T59" fmla="*/ 99 h 101"/>
                  <a:gd name="T60" fmla="*/ 299 w 375"/>
                  <a:gd name="T61" fmla="*/ 98 h 101"/>
                  <a:gd name="T62" fmla="*/ 290 w 375"/>
                  <a:gd name="T63" fmla="*/ 94 h 101"/>
                  <a:gd name="T64" fmla="*/ 278 w 375"/>
                  <a:gd name="T65" fmla="*/ 91 h 101"/>
                  <a:gd name="T66" fmla="*/ 270 w 375"/>
                  <a:gd name="T67" fmla="*/ 89 h 101"/>
                  <a:gd name="T68" fmla="*/ 261 w 375"/>
                  <a:gd name="T69" fmla="*/ 88 h 101"/>
                  <a:gd name="T70" fmla="*/ 254 w 375"/>
                  <a:gd name="T71" fmla="*/ 85 h 101"/>
                  <a:gd name="T72" fmla="*/ 246 w 375"/>
                  <a:gd name="T73" fmla="*/ 83 h 101"/>
                  <a:gd name="T74" fmla="*/ 236 w 375"/>
                  <a:gd name="T75" fmla="*/ 80 h 101"/>
                  <a:gd name="T76" fmla="*/ 227 w 375"/>
                  <a:gd name="T77" fmla="*/ 79 h 101"/>
                  <a:gd name="T78" fmla="*/ 217 w 375"/>
                  <a:gd name="T79" fmla="*/ 77 h 101"/>
                  <a:gd name="T80" fmla="*/ 206 w 375"/>
                  <a:gd name="T81" fmla="*/ 77 h 101"/>
                  <a:gd name="T82" fmla="*/ 194 w 375"/>
                  <a:gd name="T83" fmla="*/ 74 h 101"/>
                  <a:gd name="T84" fmla="*/ 184 w 375"/>
                  <a:gd name="T85" fmla="*/ 73 h 101"/>
                  <a:gd name="T86" fmla="*/ 172 w 375"/>
                  <a:gd name="T87" fmla="*/ 70 h 101"/>
                  <a:gd name="T88" fmla="*/ 160 w 375"/>
                  <a:gd name="T89" fmla="*/ 70 h 101"/>
                  <a:gd name="T90" fmla="*/ 148 w 375"/>
                  <a:gd name="T91" fmla="*/ 68 h 101"/>
                  <a:gd name="T92" fmla="*/ 138 w 375"/>
                  <a:gd name="T93" fmla="*/ 67 h 101"/>
                  <a:gd name="T94" fmla="*/ 127 w 375"/>
                  <a:gd name="T95" fmla="*/ 67 h 101"/>
                  <a:gd name="T96" fmla="*/ 118 w 375"/>
                  <a:gd name="T97" fmla="*/ 67 h 101"/>
                  <a:gd name="T98" fmla="*/ 106 w 375"/>
                  <a:gd name="T99" fmla="*/ 65 h 101"/>
                  <a:gd name="T100" fmla="*/ 99 w 375"/>
                  <a:gd name="T101" fmla="*/ 64 h 101"/>
                  <a:gd name="T102" fmla="*/ 90 w 375"/>
                  <a:gd name="T103" fmla="*/ 64 h 101"/>
                  <a:gd name="T104" fmla="*/ 84 w 375"/>
                  <a:gd name="T105" fmla="*/ 64 h 101"/>
                  <a:gd name="T106" fmla="*/ 75 w 375"/>
                  <a:gd name="T107" fmla="*/ 64 h 101"/>
                  <a:gd name="T108" fmla="*/ 73 w 375"/>
                  <a:gd name="T109" fmla="*/ 64 h 101"/>
                  <a:gd name="T110" fmla="*/ 39 w 375"/>
                  <a:gd name="T111" fmla="*/ 38 h 101"/>
                  <a:gd name="T112" fmla="*/ 39 w 375"/>
                  <a:gd name="T113" fmla="*/ 22 h 101"/>
                  <a:gd name="T114" fmla="*/ 3 w 375"/>
                  <a:gd name="T115" fmla="*/ 11 h 101"/>
                  <a:gd name="T116" fmla="*/ 0 w 375"/>
                  <a:gd name="T117" fmla="*/ 0 h 101"/>
                  <a:gd name="T118" fmla="*/ 0 w 375"/>
                  <a:gd name="T119" fmla="*/ 0 h 10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75"/>
                  <a:gd name="T181" fmla="*/ 0 h 101"/>
                  <a:gd name="T182" fmla="*/ 375 w 375"/>
                  <a:gd name="T183" fmla="*/ 101 h 101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75" h="101">
                    <a:moveTo>
                      <a:pt x="0" y="0"/>
                    </a:moveTo>
                    <a:lnTo>
                      <a:pt x="51" y="8"/>
                    </a:lnTo>
                    <a:lnTo>
                      <a:pt x="106" y="49"/>
                    </a:lnTo>
                    <a:lnTo>
                      <a:pt x="170" y="53"/>
                    </a:lnTo>
                    <a:lnTo>
                      <a:pt x="170" y="52"/>
                    </a:lnTo>
                    <a:lnTo>
                      <a:pt x="175" y="52"/>
                    </a:lnTo>
                    <a:lnTo>
                      <a:pt x="182" y="50"/>
                    </a:lnTo>
                    <a:lnTo>
                      <a:pt x="191" y="50"/>
                    </a:lnTo>
                    <a:lnTo>
                      <a:pt x="200" y="49"/>
                    </a:lnTo>
                    <a:lnTo>
                      <a:pt x="214" y="47"/>
                    </a:lnTo>
                    <a:lnTo>
                      <a:pt x="226" y="46"/>
                    </a:lnTo>
                    <a:lnTo>
                      <a:pt x="240" y="46"/>
                    </a:lnTo>
                    <a:lnTo>
                      <a:pt x="255" y="44"/>
                    </a:lnTo>
                    <a:lnTo>
                      <a:pt x="270" y="44"/>
                    </a:lnTo>
                    <a:lnTo>
                      <a:pt x="284" y="43"/>
                    </a:lnTo>
                    <a:lnTo>
                      <a:pt x="300" y="43"/>
                    </a:lnTo>
                    <a:lnTo>
                      <a:pt x="314" y="43"/>
                    </a:lnTo>
                    <a:lnTo>
                      <a:pt x="327" y="43"/>
                    </a:lnTo>
                    <a:lnTo>
                      <a:pt x="339" y="43"/>
                    </a:lnTo>
                    <a:lnTo>
                      <a:pt x="349" y="44"/>
                    </a:lnTo>
                    <a:lnTo>
                      <a:pt x="355" y="44"/>
                    </a:lnTo>
                    <a:lnTo>
                      <a:pt x="363" y="47"/>
                    </a:lnTo>
                    <a:lnTo>
                      <a:pt x="367" y="50"/>
                    </a:lnTo>
                    <a:lnTo>
                      <a:pt x="372" y="53"/>
                    </a:lnTo>
                    <a:lnTo>
                      <a:pt x="375" y="59"/>
                    </a:lnTo>
                    <a:lnTo>
                      <a:pt x="375" y="67"/>
                    </a:lnTo>
                    <a:lnTo>
                      <a:pt x="369" y="77"/>
                    </a:lnTo>
                    <a:lnTo>
                      <a:pt x="364" y="82"/>
                    </a:lnTo>
                    <a:lnTo>
                      <a:pt x="306" y="101"/>
                    </a:lnTo>
                    <a:lnTo>
                      <a:pt x="305" y="99"/>
                    </a:lnTo>
                    <a:lnTo>
                      <a:pt x="299" y="98"/>
                    </a:lnTo>
                    <a:lnTo>
                      <a:pt x="290" y="94"/>
                    </a:lnTo>
                    <a:lnTo>
                      <a:pt x="278" y="91"/>
                    </a:lnTo>
                    <a:lnTo>
                      <a:pt x="270" y="89"/>
                    </a:lnTo>
                    <a:lnTo>
                      <a:pt x="261" y="88"/>
                    </a:lnTo>
                    <a:lnTo>
                      <a:pt x="254" y="85"/>
                    </a:lnTo>
                    <a:lnTo>
                      <a:pt x="246" y="83"/>
                    </a:lnTo>
                    <a:lnTo>
                      <a:pt x="236" y="80"/>
                    </a:lnTo>
                    <a:lnTo>
                      <a:pt x="227" y="79"/>
                    </a:lnTo>
                    <a:lnTo>
                      <a:pt x="217" y="77"/>
                    </a:lnTo>
                    <a:lnTo>
                      <a:pt x="206" y="77"/>
                    </a:lnTo>
                    <a:lnTo>
                      <a:pt x="194" y="74"/>
                    </a:lnTo>
                    <a:lnTo>
                      <a:pt x="184" y="73"/>
                    </a:lnTo>
                    <a:lnTo>
                      <a:pt x="172" y="70"/>
                    </a:lnTo>
                    <a:lnTo>
                      <a:pt x="160" y="70"/>
                    </a:lnTo>
                    <a:lnTo>
                      <a:pt x="148" y="68"/>
                    </a:lnTo>
                    <a:lnTo>
                      <a:pt x="138" y="67"/>
                    </a:lnTo>
                    <a:lnTo>
                      <a:pt x="127" y="67"/>
                    </a:lnTo>
                    <a:lnTo>
                      <a:pt x="118" y="67"/>
                    </a:lnTo>
                    <a:lnTo>
                      <a:pt x="106" y="65"/>
                    </a:lnTo>
                    <a:lnTo>
                      <a:pt x="99" y="64"/>
                    </a:lnTo>
                    <a:lnTo>
                      <a:pt x="90" y="64"/>
                    </a:lnTo>
                    <a:lnTo>
                      <a:pt x="84" y="64"/>
                    </a:lnTo>
                    <a:lnTo>
                      <a:pt x="75" y="64"/>
                    </a:lnTo>
                    <a:lnTo>
                      <a:pt x="73" y="64"/>
                    </a:lnTo>
                    <a:lnTo>
                      <a:pt x="39" y="38"/>
                    </a:lnTo>
                    <a:lnTo>
                      <a:pt x="39" y="22"/>
                    </a:lnTo>
                    <a:lnTo>
                      <a:pt x="3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F66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5" name="Freeform 236">
                <a:extLst>
                  <a:ext uri="{FF2B5EF4-FFF2-40B4-BE49-F238E27FC236}">
                    <a16:creationId xmlns:a16="http://schemas.microsoft.com/office/drawing/2014/main" id="{4D5B822B-706C-F4A3-52BE-DE9180A0C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8" y="1859"/>
                <a:ext cx="252" cy="114"/>
              </a:xfrm>
              <a:custGeom>
                <a:avLst/>
                <a:gdLst>
                  <a:gd name="T0" fmla="*/ 0 w 252"/>
                  <a:gd name="T1" fmla="*/ 65 h 114"/>
                  <a:gd name="T2" fmla="*/ 34 w 252"/>
                  <a:gd name="T3" fmla="*/ 33 h 114"/>
                  <a:gd name="T4" fmla="*/ 37 w 252"/>
                  <a:gd name="T5" fmla="*/ 33 h 114"/>
                  <a:gd name="T6" fmla="*/ 44 w 252"/>
                  <a:gd name="T7" fmla="*/ 33 h 114"/>
                  <a:gd name="T8" fmla="*/ 50 w 252"/>
                  <a:gd name="T9" fmla="*/ 33 h 114"/>
                  <a:gd name="T10" fmla="*/ 56 w 252"/>
                  <a:gd name="T11" fmla="*/ 33 h 114"/>
                  <a:gd name="T12" fmla="*/ 65 w 252"/>
                  <a:gd name="T13" fmla="*/ 33 h 114"/>
                  <a:gd name="T14" fmla="*/ 73 w 252"/>
                  <a:gd name="T15" fmla="*/ 35 h 114"/>
                  <a:gd name="T16" fmla="*/ 79 w 252"/>
                  <a:gd name="T17" fmla="*/ 35 h 114"/>
                  <a:gd name="T18" fmla="*/ 88 w 252"/>
                  <a:gd name="T19" fmla="*/ 35 h 114"/>
                  <a:gd name="T20" fmla="*/ 95 w 252"/>
                  <a:gd name="T21" fmla="*/ 35 h 114"/>
                  <a:gd name="T22" fmla="*/ 103 w 252"/>
                  <a:gd name="T23" fmla="*/ 35 h 114"/>
                  <a:gd name="T24" fmla="*/ 110 w 252"/>
                  <a:gd name="T25" fmla="*/ 33 h 114"/>
                  <a:gd name="T26" fmla="*/ 116 w 252"/>
                  <a:gd name="T27" fmla="*/ 33 h 114"/>
                  <a:gd name="T28" fmla="*/ 122 w 252"/>
                  <a:gd name="T29" fmla="*/ 33 h 114"/>
                  <a:gd name="T30" fmla="*/ 126 w 252"/>
                  <a:gd name="T31" fmla="*/ 33 h 114"/>
                  <a:gd name="T32" fmla="*/ 129 w 252"/>
                  <a:gd name="T33" fmla="*/ 27 h 114"/>
                  <a:gd name="T34" fmla="*/ 122 w 252"/>
                  <a:gd name="T35" fmla="*/ 20 h 114"/>
                  <a:gd name="T36" fmla="*/ 110 w 252"/>
                  <a:gd name="T37" fmla="*/ 14 h 114"/>
                  <a:gd name="T38" fmla="*/ 104 w 252"/>
                  <a:gd name="T39" fmla="*/ 11 h 114"/>
                  <a:gd name="T40" fmla="*/ 165 w 252"/>
                  <a:gd name="T41" fmla="*/ 0 h 114"/>
                  <a:gd name="T42" fmla="*/ 252 w 252"/>
                  <a:gd name="T43" fmla="*/ 20 h 114"/>
                  <a:gd name="T44" fmla="*/ 156 w 252"/>
                  <a:gd name="T45" fmla="*/ 114 h 114"/>
                  <a:gd name="T46" fmla="*/ 0 w 252"/>
                  <a:gd name="T47" fmla="*/ 65 h 114"/>
                  <a:gd name="T48" fmla="*/ 0 w 252"/>
                  <a:gd name="T49" fmla="*/ 65 h 114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52"/>
                  <a:gd name="T76" fmla="*/ 0 h 114"/>
                  <a:gd name="T77" fmla="*/ 252 w 252"/>
                  <a:gd name="T78" fmla="*/ 114 h 114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52" h="114">
                    <a:moveTo>
                      <a:pt x="0" y="65"/>
                    </a:moveTo>
                    <a:lnTo>
                      <a:pt x="34" y="33"/>
                    </a:lnTo>
                    <a:lnTo>
                      <a:pt x="37" y="33"/>
                    </a:lnTo>
                    <a:lnTo>
                      <a:pt x="44" y="33"/>
                    </a:lnTo>
                    <a:lnTo>
                      <a:pt x="50" y="33"/>
                    </a:lnTo>
                    <a:lnTo>
                      <a:pt x="56" y="33"/>
                    </a:lnTo>
                    <a:lnTo>
                      <a:pt x="65" y="33"/>
                    </a:lnTo>
                    <a:lnTo>
                      <a:pt x="73" y="35"/>
                    </a:lnTo>
                    <a:lnTo>
                      <a:pt x="79" y="35"/>
                    </a:lnTo>
                    <a:lnTo>
                      <a:pt x="88" y="35"/>
                    </a:lnTo>
                    <a:lnTo>
                      <a:pt x="95" y="35"/>
                    </a:lnTo>
                    <a:lnTo>
                      <a:pt x="103" y="35"/>
                    </a:lnTo>
                    <a:lnTo>
                      <a:pt x="110" y="33"/>
                    </a:lnTo>
                    <a:lnTo>
                      <a:pt x="116" y="33"/>
                    </a:lnTo>
                    <a:lnTo>
                      <a:pt x="122" y="33"/>
                    </a:lnTo>
                    <a:lnTo>
                      <a:pt x="126" y="33"/>
                    </a:lnTo>
                    <a:lnTo>
                      <a:pt x="129" y="27"/>
                    </a:lnTo>
                    <a:lnTo>
                      <a:pt x="122" y="20"/>
                    </a:lnTo>
                    <a:lnTo>
                      <a:pt x="110" y="14"/>
                    </a:lnTo>
                    <a:lnTo>
                      <a:pt x="104" y="11"/>
                    </a:lnTo>
                    <a:lnTo>
                      <a:pt x="165" y="0"/>
                    </a:lnTo>
                    <a:lnTo>
                      <a:pt x="252" y="20"/>
                    </a:lnTo>
                    <a:lnTo>
                      <a:pt x="156" y="114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6" name="Freeform 237">
                <a:extLst>
                  <a:ext uri="{FF2B5EF4-FFF2-40B4-BE49-F238E27FC236}">
                    <a16:creationId xmlns:a16="http://schemas.microsoft.com/office/drawing/2014/main" id="{731866F2-2CB1-2462-030B-2F77FC10B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1" y="2237"/>
                <a:ext cx="424" cy="182"/>
              </a:xfrm>
              <a:custGeom>
                <a:avLst/>
                <a:gdLst>
                  <a:gd name="T0" fmla="*/ 235 w 424"/>
                  <a:gd name="T1" fmla="*/ 0 h 182"/>
                  <a:gd name="T2" fmla="*/ 241 w 424"/>
                  <a:gd name="T3" fmla="*/ 1 h 182"/>
                  <a:gd name="T4" fmla="*/ 260 w 424"/>
                  <a:gd name="T5" fmla="*/ 7 h 182"/>
                  <a:gd name="T6" fmla="*/ 272 w 424"/>
                  <a:gd name="T7" fmla="*/ 12 h 182"/>
                  <a:gd name="T8" fmla="*/ 288 w 424"/>
                  <a:gd name="T9" fmla="*/ 15 h 182"/>
                  <a:gd name="T10" fmla="*/ 303 w 424"/>
                  <a:gd name="T11" fmla="*/ 21 h 182"/>
                  <a:gd name="T12" fmla="*/ 323 w 424"/>
                  <a:gd name="T13" fmla="*/ 28 h 182"/>
                  <a:gd name="T14" fmla="*/ 339 w 424"/>
                  <a:gd name="T15" fmla="*/ 34 h 182"/>
                  <a:gd name="T16" fmla="*/ 358 w 424"/>
                  <a:gd name="T17" fmla="*/ 40 h 182"/>
                  <a:gd name="T18" fmla="*/ 373 w 424"/>
                  <a:gd name="T19" fmla="*/ 46 h 182"/>
                  <a:gd name="T20" fmla="*/ 391 w 424"/>
                  <a:gd name="T21" fmla="*/ 52 h 182"/>
                  <a:gd name="T22" fmla="*/ 414 w 424"/>
                  <a:gd name="T23" fmla="*/ 61 h 182"/>
                  <a:gd name="T24" fmla="*/ 424 w 424"/>
                  <a:gd name="T25" fmla="*/ 65 h 182"/>
                  <a:gd name="T26" fmla="*/ 314 w 424"/>
                  <a:gd name="T27" fmla="*/ 119 h 182"/>
                  <a:gd name="T28" fmla="*/ 303 w 424"/>
                  <a:gd name="T29" fmla="*/ 116 h 182"/>
                  <a:gd name="T30" fmla="*/ 284 w 424"/>
                  <a:gd name="T31" fmla="*/ 113 h 182"/>
                  <a:gd name="T32" fmla="*/ 260 w 424"/>
                  <a:gd name="T33" fmla="*/ 109 h 182"/>
                  <a:gd name="T34" fmla="*/ 235 w 424"/>
                  <a:gd name="T35" fmla="*/ 104 h 182"/>
                  <a:gd name="T36" fmla="*/ 208 w 424"/>
                  <a:gd name="T37" fmla="*/ 101 h 182"/>
                  <a:gd name="T38" fmla="*/ 185 w 424"/>
                  <a:gd name="T39" fmla="*/ 100 h 182"/>
                  <a:gd name="T40" fmla="*/ 169 w 424"/>
                  <a:gd name="T41" fmla="*/ 101 h 182"/>
                  <a:gd name="T42" fmla="*/ 163 w 424"/>
                  <a:gd name="T43" fmla="*/ 106 h 182"/>
                  <a:gd name="T44" fmla="*/ 173 w 424"/>
                  <a:gd name="T45" fmla="*/ 118 h 182"/>
                  <a:gd name="T46" fmla="*/ 188 w 424"/>
                  <a:gd name="T47" fmla="*/ 125 h 182"/>
                  <a:gd name="T48" fmla="*/ 203 w 424"/>
                  <a:gd name="T49" fmla="*/ 135 h 182"/>
                  <a:gd name="T50" fmla="*/ 220 w 424"/>
                  <a:gd name="T51" fmla="*/ 143 h 182"/>
                  <a:gd name="T52" fmla="*/ 238 w 424"/>
                  <a:gd name="T53" fmla="*/ 152 h 182"/>
                  <a:gd name="T54" fmla="*/ 232 w 424"/>
                  <a:gd name="T55" fmla="*/ 182 h 182"/>
                  <a:gd name="T56" fmla="*/ 226 w 424"/>
                  <a:gd name="T57" fmla="*/ 180 h 182"/>
                  <a:gd name="T58" fmla="*/ 214 w 424"/>
                  <a:gd name="T59" fmla="*/ 174 h 182"/>
                  <a:gd name="T60" fmla="*/ 193 w 424"/>
                  <a:gd name="T61" fmla="*/ 165 h 182"/>
                  <a:gd name="T62" fmla="*/ 169 w 424"/>
                  <a:gd name="T63" fmla="*/ 158 h 182"/>
                  <a:gd name="T64" fmla="*/ 142 w 424"/>
                  <a:gd name="T65" fmla="*/ 146 h 182"/>
                  <a:gd name="T66" fmla="*/ 115 w 424"/>
                  <a:gd name="T67" fmla="*/ 134 h 182"/>
                  <a:gd name="T68" fmla="*/ 88 w 424"/>
                  <a:gd name="T69" fmla="*/ 124 h 182"/>
                  <a:gd name="T70" fmla="*/ 66 w 424"/>
                  <a:gd name="T71" fmla="*/ 113 h 182"/>
                  <a:gd name="T72" fmla="*/ 45 w 424"/>
                  <a:gd name="T73" fmla="*/ 106 h 182"/>
                  <a:gd name="T74" fmla="*/ 30 w 424"/>
                  <a:gd name="T75" fmla="*/ 101 h 182"/>
                  <a:gd name="T76" fmla="*/ 11 w 424"/>
                  <a:gd name="T77" fmla="*/ 94 h 182"/>
                  <a:gd name="T78" fmla="*/ 0 w 424"/>
                  <a:gd name="T79" fmla="*/ 89 h 18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4"/>
                  <a:gd name="T121" fmla="*/ 0 h 182"/>
                  <a:gd name="T122" fmla="*/ 424 w 424"/>
                  <a:gd name="T123" fmla="*/ 182 h 18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4" h="182">
                    <a:moveTo>
                      <a:pt x="0" y="89"/>
                    </a:moveTo>
                    <a:lnTo>
                      <a:pt x="235" y="0"/>
                    </a:lnTo>
                    <a:lnTo>
                      <a:pt x="236" y="0"/>
                    </a:lnTo>
                    <a:lnTo>
                      <a:pt x="241" y="1"/>
                    </a:lnTo>
                    <a:lnTo>
                      <a:pt x="248" y="3"/>
                    </a:lnTo>
                    <a:lnTo>
                      <a:pt x="260" y="7"/>
                    </a:lnTo>
                    <a:lnTo>
                      <a:pt x="266" y="9"/>
                    </a:lnTo>
                    <a:lnTo>
                      <a:pt x="272" y="12"/>
                    </a:lnTo>
                    <a:lnTo>
                      <a:pt x="281" y="12"/>
                    </a:lnTo>
                    <a:lnTo>
                      <a:pt x="288" y="15"/>
                    </a:lnTo>
                    <a:lnTo>
                      <a:pt x="296" y="18"/>
                    </a:lnTo>
                    <a:lnTo>
                      <a:pt x="303" y="21"/>
                    </a:lnTo>
                    <a:lnTo>
                      <a:pt x="314" y="24"/>
                    </a:lnTo>
                    <a:lnTo>
                      <a:pt x="323" y="28"/>
                    </a:lnTo>
                    <a:lnTo>
                      <a:pt x="330" y="31"/>
                    </a:lnTo>
                    <a:lnTo>
                      <a:pt x="339" y="34"/>
                    </a:lnTo>
                    <a:lnTo>
                      <a:pt x="348" y="36"/>
                    </a:lnTo>
                    <a:lnTo>
                      <a:pt x="358" y="40"/>
                    </a:lnTo>
                    <a:lnTo>
                      <a:pt x="366" y="43"/>
                    </a:lnTo>
                    <a:lnTo>
                      <a:pt x="373" y="46"/>
                    </a:lnTo>
                    <a:lnTo>
                      <a:pt x="381" y="47"/>
                    </a:lnTo>
                    <a:lnTo>
                      <a:pt x="391" y="52"/>
                    </a:lnTo>
                    <a:lnTo>
                      <a:pt x="403" y="56"/>
                    </a:lnTo>
                    <a:lnTo>
                      <a:pt x="414" y="61"/>
                    </a:lnTo>
                    <a:lnTo>
                      <a:pt x="421" y="64"/>
                    </a:lnTo>
                    <a:lnTo>
                      <a:pt x="424" y="65"/>
                    </a:lnTo>
                    <a:lnTo>
                      <a:pt x="317" y="121"/>
                    </a:lnTo>
                    <a:lnTo>
                      <a:pt x="314" y="119"/>
                    </a:lnTo>
                    <a:lnTo>
                      <a:pt x="311" y="118"/>
                    </a:lnTo>
                    <a:lnTo>
                      <a:pt x="303" y="116"/>
                    </a:lnTo>
                    <a:lnTo>
                      <a:pt x="296" y="115"/>
                    </a:lnTo>
                    <a:lnTo>
                      <a:pt x="284" y="113"/>
                    </a:lnTo>
                    <a:lnTo>
                      <a:pt x="273" y="112"/>
                    </a:lnTo>
                    <a:lnTo>
                      <a:pt x="260" y="109"/>
                    </a:lnTo>
                    <a:lnTo>
                      <a:pt x="248" y="107"/>
                    </a:lnTo>
                    <a:lnTo>
                      <a:pt x="235" y="104"/>
                    </a:lnTo>
                    <a:lnTo>
                      <a:pt x="221" y="103"/>
                    </a:lnTo>
                    <a:lnTo>
                      <a:pt x="208" y="101"/>
                    </a:lnTo>
                    <a:lnTo>
                      <a:pt x="197" y="101"/>
                    </a:lnTo>
                    <a:lnTo>
                      <a:pt x="185" y="100"/>
                    </a:lnTo>
                    <a:lnTo>
                      <a:pt x="178" y="100"/>
                    </a:lnTo>
                    <a:lnTo>
                      <a:pt x="169" y="101"/>
                    </a:lnTo>
                    <a:lnTo>
                      <a:pt x="167" y="103"/>
                    </a:lnTo>
                    <a:lnTo>
                      <a:pt x="163" y="106"/>
                    </a:lnTo>
                    <a:lnTo>
                      <a:pt x="169" y="113"/>
                    </a:lnTo>
                    <a:lnTo>
                      <a:pt x="173" y="118"/>
                    </a:lnTo>
                    <a:lnTo>
                      <a:pt x="181" y="122"/>
                    </a:lnTo>
                    <a:lnTo>
                      <a:pt x="188" y="125"/>
                    </a:lnTo>
                    <a:lnTo>
                      <a:pt x="197" y="131"/>
                    </a:lnTo>
                    <a:lnTo>
                      <a:pt x="203" y="135"/>
                    </a:lnTo>
                    <a:lnTo>
                      <a:pt x="212" y="138"/>
                    </a:lnTo>
                    <a:lnTo>
                      <a:pt x="220" y="143"/>
                    </a:lnTo>
                    <a:lnTo>
                      <a:pt x="227" y="147"/>
                    </a:lnTo>
                    <a:lnTo>
                      <a:pt x="238" y="152"/>
                    </a:lnTo>
                    <a:lnTo>
                      <a:pt x="244" y="155"/>
                    </a:lnTo>
                    <a:lnTo>
                      <a:pt x="232" y="182"/>
                    </a:lnTo>
                    <a:lnTo>
                      <a:pt x="229" y="180"/>
                    </a:lnTo>
                    <a:lnTo>
                      <a:pt x="226" y="180"/>
                    </a:lnTo>
                    <a:lnTo>
                      <a:pt x="220" y="177"/>
                    </a:lnTo>
                    <a:lnTo>
                      <a:pt x="214" y="174"/>
                    </a:lnTo>
                    <a:lnTo>
                      <a:pt x="202" y="168"/>
                    </a:lnTo>
                    <a:lnTo>
                      <a:pt x="193" y="165"/>
                    </a:lnTo>
                    <a:lnTo>
                      <a:pt x="181" y="161"/>
                    </a:lnTo>
                    <a:lnTo>
                      <a:pt x="169" y="158"/>
                    </a:lnTo>
                    <a:lnTo>
                      <a:pt x="156" y="150"/>
                    </a:lnTo>
                    <a:lnTo>
                      <a:pt x="142" y="146"/>
                    </a:lnTo>
                    <a:lnTo>
                      <a:pt x="129" y="138"/>
                    </a:lnTo>
                    <a:lnTo>
                      <a:pt x="115" y="134"/>
                    </a:lnTo>
                    <a:lnTo>
                      <a:pt x="102" y="127"/>
                    </a:lnTo>
                    <a:lnTo>
                      <a:pt x="88" y="124"/>
                    </a:lnTo>
                    <a:lnTo>
                      <a:pt x="76" y="118"/>
                    </a:lnTo>
                    <a:lnTo>
                      <a:pt x="66" y="113"/>
                    </a:lnTo>
                    <a:lnTo>
                      <a:pt x="54" y="110"/>
                    </a:lnTo>
                    <a:lnTo>
                      <a:pt x="45" y="106"/>
                    </a:lnTo>
                    <a:lnTo>
                      <a:pt x="36" y="101"/>
                    </a:lnTo>
                    <a:lnTo>
                      <a:pt x="30" y="101"/>
                    </a:lnTo>
                    <a:lnTo>
                      <a:pt x="18" y="95"/>
                    </a:lnTo>
                    <a:lnTo>
                      <a:pt x="11" y="94"/>
                    </a:lnTo>
                    <a:lnTo>
                      <a:pt x="2" y="89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0099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7" name="Freeform 238">
                <a:extLst>
                  <a:ext uri="{FF2B5EF4-FFF2-40B4-BE49-F238E27FC236}">
                    <a16:creationId xmlns:a16="http://schemas.microsoft.com/office/drawing/2014/main" id="{42FC7853-9A83-2AFE-BC98-0A36EB66C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5" y="2308"/>
                <a:ext cx="143" cy="64"/>
              </a:xfrm>
              <a:custGeom>
                <a:avLst/>
                <a:gdLst>
                  <a:gd name="T0" fmla="*/ 0 w 143"/>
                  <a:gd name="T1" fmla="*/ 15 h 64"/>
                  <a:gd name="T2" fmla="*/ 57 w 143"/>
                  <a:gd name="T3" fmla="*/ 0 h 64"/>
                  <a:gd name="T4" fmla="*/ 143 w 143"/>
                  <a:gd name="T5" fmla="*/ 36 h 64"/>
                  <a:gd name="T6" fmla="*/ 107 w 143"/>
                  <a:gd name="T7" fmla="*/ 64 h 64"/>
                  <a:gd name="T8" fmla="*/ 0 w 143"/>
                  <a:gd name="T9" fmla="*/ 15 h 64"/>
                  <a:gd name="T10" fmla="*/ 0 w 143"/>
                  <a:gd name="T11" fmla="*/ 15 h 6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3"/>
                  <a:gd name="T19" fmla="*/ 0 h 64"/>
                  <a:gd name="T20" fmla="*/ 143 w 143"/>
                  <a:gd name="T21" fmla="*/ 64 h 6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3" h="64">
                    <a:moveTo>
                      <a:pt x="0" y="15"/>
                    </a:moveTo>
                    <a:lnTo>
                      <a:pt x="57" y="0"/>
                    </a:lnTo>
                    <a:lnTo>
                      <a:pt x="143" y="36"/>
                    </a:lnTo>
                    <a:lnTo>
                      <a:pt x="107" y="64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8" name="Freeform 239">
                <a:extLst>
                  <a:ext uri="{FF2B5EF4-FFF2-40B4-BE49-F238E27FC236}">
                    <a16:creationId xmlns:a16="http://schemas.microsoft.com/office/drawing/2014/main" id="{39CC6344-7173-C3CF-B949-881FA251D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0" y="1915"/>
                <a:ext cx="70" cy="29"/>
              </a:xfrm>
              <a:custGeom>
                <a:avLst/>
                <a:gdLst>
                  <a:gd name="T0" fmla="*/ 17 w 70"/>
                  <a:gd name="T1" fmla="*/ 0 h 29"/>
                  <a:gd name="T2" fmla="*/ 0 w 70"/>
                  <a:gd name="T3" fmla="*/ 14 h 29"/>
                  <a:gd name="T4" fmla="*/ 52 w 70"/>
                  <a:gd name="T5" fmla="*/ 29 h 29"/>
                  <a:gd name="T6" fmla="*/ 70 w 70"/>
                  <a:gd name="T7" fmla="*/ 14 h 29"/>
                  <a:gd name="T8" fmla="*/ 17 w 70"/>
                  <a:gd name="T9" fmla="*/ 0 h 29"/>
                  <a:gd name="T10" fmla="*/ 17 w 70"/>
                  <a:gd name="T11" fmla="*/ 0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29"/>
                  <a:gd name="T20" fmla="*/ 70 w 70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29">
                    <a:moveTo>
                      <a:pt x="17" y="0"/>
                    </a:moveTo>
                    <a:lnTo>
                      <a:pt x="0" y="14"/>
                    </a:lnTo>
                    <a:lnTo>
                      <a:pt x="52" y="29"/>
                    </a:lnTo>
                    <a:lnTo>
                      <a:pt x="70" y="14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69" name="Freeform 240">
                <a:extLst>
                  <a:ext uri="{FF2B5EF4-FFF2-40B4-BE49-F238E27FC236}">
                    <a16:creationId xmlns:a16="http://schemas.microsoft.com/office/drawing/2014/main" id="{91890906-7BB3-A8B5-F847-7F72718AF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2" y="1470"/>
                <a:ext cx="147" cy="261"/>
              </a:xfrm>
              <a:custGeom>
                <a:avLst/>
                <a:gdLst>
                  <a:gd name="T0" fmla="*/ 19 w 147"/>
                  <a:gd name="T1" fmla="*/ 22 h 261"/>
                  <a:gd name="T2" fmla="*/ 47 w 147"/>
                  <a:gd name="T3" fmla="*/ 51 h 261"/>
                  <a:gd name="T4" fmla="*/ 3 w 147"/>
                  <a:gd name="T5" fmla="*/ 40 h 261"/>
                  <a:gd name="T6" fmla="*/ 12 w 147"/>
                  <a:gd name="T7" fmla="*/ 64 h 261"/>
                  <a:gd name="T8" fmla="*/ 12 w 147"/>
                  <a:gd name="T9" fmla="*/ 127 h 261"/>
                  <a:gd name="T10" fmla="*/ 19 w 147"/>
                  <a:gd name="T11" fmla="*/ 113 h 261"/>
                  <a:gd name="T12" fmla="*/ 15 w 147"/>
                  <a:gd name="T13" fmla="*/ 97 h 261"/>
                  <a:gd name="T14" fmla="*/ 15 w 147"/>
                  <a:gd name="T15" fmla="*/ 81 h 261"/>
                  <a:gd name="T16" fmla="*/ 21 w 147"/>
                  <a:gd name="T17" fmla="*/ 69 h 261"/>
                  <a:gd name="T18" fmla="*/ 32 w 147"/>
                  <a:gd name="T19" fmla="*/ 69 h 261"/>
                  <a:gd name="T20" fmla="*/ 59 w 147"/>
                  <a:gd name="T21" fmla="*/ 63 h 261"/>
                  <a:gd name="T22" fmla="*/ 58 w 147"/>
                  <a:gd name="T23" fmla="*/ 69 h 261"/>
                  <a:gd name="T24" fmla="*/ 58 w 147"/>
                  <a:gd name="T25" fmla="*/ 87 h 261"/>
                  <a:gd name="T26" fmla="*/ 64 w 147"/>
                  <a:gd name="T27" fmla="*/ 107 h 261"/>
                  <a:gd name="T28" fmla="*/ 71 w 147"/>
                  <a:gd name="T29" fmla="*/ 134 h 261"/>
                  <a:gd name="T30" fmla="*/ 71 w 147"/>
                  <a:gd name="T31" fmla="*/ 152 h 261"/>
                  <a:gd name="T32" fmla="*/ 70 w 147"/>
                  <a:gd name="T33" fmla="*/ 163 h 261"/>
                  <a:gd name="T34" fmla="*/ 71 w 147"/>
                  <a:gd name="T35" fmla="*/ 181 h 261"/>
                  <a:gd name="T36" fmla="*/ 62 w 147"/>
                  <a:gd name="T37" fmla="*/ 195 h 261"/>
                  <a:gd name="T38" fmla="*/ 79 w 147"/>
                  <a:gd name="T39" fmla="*/ 201 h 261"/>
                  <a:gd name="T40" fmla="*/ 89 w 147"/>
                  <a:gd name="T41" fmla="*/ 218 h 261"/>
                  <a:gd name="T42" fmla="*/ 91 w 147"/>
                  <a:gd name="T43" fmla="*/ 233 h 261"/>
                  <a:gd name="T44" fmla="*/ 92 w 147"/>
                  <a:gd name="T45" fmla="*/ 248 h 261"/>
                  <a:gd name="T46" fmla="*/ 92 w 147"/>
                  <a:gd name="T47" fmla="*/ 258 h 261"/>
                  <a:gd name="T48" fmla="*/ 95 w 147"/>
                  <a:gd name="T49" fmla="*/ 257 h 261"/>
                  <a:gd name="T50" fmla="*/ 113 w 147"/>
                  <a:gd name="T51" fmla="*/ 242 h 261"/>
                  <a:gd name="T52" fmla="*/ 116 w 147"/>
                  <a:gd name="T53" fmla="*/ 233 h 261"/>
                  <a:gd name="T54" fmla="*/ 125 w 147"/>
                  <a:gd name="T55" fmla="*/ 219 h 261"/>
                  <a:gd name="T56" fmla="*/ 137 w 147"/>
                  <a:gd name="T57" fmla="*/ 204 h 261"/>
                  <a:gd name="T58" fmla="*/ 146 w 147"/>
                  <a:gd name="T59" fmla="*/ 193 h 261"/>
                  <a:gd name="T60" fmla="*/ 144 w 147"/>
                  <a:gd name="T61" fmla="*/ 173 h 261"/>
                  <a:gd name="T62" fmla="*/ 98 w 147"/>
                  <a:gd name="T63" fmla="*/ 157 h 261"/>
                  <a:gd name="T64" fmla="*/ 98 w 147"/>
                  <a:gd name="T65" fmla="*/ 140 h 261"/>
                  <a:gd name="T66" fmla="*/ 100 w 147"/>
                  <a:gd name="T67" fmla="*/ 124 h 261"/>
                  <a:gd name="T68" fmla="*/ 98 w 147"/>
                  <a:gd name="T69" fmla="*/ 106 h 261"/>
                  <a:gd name="T70" fmla="*/ 95 w 147"/>
                  <a:gd name="T71" fmla="*/ 87 h 261"/>
                  <a:gd name="T72" fmla="*/ 89 w 147"/>
                  <a:gd name="T73" fmla="*/ 67 h 261"/>
                  <a:gd name="T74" fmla="*/ 80 w 147"/>
                  <a:gd name="T75" fmla="*/ 51 h 261"/>
                  <a:gd name="T76" fmla="*/ 70 w 147"/>
                  <a:gd name="T77" fmla="*/ 33 h 261"/>
                  <a:gd name="T78" fmla="*/ 58 w 147"/>
                  <a:gd name="T79" fmla="*/ 18 h 261"/>
                  <a:gd name="T80" fmla="*/ 25 w 147"/>
                  <a:gd name="T81" fmla="*/ 0 h 26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47"/>
                  <a:gd name="T124" fmla="*/ 0 h 261"/>
                  <a:gd name="T125" fmla="*/ 147 w 147"/>
                  <a:gd name="T126" fmla="*/ 261 h 26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47" h="261">
                    <a:moveTo>
                      <a:pt x="25" y="0"/>
                    </a:moveTo>
                    <a:lnTo>
                      <a:pt x="19" y="22"/>
                    </a:lnTo>
                    <a:lnTo>
                      <a:pt x="35" y="33"/>
                    </a:lnTo>
                    <a:lnTo>
                      <a:pt x="47" y="51"/>
                    </a:lnTo>
                    <a:lnTo>
                      <a:pt x="13" y="40"/>
                    </a:lnTo>
                    <a:lnTo>
                      <a:pt x="3" y="40"/>
                    </a:lnTo>
                    <a:lnTo>
                      <a:pt x="10" y="51"/>
                    </a:lnTo>
                    <a:lnTo>
                      <a:pt x="12" y="64"/>
                    </a:lnTo>
                    <a:lnTo>
                      <a:pt x="0" y="118"/>
                    </a:lnTo>
                    <a:lnTo>
                      <a:pt x="12" y="127"/>
                    </a:lnTo>
                    <a:lnTo>
                      <a:pt x="21" y="116"/>
                    </a:lnTo>
                    <a:lnTo>
                      <a:pt x="19" y="113"/>
                    </a:lnTo>
                    <a:lnTo>
                      <a:pt x="18" y="107"/>
                    </a:lnTo>
                    <a:lnTo>
                      <a:pt x="15" y="97"/>
                    </a:lnTo>
                    <a:lnTo>
                      <a:pt x="15" y="90"/>
                    </a:lnTo>
                    <a:lnTo>
                      <a:pt x="15" y="81"/>
                    </a:lnTo>
                    <a:lnTo>
                      <a:pt x="19" y="75"/>
                    </a:lnTo>
                    <a:lnTo>
                      <a:pt x="21" y="69"/>
                    </a:lnTo>
                    <a:lnTo>
                      <a:pt x="24" y="69"/>
                    </a:lnTo>
                    <a:lnTo>
                      <a:pt x="32" y="69"/>
                    </a:lnTo>
                    <a:lnTo>
                      <a:pt x="35" y="61"/>
                    </a:lnTo>
                    <a:lnTo>
                      <a:pt x="59" y="63"/>
                    </a:lnTo>
                    <a:lnTo>
                      <a:pt x="58" y="63"/>
                    </a:lnTo>
                    <a:lnTo>
                      <a:pt x="58" y="69"/>
                    </a:lnTo>
                    <a:lnTo>
                      <a:pt x="56" y="75"/>
                    </a:lnTo>
                    <a:lnTo>
                      <a:pt x="58" y="87"/>
                    </a:lnTo>
                    <a:lnTo>
                      <a:pt x="59" y="96"/>
                    </a:lnTo>
                    <a:lnTo>
                      <a:pt x="64" y="107"/>
                    </a:lnTo>
                    <a:lnTo>
                      <a:pt x="68" y="119"/>
                    </a:lnTo>
                    <a:lnTo>
                      <a:pt x="71" y="134"/>
                    </a:lnTo>
                    <a:lnTo>
                      <a:pt x="71" y="143"/>
                    </a:lnTo>
                    <a:lnTo>
                      <a:pt x="71" y="152"/>
                    </a:lnTo>
                    <a:lnTo>
                      <a:pt x="70" y="160"/>
                    </a:lnTo>
                    <a:lnTo>
                      <a:pt x="70" y="163"/>
                    </a:lnTo>
                    <a:lnTo>
                      <a:pt x="44" y="187"/>
                    </a:lnTo>
                    <a:lnTo>
                      <a:pt x="71" y="181"/>
                    </a:lnTo>
                    <a:lnTo>
                      <a:pt x="59" y="195"/>
                    </a:lnTo>
                    <a:lnTo>
                      <a:pt x="62" y="195"/>
                    </a:lnTo>
                    <a:lnTo>
                      <a:pt x="70" y="197"/>
                    </a:lnTo>
                    <a:lnTo>
                      <a:pt x="79" y="201"/>
                    </a:lnTo>
                    <a:lnTo>
                      <a:pt x="88" y="210"/>
                    </a:lnTo>
                    <a:lnTo>
                      <a:pt x="89" y="218"/>
                    </a:lnTo>
                    <a:lnTo>
                      <a:pt x="91" y="225"/>
                    </a:lnTo>
                    <a:lnTo>
                      <a:pt x="91" y="233"/>
                    </a:lnTo>
                    <a:lnTo>
                      <a:pt x="92" y="242"/>
                    </a:lnTo>
                    <a:lnTo>
                      <a:pt x="92" y="248"/>
                    </a:lnTo>
                    <a:lnTo>
                      <a:pt x="92" y="254"/>
                    </a:lnTo>
                    <a:lnTo>
                      <a:pt x="92" y="258"/>
                    </a:lnTo>
                    <a:lnTo>
                      <a:pt x="92" y="261"/>
                    </a:lnTo>
                    <a:lnTo>
                      <a:pt x="95" y="257"/>
                    </a:lnTo>
                    <a:lnTo>
                      <a:pt x="104" y="251"/>
                    </a:lnTo>
                    <a:lnTo>
                      <a:pt x="113" y="242"/>
                    </a:lnTo>
                    <a:lnTo>
                      <a:pt x="116" y="237"/>
                    </a:lnTo>
                    <a:lnTo>
                      <a:pt x="116" y="233"/>
                    </a:lnTo>
                    <a:lnTo>
                      <a:pt x="120" y="227"/>
                    </a:lnTo>
                    <a:lnTo>
                      <a:pt x="125" y="219"/>
                    </a:lnTo>
                    <a:lnTo>
                      <a:pt x="132" y="212"/>
                    </a:lnTo>
                    <a:lnTo>
                      <a:pt x="137" y="204"/>
                    </a:lnTo>
                    <a:lnTo>
                      <a:pt x="143" y="197"/>
                    </a:lnTo>
                    <a:lnTo>
                      <a:pt x="146" y="193"/>
                    </a:lnTo>
                    <a:lnTo>
                      <a:pt x="147" y="191"/>
                    </a:lnTo>
                    <a:lnTo>
                      <a:pt x="144" y="173"/>
                    </a:lnTo>
                    <a:lnTo>
                      <a:pt x="94" y="187"/>
                    </a:lnTo>
                    <a:lnTo>
                      <a:pt x="98" y="157"/>
                    </a:lnTo>
                    <a:lnTo>
                      <a:pt x="98" y="148"/>
                    </a:lnTo>
                    <a:lnTo>
                      <a:pt x="98" y="140"/>
                    </a:lnTo>
                    <a:lnTo>
                      <a:pt x="98" y="131"/>
                    </a:lnTo>
                    <a:lnTo>
                      <a:pt x="100" y="124"/>
                    </a:lnTo>
                    <a:lnTo>
                      <a:pt x="98" y="113"/>
                    </a:lnTo>
                    <a:lnTo>
                      <a:pt x="98" y="106"/>
                    </a:lnTo>
                    <a:lnTo>
                      <a:pt x="97" y="96"/>
                    </a:lnTo>
                    <a:lnTo>
                      <a:pt x="95" y="87"/>
                    </a:lnTo>
                    <a:lnTo>
                      <a:pt x="92" y="76"/>
                    </a:lnTo>
                    <a:lnTo>
                      <a:pt x="89" y="67"/>
                    </a:lnTo>
                    <a:lnTo>
                      <a:pt x="85" y="58"/>
                    </a:lnTo>
                    <a:lnTo>
                      <a:pt x="80" y="51"/>
                    </a:lnTo>
                    <a:lnTo>
                      <a:pt x="74" y="40"/>
                    </a:lnTo>
                    <a:lnTo>
                      <a:pt x="70" y="33"/>
                    </a:lnTo>
                    <a:lnTo>
                      <a:pt x="62" y="25"/>
                    </a:lnTo>
                    <a:lnTo>
                      <a:pt x="58" y="18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0" name="Freeform 241">
                <a:extLst>
                  <a:ext uri="{FF2B5EF4-FFF2-40B4-BE49-F238E27FC236}">
                    <a16:creationId xmlns:a16="http://schemas.microsoft.com/office/drawing/2014/main" id="{79477F48-B507-03C3-DFDB-05C17B388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8" y="1615"/>
                <a:ext cx="38" cy="19"/>
              </a:xfrm>
              <a:custGeom>
                <a:avLst/>
                <a:gdLst>
                  <a:gd name="T0" fmla="*/ 0 w 38"/>
                  <a:gd name="T1" fmla="*/ 3 h 19"/>
                  <a:gd name="T2" fmla="*/ 12 w 38"/>
                  <a:gd name="T3" fmla="*/ 0 h 19"/>
                  <a:gd name="T4" fmla="*/ 19 w 38"/>
                  <a:gd name="T5" fmla="*/ 6 h 19"/>
                  <a:gd name="T6" fmla="*/ 38 w 38"/>
                  <a:gd name="T7" fmla="*/ 7 h 19"/>
                  <a:gd name="T8" fmla="*/ 19 w 38"/>
                  <a:gd name="T9" fmla="*/ 19 h 19"/>
                  <a:gd name="T10" fmla="*/ 6 w 38"/>
                  <a:gd name="T11" fmla="*/ 19 h 19"/>
                  <a:gd name="T12" fmla="*/ 0 w 38"/>
                  <a:gd name="T13" fmla="*/ 3 h 19"/>
                  <a:gd name="T14" fmla="*/ 0 w 38"/>
                  <a:gd name="T15" fmla="*/ 3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8"/>
                  <a:gd name="T25" fmla="*/ 0 h 19"/>
                  <a:gd name="T26" fmla="*/ 38 w 38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8" h="19">
                    <a:moveTo>
                      <a:pt x="0" y="3"/>
                    </a:moveTo>
                    <a:lnTo>
                      <a:pt x="12" y="0"/>
                    </a:lnTo>
                    <a:lnTo>
                      <a:pt x="19" y="6"/>
                    </a:lnTo>
                    <a:lnTo>
                      <a:pt x="38" y="7"/>
                    </a:lnTo>
                    <a:lnTo>
                      <a:pt x="19" y="19"/>
                    </a:lnTo>
                    <a:lnTo>
                      <a:pt x="6" y="19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1" name="Freeform 242">
                <a:extLst>
                  <a:ext uri="{FF2B5EF4-FFF2-40B4-BE49-F238E27FC236}">
                    <a16:creationId xmlns:a16="http://schemas.microsoft.com/office/drawing/2014/main" id="{F5987C39-E8DE-EF80-A774-E4D6D2F3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3" y="1867"/>
                <a:ext cx="70" cy="106"/>
              </a:xfrm>
              <a:custGeom>
                <a:avLst/>
                <a:gdLst>
                  <a:gd name="T0" fmla="*/ 60 w 70"/>
                  <a:gd name="T1" fmla="*/ 0 h 106"/>
                  <a:gd name="T2" fmla="*/ 70 w 70"/>
                  <a:gd name="T3" fmla="*/ 12 h 106"/>
                  <a:gd name="T4" fmla="*/ 70 w 70"/>
                  <a:gd name="T5" fmla="*/ 82 h 106"/>
                  <a:gd name="T6" fmla="*/ 49 w 70"/>
                  <a:gd name="T7" fmla="*/ 106 h 106"/>
                  <a:gd name="T8" fmla="*/ 46 w 70"/>
                  <a:gd name="T9" fmla="*/ 104 h 106"/>
                  <a:gd name="T10" fmla="*/ 43 w 70"/>
                  <a:gd name="T11" fmla="*/ 103 h 106"/>
                  <a:gd name="T12" fmla="*/ 37 w 70"/>
                  <a:gd name="T13" fmla="*/ 100 h 106"/>
                  <a:gd name="T14" fmla="*/ 30 w 70"/>
                  <a:gd name="T15" fmla="*/ 92 h 106"/>
                  <a:gd name="T16" fmla="*/ 20 w 70"/>
                  <a:gd name="T17" fmla="*/ 83 h 106"/>
                  <a:gd name="T18" fmla="*/ 11 w 70"/>
                  <a:gd name="T19" fmla="*/ 74 h 106"/>
                  <a:gd name="T20" fmla="*/ 3 w 70"/>
                  <a:gd name="T21" fmla="*/ 67 h 106"/>
                  <a:gd name="T22" fmla="*/ 0 w 70"/>
                  <a:gd name="T23" fmla="*/ 64 h 106"/>
                  <a:gd name="T24" fmla="*/ 15 w 70"/>
                  <a:gd name="T25" fmla="*/ 64 h 106"/>
                  <a:gd name="T26" fmla="*/ 36 w 70"/>
                  <a:gd name="T27" fmla="*/ 80 h 106"/>
                  <a:gd name="T28" fmla="*/ 35 w 70"/>
                  <a:gd name="T29" fmla="*/ 79 h 106"/>
                  <a:gd name="T30" fmla="*/ 35 w 70"/>
                  <a:gd name="T31" fmla="*/ 79 h 106"/>
                  <a:gd name="T32" fmla="*/ 32 w 70"/>
                  <a:gd name="T33" fmla="*/ 74 h 106"/>
                  <a:gd name="T34" fmla="*/ 29 w 70"/>
                  <a:gd name="T35" fmla="*/ 68 h 106"/>
                  <a:gd name="T36" fmla="*/ 23 w 70"/>
                  <a:gd name="T37" fmla="*/ 60 h 106"/>
                  <a:gd name="T38" fmla="*/ 18 w 70"/>
                  <a:gd name="T39" fmla="*/ 54 h 106"/>
                  <a:gd name="T40" fmla="*/ 14 w 70"/>
                  <a:gd name="T41" fmla="*/ 46 h 106"/>
                  <a:gd name="T42" fmla="*/ 9 w 70"/>
                  <a:gd name="T43" fmla="*/ 40 h 106"/>
                  <a:gd name="T44" fmla="*/ 3 w 70"/>
                  <a:gd name="T45" fmla="*/ 30 h 106"/>
                  <a:gd name="T46" fmla="*/ 0 w 70"/>
                  <a:gd name="T47" fmla="*/ 25 h 106"/>
                  <a:gd name="T48" fmla="*/ 12 w 70"/>
                  <a:gd name="T49" fmla="*/ 24 h 106"/>
                  <a:gd name="T50" fmla="*/ 37 w 70"/>
                  <a:gd name="T51" fmla="*/ 49 h 106"/>
                  <a:gd name="T52" fmla="*/ 58 w 70"/>
                  <a:gd name="T53" fmla="*/ 64 h 106"/>
                  <a:gd name="T54" fmla="*/ 58 w 70"/>
                  <a:gd name="T55" fmla="*/ 40 h 106"/>
                  <a:gd name="T56" fmla="*/ 60 w 70"/>
                  <a:gd name="T57" fmla="*/ 0 h 106"/>
                  <a:gd name="T58" fmla="*/ 60 w 70"/>
                  <a:gd name="T59" fmla="*/ 0 h 10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70"/>
                  <a:gd name="T91" fmla="*/ 0 h 106"/>
                  <a:gd name="T92" fmla="*/ 70 w 70"/>
                  <a:gd name="T93" fmla="*/ 106 h 10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70" h="106">
                    <a:moveTo>
                      <a:pt x="60" y="0"/>
                    </a:moveTo>
                    <a:lnTo>
                      <a:pt x="70" y="12"/>
                    </a:lnTo>
                    <a:lnTo>
                      <a:pt x="70" y="82"/>
                    </a:lnTo>
                    <a:lnTo>
                      <a:pt x="49" y="106"/>
                    </a:lnTo>
                    <a:lnTo>
                      <a:pt x="46" y="104"/>
                    </a:lnTo>
                    <a:lnTo>
                      <a:pt x="43" y="103"/>
                    </a:lnTo>
                    <a:lnTo>
                      <a:pt x="37" y="100"/>
                    </a:lnTo>
                    <a:lnTo>
                      <a:pt x="30" y="92"/>
                    </a:lnTo>
                    <a:lnTo>
                      <a:pt x="20" y="83"/>
                    </a:lnTo>
                    <a:lnTo>
                      <a:pt x="11" y="74"/>
                    </a:lnTo>
                    <a:lnTo>
                      <a:pt x="3" y="67"/>
                    </a:lnTo>
                    <a:lnTo>
                      <a:pt x="0" y="64"/>
                    </a:lnTo>
                    <a:lnTo>
                      <a:pt x="15" y="64"/>
                    </a:lnTo>
                    <a:lnTo>
                      <a:pt x="36" y="80"/>
                    </a:lnTo>
                    <a:lnTo>
                      <a:pt x="35" y="79"/>
                    </a:lnTo>
                    <a:lnTo>
                      <a:pt x="32" y="74"/>
                    </a:lnTo>
                    <a:lnTo>
                      <a:pt x="29" y="68"/>
                    </a:lnTo>
                    <a:lnTo>
                      <a:pt x="23" y="60"/>
                    </a:lnTo>
                    <a:lnTo>
                      <a:pt x="18" y="54"/>
                    </a:lnTo>
                    <a:lnTo>
                      <a:pt x="14" y="46"/>
                    </a:lnTo>
                    <a:lnTo>
                      <a:pt x="9" y="40"/>
                    </a:lnTo>
                    <a:lnTo>
                      <a:pt x="3" y="30"/>
                    </a:lnTo>
                    <a:lnTo>
                      <a:pt x="0" y="25"/>
                    </a:lnTo>
                    <a:lnTo>
                      <a:pt x="12" y="24"/>
                    </a:lnTo>
                    <a:lnTo>
                      <a:pt x="37" y="49"/>
                    </a:lnTo>
                    <a:lnTo>
                      <a:pt x="58" y="64"/>
                    </a:lnTo>
                    <a:lnTo>
                      <a:pt x="58" y="4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rgbClr val="E085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2" name="Freeform 243">
                <a:extLst>
                  <a:ext uri="{FF2B5EF4-FFF2-40B4-BE49-F238E27FC236}">
                    <a16:creationId xmlns:a16="http://schemas.microsoft.com/office/drawing/2014/main" id="{B883B51C-D8CF-1498-6B80-142F687C0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5" y="1409"/>
                <a:ext cx="179" cy="252"/>
              </a:xfrm>
              <a:custGeom>
                <a:avLst/>
                <a:gdLst>
                  <a:gd name="T0" fmla="*/ 36 w 179"/>
                  <a:gd name="T1" fmla="*/ 46 h 252"/>
                  <a:gd name="T2" fmla="*/ 63 w 179"/>
                  <a:gd name="T3" fmla="*/ 72 h 252"/>
                  <a:gd name="T4" fmla="*/ 88 w 179"/>
                  <a:gd name="T5" fmla="*/ 101 h 252"/>
                  <a:gd name="T6" fmla="*/ 107 w 179"/>
                  <a:gd name="T7" fmla="*/ 125 h 252"/>
                  <a:gd name="T8" fmla="*/ 118 w 179"/>
                  <a:gd name="T9" fmla="*/ 149 h 252"/>
                  <a:gd name="T10" fmla="*/ 122 w 179"/>
                  <a:gd name="T11" fmla="*/ 174 h 252"/>
                  <a:gd name="T12" fmla="*/ 122 w 179"/>
                  <a:gd name="T13" fmla="*/ 200 h 252"/>
                  <a:gd name="T14" fmla="*/ 122 w 179"/>
                  <a:gd name="T15" fmla="*/ 200 h 252"/>
                  <a:gd name="T16" fmla="*/ 133 w 179"/>
                  <a:gd name="T17" fmla="*/ 179 h 252"/>
                  <a:gd name="T18" fmla="*/ 134 w 179"/>
                  <a:gd name="T19" fmla="*/ 155 h 252"/>
                  <a:gd name="T20" fmla="*/ 133 w 179"/>
                  <a:gd name="T21" fmla="*/ 131 h 252"/>
                  <a:gd name="T22" fmla="*/ 128 w 179"/>
                  <a:gd name="T23" fmla="*/ 106 h 252"/>
                  <a:gd name="T24" fmla="*/ 121 w 179"/>
                  <a:gd name="T25" fmla="*/ 79 h 252"/>
                  <a:gd name="T26" fmla="*/ 112 w 179"/>
                  <a:gd name="T27" fmla="*/ 57 h 252"/>
                  <a:gd name="T28" fmla="*/ 104 w 179"/>
                  <a:gd name="T29" fmla="*/ 37 h 252"/>
                  <a:gd name="T30" fmla="*/ 133 w 179"/>
                  <a:gd name="T31" fmla="*/ 28 h 252"/>
                  <a:gd name="T32" fmla="*/ 145 w 179"/>
                  <a:gd name="T33" fmla="*/ 45 h 252"/>
                  <a:gd name="T34" fmla="*/ 155 w 179"/>
                  <a:gd name="T35" fmla="*/ 73 h 252"/>
                  <a:gd name="T36" fmla="*/ 163 w 179"/>
                  <a:gd name="T37" fmla="*/ 112 h 252"/>
                  <a:gd name="T38" fmla="*/ 167 w 179"/>
                  <a:gd name="T39" fmla="*/ 137 h 252"/>
                  <a:gd name="T40" fmla="*/ 167 w 179"/>
                  <a:gd name="T41" fmla="*/ 133 h 252"/>
                  <a:gd name="T42" fmla="*/ 167 w 179"/>
                  <a:gd name="T43" fmla="*/ 113 h 252"/>
                  <a:gd name="T44" fmla="*/ 166 w 179"/>
                  <a:gd name="T45" fmla="*/ 89 h 252"/>
                  <a:gd name="T46" fmla="*/ 161 w 179"/>
                  <a:gd name="T47" fmla="*/ 63 h 252"/>
                  <a:gd name="T48" fmla="*/ 163 w 179"/>
                  <a:gd name="T49" fmla="*/ 57 h 252"/>
                  <a:gd name="T50" fmla="*/ 169 w 179"/>
                  <a:gd name="T51" fmla="*/ 78 h 252"/>
                  <a:gd name="T52" fmla="*/ 178 w 179"/>
                  <a:gd name="T53" fmla="*/ 112 h 252"/>
                  <a:gd name="T54" fmla="*/ 178 w 179"/>
                  <a:gd name="T55" fmla="*/ 146 h 252"/>
                  <a:gd name="T56" fmla="*/ 179 w 179"/>
                  <a:gd name="T57" fmla="*/ 168 h 252"/>
                  <a:gd name="T58" fmla="*/ 178 w 179"/>
                  <a:gd name="T59" fmla="*/ 194 h 252"/>
                  <a:gd name="T60" fmla="*/ 167 w 179"/>
                  <a:gd name="T61" fmla="*/ 210 h 252"/>
                  <a:gd name="T62" fmla="*/ 148 w 179"/>
                  <a:gd name="T63" fmla="*/ 230 h 252"/>
                  <a:gd name="T64" fmla="*/ 119 w 179"/>
                  <a:gd name="T65" fmla="*/ 243 h 252"/>
                  <a:gd name="T66" fmla="*/ 85 w 179"/>
                  <a:gd name="T67" fmla="*/ 249 h 252"/>
                  <a:gd name="T68" fmla="*/ 72 w 179"/>
                  <a:gd name="T69" fmla="*/ 252 h 252"/>
                  <a:gd name="T70" fmla="*/ 76 w 179"/>
                  <a:gd name="T71" fmla="*/ 236 h 252"/>
                  <a:gd name="T72" fmla="*/ 87 w 179"/>
                  <a:gd name="T73" fmla="*/ 201 h 252"/>
                  <a:gd name="T74" fmla="*/ 88 w 179"/>
                  <a:gd name="T75" fmla="*/ 179 h 252"/>
                  <a:gd name="T76" fmla="*/ 88 w 179"/>
                  <a:gd name="T77" fmla="*/ 157 h 252"/>
                  <a:gd name="T78" fmla="*/ 81 w 179"/>
                  <a:gd name="T79" fmla="*/ 130 h 252"/>
                  <a:gd name="T80" fmla="*/ 66 w 179"/>
                  <a:gd name="T81" fmla="*/ 103 h 252"/>
                  <a:gd name="T82" fmla="*/ 40 w 179"/>
                  <a:gd name="T83" fmla="*/ 86 h 252"/>
                  <a:gd name="T84" fmla="*/ 12 w 179"/>
                  <a:gd name="T85" fmla="*/ 60 h 252"/>
                  <a:gd name="T86" fmla="*/ 3 w 179"/>
                  <a:gd name="T87" fmla="*/ 31 h 252"/>
                  <a:gd name="T88" fmla="*/ 0 w 179"/>
                  <a:gd name="T89" fmla="*/ 6 h 252"/>
                  <a:gd name="T90" fmla="*/ 5 w 179"/>
                  <a:gd name="T91" fmla="*/ 6 h 252"/>
                  <a:gd name="T92" fmla="*/ 16 w 179"/>
                  <a:gd name="T93" fmla="*/ 27 h 252"/>
                  <a:gd name="T94" fmla="*/ 25 w 179"/>
                  <a:gd name="T95" fmla="*/ 37 h 252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79"/>
                  <a:gd name="T145" fmla="*/ 0 h 252"/>
                  <a:gd name="T146" fmla="*/ 179 w 179"/>
                  <a:gd name="T147" fmla="*/ 252 h 252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79" h="252">
                    <a:moveTo>
                      <a:pt x="25" y="37"/>
                    </a:moveTo>
                    <a:lnTo>
                      <a:pt x="31" y="42"/>
                    </a:lnTo>
                    <a:lnTo>
                      <a:pt x="36" y="46"/>
                    </a:lnTo>
                    <a:lnTo>
                      <a:pt x="45" y="55"/>
                    </a:lnTo>
                    <a:lnTo>
                      <a:pt x="52" y="63"/>
                    </a:lnTo>
                    <a:lnTo>
                      <a:pt x="63" y="72"/>
                    </a:lnTo>
                    <a:lnTo>
                      <a:pt x="70" y="82"/>
                    </a:lnTo>
                    <a:lnTo>
                      <a:pt x="81" y="92"/>
                    </a:lnTo>
                    <a:lnTo>
                      <a:pt x="88" y="101"/>
                    </a:lnTo>
                    <a:lnTo>
                      <a:pt x="96" y="109"/>
                    </a:lnTo>
                    <a:lnTo>
                      <a:pt x="100" y="116"/>
                    </a:lnTo>
                    <a:lnTo>
                      <a:pt x="107" y="125"/>
                    </a:lnTo>
                    <a:lnTo>
                      <a:pt x="112" y="134"/>
                    </a:lnTo>
                    <a:lnTo>
                      <a:pt x="115" y="142"/>
                    </a:lnTo>
                    <a:lnTo>
                      <a:pt x="118" y="149"/>
                    </a:lnTo>
                    <a:lnTo>
                      <a:pt x="122" y="158"/>
                    </a:lnTo>
                    <a:lnTo>
                      <a:pt x="122" y="167"/>
                    </a:lnTo>
                    <a:lnTo>
                      <a:pt x="122" y="174"/>
                    </a:lnTo>
                    <a:lnTo>
                      <a:pt x="122" y="180"/>
                    </a:lnTo>
                    <a:lnTo>
                      <a:pt x="122" y="189"/>
                    </a:lnTo>
                    <a:lnTo>
                      <a:pt x="122" y="200"/>
                    </a:lnTo>
                    <a:lnTo>
                      <a:pt x="122" y="204"/>
                    </a:lnTo>
                    <a:lnTo>
                      <a:pt x="122" y="201"/>
                    </a:lnTo>
                    <a:lnTo>
                      <a:pt x="122" y="200"/>
                    </a:lnTo>
                    <a:lnTo>
                      <a:pt x="125" y="194"/>
                    </a:lnTo>
                    <a:lnTo>
                      <a:pt x="130" y="188"/>
                    </a:lnTo>
                    <a:lnTo>
                      <a:pt x="133" y="179"/>
                    </a:lnTo>
                    <a:lnTo>
                      <a:pt x="134" y="168"/>
                    </a:lnTo>
                    <a:lnTo>
                      <a:pt x="134" y="161"/>
                    </a:lnTo>
                    <a:lnTo>
                      <a:pt x="134" y="155"/>
                    </a:lnTo>
                    <a:lnTo>
                      <a:pt x="134" y="146"/>
                    </a:lnTo>
                    <a:lnTo>
                      <a:pt x="136" y="140"/>
                    </a:lnTo>
                    <a:lnTo>
                      <a:pt x="133" y="131"/>
                    </a:lnTo>
                    <a:lnTo>
                      <a:pt x="133" y="124"/>
                    </a:lnTo>
                    <a:lnTo>
                      <a:pt x="130" y="113"/>
                    </a:lnTo>
                    <a:lnTo>
                      <a:pt x="128" y="106"/>
                    </a:lnTo>
                    <a:lnTo>
                      <a:pt x="125" y="97"/>
                    </a:lnTo>
                    <a:lnTo>
                      <a:pt x="122" y="88"/>
                    </a:lnTo>
                    <a:lnTo>
                      <a:pt x="121" y="79"/>
                    </a:lnTo>
                    <a:lnTo>
                      <a:pt x="118" y="72"/>
                    </a:lnTo>
                    <a:lnTo>
                      <a:pt x="113" y="64"/>
                    </a:lnTo>
                    <a:lnTo>
                      <a:pt x="112" y="57"/>
                    </a:lnTo>
                    <a:lnTo>
                      <a:pt x="110" y="49"/>
                    </a:lnTo>
                    <a:lnTo>
                      <a:pt x="109" y="45"/>
                    </a:lnTo>
                    <a:lnTo>
                      <a:pt x="104" y="37"/>
                    </a:lnTo>
                    <a:lnTo>
                      <a:pt x="104" y="36"/>
                    </a:lnTo>
                    <a:lnTo>
                      <a:pt x="133" y="27"/>
                    </a:lnTo>
                    <a:lnTo>
                      <a:pt x="133" y="28"/>
                    </a:lnTo>
                    <a:lnTo>
                      <a:pt x="137" y="34"/>
                    </a:lnTo>
                    <a:lnTo>
                      <a:pt x="140" y="39"/>
                    </a:lnTo>
                    <a:lnTo>
                      <a:pt x="145" y="45"/>
                    </a:lnTo>
                    <a:lnTo>
                      <a:pt x="148" y="52"/>
                    </a:lnTo>
                    <a:lnTo>
                      <a:pt x="152" y="63"/>
                    </a:lnTo>
                    <a:lnTo>
                      <a:pt x="155" y="73"/>
                    </a:lnTo>
                    <a:lnTo>
                      <a:pt x="157" y="86"/>
                    </a:lnTo>
                    <a:lnTo>
                      <a:pt x="160" y="100"/>
                    </a:lnTo>
                    <a:lnTo>
                      <a:pt x="163" y="112"/>
                    </a:lnTo>
                    <a:lnTo>
                      <a:pt x="164" y="124"/>
                    </a:lnTo>
                    <a:lnTo>
                      <a:pt x="166" y="133"/>
                    </a:lnTo>
                    <a:lnTo>
                      <a:pt x="167" y="137"/>
                    </a:lnTo>
                    <a:lnTo>
                      <a:pt x="167" y="140"/>
                    </a:lnTo>
                    <a:lnTo>
                      <a:pt x="167" y="137"/>
                    </a:lnTo>
                    <a:lnTo>
                      <a:pt x="167" y="133"/>
                    </a:lnTo>
                    <a:lnTo>
                      <a:pt x="167" y="127"/>
                    </a:lnTo>
                    <a:lnTo>
                      <a:pt x="167" y="122"/>
                    </a:lnTo>
                    <a:lnTo>
                      <a:pt x="167" y="113"/>
                    </a:lnTo>
                    <a:lnTo>
                      <a:pt x="167" y="107"/>
                    </a:lnTo>
                    <a:lnTo>
                      <a:pt x="166" y="97"/>
                    </a:lnTo>
                    <a:lnTo>
                      <a:pt x="166" y="89"/>
                    </a:lnTo>
                    <a:lnTo>
                      <a:pt x="163" y="79"/>
                    </a:lnTo>
                    <a:lnTo>
                      <a:pt x="163" y="70"/>
                    </a:lnTo>
                    <a:lnTo>
                      <a:pt x="161" y="63"/>
                    </a:lnTo>
                    <a:lnTo>
                      <a:pt x="161" y="57"/>
                    </a:lnTo>
                    <a:lnTo>
                      <a:pt x="161" y="52"/>
                    </a:lnTo>
                    <a:lnTo>
                      <a:pt x="163" y="57"/>
                    </a:lnTo>
                    <a:lnTo>
                      <a:pt x="164" y="61"/>
                    </a:lnTo>
                    <a:lnTo>
                      <a:pt x="167" y="69"/>
                    </a:lnTo>
                    <a:lnTo>
                      <a:pt x="169" y="78"/>
                    </a:lnTo>
                    <a:lnTo>
                      <a:pt x="172" y="88"/>
                    </a:lnTo>
                    <a:lnTo>
                      <a:pt x="175" y="100"/>
                    </a:lnTo>
                    <a:lnTo>
                      <a:pt x="178" y="112"/>
                    </a:lnTo>
                    <a:lnTo>
                      <a:pt x="178" y="125"/>
                    </a:lnTo>
                    <a:lnTo>
                      <a:pt x="178" y="140"/>
                    </a:lnTo>
                    <a:lnTo>
                      <a:pt x="178" y="146"/>
                    </a:lnTo>
                    <a:lnTo>
                      <a:pt x="178" y="155"/>
                    </a:lnTo>
                    <a:lnTo>
                      <a:pt x="178" y="161"/>
                    </a:lnTo>
                    <a:lnTo>
                      <a:pt x="179" y="168"/>
                    </a:lnTo>
                    <a:lnTo>
                      <a:pt x="178" y="179"/>
                    </a:lnTo>
                    <a:lnTo>
                      <a:pt x="178" y="188"/>
                    </a:lnTo>
                    <a:lnTo>
                      <a:pt x="178" y="194"/>
                    </a:lnTo>
                    <a:lnTo>
                      <a:pt x="178" y="197"/>
                    </a:lnTo>
                    <a:lnTo>
                      <a:pt x="175" y="200"/>
                    </a:lnTo>
                    <a:lnTo>
                      <a:pt x="167" y="210"/>
                    </a:lnTo>
                    <a:lnTo>
                      <a:pt x="161" y="215"/>
                    </a:lnTo>
                    <a:lnTo>
                      <a:pt x="155" y="224"/>
                    </a:lnTo>
                    <a:lnTo>
                      <a:pt x="148" y="230"/>
                    </a:lnTo>
                    <a:lnTo>
                      <a:pt x="140" y="236"/>
                    </a:lnTo>
                    <a:lnTo>
                      <a:pt x="130" y="239"/>
                    </a:lnTo>
                    <a:lnTo>
                      <a:pt x="119" y="243"/>
                    </a:lnTo>
                    <a:lnTo>
                      <a:pt x="107" y="246"/>
                    </a:lnTo>
                    <a:lnTo>
                      <a:pt x="97" y="248"/>
                    </a:lnTo>
                    <a:lnTo>
                      <a:pt x="85" y="249"/>
                    </a:lnTo>
                    <a:lnTo>
                      <a:pt x="79" y="251"/>
                    </a:lnTo>
                    <a:lnTo>
                      <a:pt x="73" y="251"/>
                    </a:lnTo>
                    <a:lnTo>
                      <a:pt x="72" y="252"/>
                    </a:lnTo>
                    <a:lnTo>
                      <a:pt x="72" y="249"/>
                    </a:lnTo>
                    <a:lnTo>
                      <a:pt x="73" y="245"/>
                    </a:lnTo>
                    <a:lnTo>
                      <a:pt x="76" y="236"/>
                    </a:lnTo>
                    <a:lnTo>
                      <a:pt x="79" y="225"/>
                    </a:lnTo>
                    <a:lnTo>
                      <a:pt x="82" y="213"/>
                    </a:lnTo>
                    <a:lnTo>
                      <a:pt x="87" y="201"/>
                    </a:lnTo>
                    <a:lnTo>
                      <a:pt x="87" y="192"/>
                    </a:lnTo>
                    <a:lnTo>
                      <a:pt x="88" y="186"/>
                    </a:lnTo>
                    <a:lnTo>
                      <a:pt x="88" y="179"/>
                    </a:lnTo>
                    <a:lnTo>
                      <a:pt x="90" y="171"/>
                    </a:lnTo>
                    <a:lnTo>
                      <a:pt x="88" y="164"/>
                    </a:lnTo>
                    <a:lnTo>
                      <a:pt x="88" y="157"/>
                    </a:lnTo>
                    <a:lnTo>
                      <a:pt x="87" y="148"/>
                    </a:lnTo>
                    <a:lnTo>
                      <a:pt x="85" y="143"/>
                    </a:lnTo>
                    <a:lnTo>
                      <a:pt x="81" y="130"/>
                    </a:lnTo>
                    <a:lnTo>
                      <a:pt x="78" y="121"/>
                    </a:lnTo>
                    <a:lnTo>
                      <a:pt x="70" y="110"/>
                    </a:lnTo>
                    <a:lnTo>
                      <a:pt x="66" y="103"/>
                    </a:lnTo>
                    <a:lnTo>
                      <a:pt x="58" y="97"/>
                    </a:lnTo>
                    <a:lnTo>
                      <a:pt x="54" y="94"/>
                    </a:lnTo>
                    <a:lnTo>
                      <a:pt x="40" y="86"/>
                    </a:lnTo>
                    <a:lnTo>
                      <a:pt x="30" y="79"/>
                    </a:lnTo>
                    <a:lnTo>
                      <a:pt x="21" y="70"/>
                    </a:lnTo>
                    <a:lnTo>
                      <a:pt x="12" y="60"/>
                    </a:lnTo>
                    <a:lnTo>
                      <a:pt x="9" y="51"/>
                    </a:lnTo>
                    <a:lnTo>
                      <a:pt x="6" y="42"/>
                    </a:lnTo>
                    <a:lnTo>
                      <a:pt x="3" y="31"/>
                    </a:lnTo>
                    <a:lnTo>
                      <a:pt x="3" y="2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5" y="6"/>
                    </a:lnTo>
                    <a:lnTo>
                      <a:pt x="8" y="12"/>
                    </a:lnTo>
                    <a:lnTo>
                      <a:pt x="12" y="21"/>
                    </a:lnTo>
                    <a:lnTo>
                      <a:pt x="16" y="27"/>
                    </a:lnTo>
                    <a:lnTo>
                      <a:pt x="22" y="33"/>
                    </a:lnTo>
                    <a:lnTo>
                      <a:pt x="24" y="36"/>
                    </a:lnTo>
                    <a:lnTo>
                      <a:pt x="25" y="37"/>
                    </a:lnTo>
                    <a:close/>
                  </a:path>
                </a:pathLst>
              </a:custGeom>
              <a:solidFill>
                <a:srgbClr val="8C5E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3" name="Freeform 244">
                <a:extLst>
                  <a:ext uri="{FF2B5EF4-FFF2-40B4-BE49-F238E27FC236}">
                    <a16:creationId xmlns:a16="http://schemas.microsoft.com/office/drawing/2014/main" id="{2E8CC472-EC77-75EF-8081-5350CCB03A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9" y="2675"/>
                <a:ext cx="446" cy="196"/>
              </a:xfrm>
              <a:custGeom>
                <a:avLst/>
                <a:gdLst>
                  <a:gd name="T0" fmla="*/ 191 w 446"/>
                  <a:gd name="T1" fmla="*/ 0 h 196"/>
                  <a:gd name="T2" fmla="*/ 185 w 446"/>
                  <a:gd name="T3" fmla="*/ 45 h 196"/>
                  <a:gd name="T4" fmla="*/ 212 w 446"/>
                  <a:gd name="T5" fmla="*/ 55 h 196"/>
                  <a:gd name="T6" fmla="*/ 215 w 446"/>
                  <a:gd name="T7" fmla="*/ 136 h 196"/>
                  <a:gd name="T8" fmla="*/ 446 w 446"/>
                  <a:gd name="T9" fmla="*/ 117 h 196"/>
                  <a:gd name="T10" fmla="*/ 442 w 446"/>
                  <a:gd name="T11" fmla="*/ 188 h 196"/>
                  <a:gd name="T12" fmla="*/ 0 w 446"/>
                  <a:gd name="T13" fmla="*/ 196 h 196"/>
                  <a:gd name="T14" fmla="*/ 14 w 446"/>
                  <a:gd name="T15" fmla="*/ 127 h 196"/>
                  <a:gd name="T16" fmla="*/ 85 w 446"/>
                  <a:gd name="T17" fmla="*/ 127 h 196"/>
                  <a:gd name="T18" fmla="*/ 88 w 446"/>
                  <a:gd name="T19" fmla="*/ 76 h 196"/>
                  <a:gd name="T20" fmla="*/ 120 w 446"/>
                  <a:gd name="T21" fmla="*/ 69 h 196"/>
                  <a:gd name="T22" fmla="*/ 124 w 446"/>
                  <a:gd name="T23" fmla="*/ 9 h 196"/>
                  <a:gd name="T24" fmla="*/ 191 w 446"/>
                  <a:gd name="T25" fmla="*/ 0 h 196"/>
                  <a:gd name="T26" fmla="*/ 191 w 446"/>
                  <a:gd name="T27" fmla="*/ 0 h 19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46"/>
                  <a:gd name="T43" fmla="*/ 0 h 196"/>
                  <a:gd name="T44" fmla="*/ 446 w 446"/>
                  <a:gd name="T45" fmla="*/ 196 h 19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46" h="196">
                    <a:moveTo>
                      <a:pt x="191" y="0"/>
                    </a:moveTo>
                    <a:lnTo>
                      <a:pt x="185" y="45"/>
                    </a:lnTo>
                    <a:lnTo>
                      <a:pt x="212" y="55"/>
                    </a:lnTo>
                    <a:lnTo>
                      <a:pt x="215" y="136"/>
                    </a:lnTo>
                    <a:lnTo>
                      <a:pt x="446" y="117"/>
                    </a:lnTo>
                    <a:lnTo>
                      <a:pt x="442" y="188"/>
                    </a:lnTo>
                    <a:lnTo>
                      <a:pt x="0" y="196"/>
                    </a:lnTo>
                    <a:lnTo>
                      <a:pt x="14" y="127"/>
                    </a:lnTo>
                    <a:lnTo>
                      <a:pt x="85" y="127"/>
                    </a:lnTo>
                    <a:lnTo>
                      <a:pt x="88" y="76"/>
                    </a:lnTo>
                    <a:lnTo>
                      <a:pt x="120" y="69"/>
                    </a:lnTo>
                    <a:lnTo>
                      <a:pt x="124" y="9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rgbClr val="2E2E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4" name="Freeform 245">
                <a:extLst>
                  <a:ext uri="{FF2B5EF4-FFF2-40B4-BE49-F238E27FC236}">
                    <a16:creationId xmlns:a16="http://schemas.microsoft.com/office/drawing/2014/main" id="{74F4EF81-1F0B-BBBE-77E7-A8915FD28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2316"/>
                <a:ext cx="453" cy="565"/>
              </a:xfrm>
              <a:custGeom>
                <a:avLst/>
                <a:gdLst>
                  <a:gd name="T0" fmla="*/ 382 w 453"/>
                  <a:gd name="T1" fmla="*/ 549 h 565"/>
                  <a:gd name="T2" fmla="*/ 385 w 453"/>
                  <a:gd name="T3" fmla="*/ 537 h 565"/>
                  <a:gd name="T4" fmla="*/ 392 w 453"/>
                  <a:gd name="T5" fmla="*/ 514 h 565"/>
                  <a:gd name="T6" fmla="*/ 401 w 453"/>
                  <a:gd name="T7" fmla="*/ 483 h 565"/>
                  <a:gd name="T8" fmla="*/ 413 w 453"/>
                  <a:gd name="T9" fmla="*/ 446 h 565"/>
                  <a:gd name="T10" fmla="*/ 424 w 453"/>
                  <a:gd name="T11" fmla="*/ 403 h 565"/>
                  <a:gd name="T12" fmla="*/ 434 w 453"/>
                  <a:gd name="T13" fmla="*/ 356 h 565"/>
                  <a:gd name="T14" fmla="*/ 443 w 453"/>
                  <a:gd name="T15" fmla="*/ 307 h 565"/>
                  <a:gd name="T16" fmla="*/ 449 w 453"/>
                  <a:gd name="T17" fmla="*/ 258 h 565"/>
                  <a:gd name="T18" fmla="*/ 452 w 453"/>
                  <a:gd name="T19" fmla="*/ 209 h 565"/>
                  <a:gd name="T20" fmla="*/ 452 w 453"/>
                  <a:gd name="T21" fmla="*/ 162 h 565"/>
                  <a:gd name="T22" fmla="*/ 450 w 453"/>
                  <a:gd name="T23" fmla="*/ 122 h 565"/>
                  <a:gd name="T24" fmla="*/ 447 w 453"/>
                  <a:gd name="T25" fmla="*/ 85 h 565"/>
                  <a:gd name="T26" fmla="*/ 444 w 453"/>
                  <a:gd name="T27" fmla="*/ 56 h 565"/>
                  <a:gd name="T28" fmla="*/ 443 w 453"/>
                  <a:gd name="T29" fmla="*/ 36 h 565"/>
                  <a:gd name="T30" fmla="*/ 443 w 453"/>
                  <a:gd name="T31" fmla="*/ 24 h 565"/>
                  <a:gd name="T32" fmla="*/ 433 w 453"/>
                  <a:gd name="T33" fmla="*/ 9 h 565"/>
                  <a:gd name="T34" fmla="*/ 424 w 453"/>
                  <a:gd name="T35" fmla="*/ 3 h 565"/>
                  <a:gd name="T36" fmla="*/ 410 w 453"/>
                  <a:gd name="T37" fmla="*/ 0 h 565"/>
                  <a:gd name="T38" fmla="*/ 391 w 453"/>
                  <a:gd name="T39" fmla="*/ 0 h 565"/>
                  <a:gd name="T40" fmla="*/ 367 w 453"/>
                  <a:gd name="T41" fmla="*/ 4 h 565"/>
                  <a:gd name="T42" fmla="*/ 334 w 453"/>
                  <a:gd name="T43" fmla="*/ 10 h 565"/>
                  <a:gd name="T44" fmla="*/ 298 w 453"/>
                  <a:gd name="T45" fmla="*/ 19 h 565"/>
                  <a:gd name="T46" fmla="*/ 261 w 453"/>
                  <a:gd name="T47" fmla="*/ 30 h 565"/>
                  <a:gd name="T48" fmla="*/ 224 w 453"/>
                  <a:gd name="T49" fmla="*/ 43 h 565"/>
                  <a:gd name="T50" fmla="*/ 189 w 453"/>
                  <a:gd name="T51" fmla="*/ 53 h 565"/>
                  <a:gd name="T52" fmla="*/ 164 w 453"/>
                  <a:gd name="T53" fmla="*/ 64 h 565"/>
                  <a:gd name="T54" fmla="*/ 145 w 453"/>
                  <a:gd name="T55" fmla="*/ 70 h 565"/>
                  <a:gd name="T56" fmla="*/ 139 w 453"/>
                  <a:gd name="T57" fmla="*/ 74 h 565"/>
                  <a:gd name="T58" fmla="*/ 124 w 453"/>
                  <a:gd name="T59" fmla="*/ 86 h 565"/>
                  <a:gd name="T60" fmla="*/ 109 w 453"/>
                  <a:gd name="T61" fmla="*/ 104 h 565"/>
                  <a:gd name="T62" fmla="*/ 100 w 453"/>
                  <a:gd name="T63" fmla="*/ 119 h 565"/>
                  <a:gd name="T64" fmla="*/ 92 w 453"/>
                  <a:gd name="T65" fmla="*/ 139 h 565"/>
                  <a:gd name="T66" fmla="*/ 82 w 453"/>
                  <a:gd name="T67" fmla="*/ 159 h 565"/>
                  <a:gd name="T68" fmla="*/ 72 w 453"/>
                  <a:gd name="T69" fmla="*/ 185 h 565"/>
                  <a:gd name="T70" fmla="*/ 60 w 453"/>
                  <a:gd name="T71" fmla="*/ 212 h 565"/>
                  <a:gd name="T72" fmla="*/ 51 w 453"/>
                  <a:gd name="T73" fmla="*/ 243 h 565"/>
                  <a:gd name="T74" fmla="*/ 40 w 453"/>
                  <a:gd name="T75" fmla="*/ 274 h 565"/>
                  <a:gd name="T76" fmla="*/ 33 w 453"/>
                  <a:gd name="T77" fmla="*/ 309 h 565"/>
                  <a:gd name="T78" fmla="*/ 22 w 453"/>
                  <a:gd name="T79" fmla="*/ 343 h 565"/>
                  <a:gd name="T80" fmla="*/ 18 w 453"/>
                  <a:gd name="T81" fmla="*/ 379 h 565"/>
                  <a:gd name="T82" fmla="*/ 10 w 453"/>
                  <a:gd name="T83" fmla="*/ 411 h 565"/>
                  <a:gd name="T84" fmla="*/ 7 w 453"/>
                  <a:gd name="T85" fmla="*/ 446 h 565"/>
                  <a:gd name="T86" fmla="*/ 3 w 453"/>
                  <a:gd name="T87" fmla="*/ 477 h 565"/>
                  <a:gd name="T88" fmla="*/ 1 w 453"/>
                  <a:gd name="T89" fmla="*/ 505 h 565"/>
                  <a:gd name="T90" fmla="*/ 0 w 453"/>
                  <a:gd name="T91" fmla="*/ 528 h 565"/>
                  <a:gd name="T92" fmla="*/ 0 w 453"/>
                  <a:gd name="T93" fmla="*/ 549 h 565"/>
                  <a:gd name="T94" fmla="*/ 0 w 453"/>
                  <a:gd name="T95" fmla="*/ 559 h 565"/>
                  <a:gd name="T96" fmla="*/ 0 w 453"/>
                  <a:gd name="T97" fmla="*/ 565 h 565"/>
                  <a:gd name="T98" fmla="*/ 382 w 453"/>
                  <a:gd name="T99" fmla="*/ 550 h 56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53"/>
                  <a:gd name="T151" fmla="*/ 0 h 565"/>
                  <a:gd name="T152" fmla="*/ 453 w 453"/>
                  <a:gd name="T153" fmla="*/ 565 h 56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53" h="565">
                    <a:moveTo>
                      <a:pt x="382" y="550"/>
                    </a:moveTo>
                    <a:lnTo>
                      <a:pt x="382" y="549"/>
                    </a:lnTo>
                    <a:lnTo>
                      <a:pt x="383" y="544"/>
                    </a:lnTo>
                    <a:lnTo>
                      <a:pt x="385" y="537"/>
                    </a:lnTo>
                    <a:lnTo>
                      <a:pt x="388" y="526"/>
                    </a:lnTo>
                    <a:lnTo>
                      <a:pt x="392" y="514"/>
                    </a:lnTo>
                    <a:lnTo>
                      <a:pt x="397" y="501"/>
                    </a:lnTo>
                    <a:lnTo>
                      <a:pt x="401" y="483"/>
                    </a:lnTo>
                    <a:lnTo>
                      <a:pt x="409" y="467"/>
                    </a:lnTo>
                    <a:lnTo>
                      <a:pt x="413" y="446"/>
                    </a:lnTo>
                    <a:lnTo>
                      <a:pt x="419" y="425"/>
                    </a:lnTo>
                    <a:lnTo>
                      <a:pt x="424" y="403"/>
                    </a:lnTo>
                    <a:lnTo>
                      <a:pt x="431" y="380"/>
                    </a:lnTo>
                    <a:lnTo>
                      <a:pt x="434" y="356"/>
                    </a:lnTo>
                    <a:lnTo>
                      <a:pt x="440" y="332"/>
                    </a:lnTo>
                    <a:lnTo>
                      <a:pt x="443" y="307"/>
                    </a:lnTo>
                    <a:lnTo>
                      <a:pt x="447" y="283"/>
                    </a:lnTo>
                    <a:lnTo>
                      <a:pt x="449" y="258"/>
                    </a:lnTo>
                    <a:lnTo>
                      <a:pt x="452" y="232"/>
                    </a:lnTo>
                    <a:lnTo>
                      <a:pt x="452" y="209"/>
                    </a:lnTo>
                    <a:lnTo>
                      <a:pt x="453" y="186"/>
                    </a:lnTo>
                    <a:lnTo>
                      <a:pt x="452" y="162"/>
                    </a:lnTo>
                    <a:lnTo>
                      <a:pt x="452" y="141"/>
                    </a:lnTo>
                    <a:lnTo>
                      <a:pt x="450" y="122"/>
                    </a:lnTo>
                    <a:lnTo>
                      <a:pt x="450" y="103"/>
                    </a:lnTo>
                    <a:lnTo>
                      <a:pt x="447" y="85"/>
                    </a:lnTo>
                    <a:lnTo>
                      <a:pt x="447" y="70"/>
                    </a:lnTo>
                    <a:lnTo>
                      <a:pt x="444" y="56"/>
                    </a:lnTo>
                    <a:lnTo>
                      <a:pt x="444" y="45"/>
                    </a:lnTo>
                    <a:lnTo>
                      <a:pt x="443" y="36"/>
                    </a:lnTo>
                    <a:lnTo>
                      <a:pt x="443" y="30"/>
                    </a:lnTo>
                    <a:lnTo>
                      <a:pt x="443" y="24"/>
                    </a:lnTo>
                    <a:lnTo>
                      <a:pt x="441" y="18"/>
                    </a:lnTo>
                    <a:lnTo>
                      <a:pt x="433" y="9"/>
                    </a:lnTo>
                    <a:lnTo>
                      <a:pt x="428" y="4"/>
                    </a:lnTo>
                    <a:lnTo>
                      <a:pt x="424" y="3"/>
                    </a:lnTo>
                    <a:lnTo>
                      <a:pt x="418" y="0"/>
                    </a:lnTo>
                    <a:lnTo>
                      <a:pt x="410" y="0"/>
                    </a:lnTo>
                    <a:lnTo>
                      <a:pt x="401" y="0"/>
                    </a:lnTo>
                    <a:lnTo>
                      <a:pt x="391" y="0"/>
                    </a:lnTo>
                    <a:lnTo>
                      <a:pt x="379" y="0"/>
                    </a:lnTo>
                    <a:lnTo>
                      <a:pt x="367" y="4"/>
                    </a:lnTo>
                    <a:lnTo>
                      <a:pt x="351" y="6"/>
                    </a:lnTo>
                    <a:lnTo>
                      <a:pt x="334" y="10"/>
                    </a:lnTo>
                    <a:lnTo>
                      <a:pt x="316" y="13"/>
                    </a:lnTo>
                    <a:lnTo>
                      <a:pt x="298" y="19"/>
                    </a:lnTo>
                    <a:lnTo>
                      <a:pt x="279" y="22"/>
                    </a:lnTo>
                    <a:lnTo>
                      <a:pt x="261" y="30"/>
                    </a:lnTo>
                    <a:lnTo>
                      <a:pt x="242" y="36"/>
                    </a:lnTo>
                    <a:lnTo>
                      <a:pt x="224" y="43"/>
                    </a:lnTo>
                    <a:lnTo>
                      <a:pt x="206" y="48"/>
                    </a:lnTo>
                    <a:lnTo>
                      <a:pt x="189" y="53"/>
                    </a:lnTo>
                    <a:lnTo>
                      <a:pt x="175" y="58"/>
                    </a:lnTo>
                    <a:lnTo>
                      <a:pt x="164" y="64"/>
                    </a:lnTo>
                    <a:lnTo>
                      <a:pt x="152" y="67"/>
                    </a:lnTo>
                    <a:lnTo>
                      <a:pt x="145" y="70"/>
                    </a:lnTo>
                    <a:lnTo>
                      <a:pt x="140" y="73"/>
                    </a:lnTo>
                    <a:lnTo>
                      <a:pt x="139" y="74"/>
                    </a:lnTo>
                    <a:lnTo>
                      <a:pt x="134" y="76"/>
                    </a:lnTo>
                    <a:lnTo>
                      <a:pt x="124" y="86"/>
                    </a:lnTo>
                    <a:lnTo>
                      <a:pt x="116" y="92"/>
                    </a:lnTo>
                    <a:lnTo>
                      <a:pt x="109" y="104"/>
                    </a:lnTo>
                    <a:lnTo>
                      <a:pt x="104" y="112"/>
                    </a:lnTo>
                    <a:lnTo>
                      <a:pt x="100" y="119"/>
                    </a:lnTo>
                    <a:lnTo>
                      <a:pt x="97" y="127"/>
                    </a:lnTo>
                    <a:lnTo>
                      <a:pt x="92" y="139"/>
                    </a:lnTo>
                    <a:lnTo>
                      <a:pt x="87" y="147"/>
                    </a:lnTo>
                    <a:lnTo>
                      <a:pt x="82" y="159"/>
                    </a:lnTo>
                    <a:lnTo>
                      <a:pt x="76" y="170"/>
                    </a:lnTo>
                    <a:lnTo>
                      <a:pt x="72" y="185"/>
                    </a:lnTo>
                    <a:lnTo>
                      <a:pt x="66" y="197"/>
                    </a:lnTo>
                    <a:lnTo>
                      <a:pt x="60" y="212"/>
                    </a:lnTo>
                    <a:lnTo>
                      <a:pt x="55" y="227"/>
                    </a:lnTo>
                    <a:lnTo>
                      <a:pt x="51" y="243"/>
                    </a:lnTo>
                    <a:lnTo>
                      <a:pt x="45" y="258"/>
                    </a:lnTo>
                    <a:lnTo>
                      <a:pt x="40" y="274"/>
                    </a:lnTo>
                    <a:lnTo>
                      <a:pt x="36" y="291"/>
                    </a:lnTo>
                    <a:lnTo>
                      <a:pt x="33" y="309"/>
                    </a:lnTo>
                    <a:lnTo>
                      <a:pt x="27" y="325"/>
                    </a:lnTo>
                    <a:lnTo>
                      <a:pt x="22" y="343"/>
                    </a:lnTo>
                    <a:lnTo>
                      <a:pt x="21" y="359"/>
                    </a:lnTo>
                    <a:lnTo>
                      <a:pt x="18" y="379"/>
                    </a:lnTo>
                    <a:lnTo>
                      <a:pt x="13" y="394"/>
                    </a:lnTo>
                    <a:lnTo>
                      <a:pt x="10" y="411"/>
                    </a:lnTo>
                    <a:lnTo>
                      <a:pt x="9" y="428"/>
                    </a:lnTo>
                    <a:lnTo>
                      <a:pt x="7" y="446"/>
                    </a:lnTo>
                    <a:lnTo>
                      <a:pt x="4" y="461"/>
                    </a:lnTo>
                    <a:lnTo>
                      <a:pt x="3" y="477"/>
                    </a:lnTo>
                    <a:lnTo>
                      <a:pt x="1" y="492"/>
                    </a:lnTo>
                    <a:lnTo>
                      <a:pt x="1" y="505"/>
                    </a:lnTo>
                    <a:lnTo>
                      <a:pt x="0" y="516"/>
                    </a:lnTo>
                    <a:lnTo>
                      <a:pt x="0" y="528"/>
                    </a:lnTo>
                    <a:lnTo>
                      <a:pt x="0" y="538"/>
                    </a:lnTo>
                    <a:lnTo>
                      <a:pt x="0" y="549"/>
                    </a:lnTo>
                    <a:lnTo>
                      <a:pt x="0" y="555"/>
                    </a:lnTo>
                    <a:lnTo>
                      <a:pt x="0" y="559"/>
                    </a:lnTo>
                    <a:lnTo>
                      <a:pt x="0" y="562"/>
                    </a:lnTo>
                    <a:lnTo>
                      <a:pt x="0" y="565"/>
                    </a:lnTo>
                    <a:lnTo>
                      <a:pt x="382" y="550"/>
                    </a:lnTo>
                    <a:close/>
                  </a:path>
                </a:pathLst>
              </a:custGeom>
              <a:solidFill>
                <a:srgbClr val="99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5" name="Freeform 246">
                <a:extLst>
                  <a:ext uri="{FF2B5EF4-FFF2-40B4-BE49-F238E27FC236}">
                    <a16:creationId xmlns:a16="http://schemas.microsoft.com/office/drawing/2014/main" id="{B6ADC4B9-FD3D-56FB-7635-7CA74F355F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5" y="1196"/>
                <a:ext cx="142" cy="320"/>
              </a:xfrm>
              <a:custGeom>
                <a:avLst/>
                <a:gdLst>
                  <a:gd name="T0" fmla="*/ 0 w 142"/>
                  <a:gd name="T1" fmla="*/ 0 h 320"/>
                  <a:gd name="T2" fmla="*/ 4 w 142"/>
                  <a:gd name="T3" fmla="*/ 0 h 320"/>
                  <a:gd name="T4" fmla="*/ 16 w 142"/>
                  <a:gd name="T5" fmla="*/ 4 h 320"/>
                  <a:gd name="T6" fmla="*/ 24 w 142"/>
                  <a:gd name="T7" fmla="*/ 9 h 320"/>
                  <a:gd name="T8" fmla="*/ 34 w 142"/>
                  <a:gd name="T9" fmla="*/ 12 h 320"/>
                  <a:gd name="T10" fmla="*/ 45 w 142"/>
                  <a:gd name="T11" fmla="*/ 18 h 320"/>
                  <a:gd name="T12" fmla="*/ 57 w 142"/>
                  <a:gd name="T13" fmla="*/ 25 h 320"/>
                  <a:gd name="T14" fmla="*/ 67 w 142"/>
                  <a:gd name="T15" fmla="*/ 32 h 320"/>
                  <a:gd name="T16" fmla="*/ 79 w 142"/>
                  <a:gd name="T17" fmla="*/ 41 h 320"/>
                  <a:gd name="T18" fmla="*/ 89 w 142"/>
                  <a:gd name="T19" fmla="*/ 50 h 320"/>
                  <a:gd name="T20" fmla="*/ 101 w 142"/>
                  <a:gd name="T21" fmla="*/ 62 h 320"/>
                  <a:gd name="T22" fmla="*/ 110 w 142"/>
                  <a:gd name="T23" fmla="*/ 73 h 320"/>
                  <a:gd name="T24" fmla="*/ 119 w 142"/>
                  <a:gd name="T25" fmla="*/ 86 h 320"/>
                  <a:gd name="T26" fmla="*/ 128 w 142"/>
                  <a:gd name="T27" fmla="*/ 100 h 320"/>
                  <a:gd name="T28" fmla="*/ 136 w 142"/>
                  <a:gd name="T29" fmla="*/ 115 h 320"/>
                  <a:gd name="T30" fmla="*/ 139 w 142"/>
                  <a:gd name="T31" fmla="*/ 129 h 320"/>
                  <a:gd name="T32" fmla="*/ 140 w 142"/>
                  <a:gd name="T33" fmla="*/ 146 h 320"/>
                  <a:gd name="T34" fmla="*/ 140 w 142"/>
                  <a:gd name="T35" fmla="*/ 162 h 320"/>
                  <a:gd name="T36" fmla="*/ 142 w 142"/>
                  <a:gd name="T37" fmla="*/ 180 h 320"/>
                  <a:gd name="T38" fmla="*/ 140 w 142"/>
                  <a:gd name="T39" fmla="*/ 197 h 320"/>
                  <a:gd name="T40" fmla="*/ 139 w 142"/>
                  <a:gd name="T41" fmla="*/ 213 h 320"/>
                  <a:gd name="T42" fmla="*/ 136 w 142"/>
                  <a:gd name="T43" fmla="*/ 229 h 320"/>
                  <a:gd name="T44" fmla="*/ 133 w 142"/>
                  <a:gd name="T45" fmla="*/ 247 h 320"/>
                  <a:gd name="T46" fmla="*/ 128 w 142"/>
                  <a:gd name="T47" fmla="*/ 261 h 320"/>
                  <a:gd name="T48" fmla="*/ 125 w 142"/>
                  <a:gd name="T49" fmla="*/ 276 h 320"/>
                  <a:gd name="T50" fmla="*/ 121 w 142"/>
                  <a:gd name="T51" fmla="*/ 288 h 320"/>
                  <a:gd name="T52" fmla="*/ 118 w 142"/>
                  <a:gd name="T53" fmla="*/ 299 h 320"/>
                  <a:gd name="T54" fmla="*/ 115 w 142"/>
                  <a:gd name="T55" fmla="*/ 307 h 320"/>
                  <a:gd name="T56" fmla="*/ 113 w 142"/>
                  <a:gd name="T57" fmla="*/ 314 h 320"/>
                  <a:gd name="T58" fmla="*/ 112 w 142"/>
                  <a:gd name="T59" fmla="*/ 317 h 320"/>
                  <a:gd name="T60" fmla="*/ 112 w 142"/>
                  <a:gd name="T61" fmla="*/ 320 h 320"/>
                  <a:gd name="T62" fmla="*/ 110 w 142"/>
                  <a:gd name="T63" fmla="*/ 317 h 320"/>
                  <a:gd name="T64" fmla="*/ 109 w 142"/>
                  <a:gd name="T65" fmla="*/ 314 h 320"/>
                  <a:gd name="T66" fmla="*/ 106 w 142"/>
                  <a:gd name="T67" fmla="*/ 305 h 320"/>
                  <a:gd name="T68" fmla="*/ 104 w 142"/>
                  <a:gd name="T69" fmla="*/ 296 h 320"/>
                  <a:gd name="T70" fmla="*/ 98 w 142"/>
                  <a:gd name="T71" fmla="*/ 283 h 320"/>
                  <a:gd name="T72" fmla="*/ 95 w 142"/>
                  <a:gd name="T73" fmla="*/ 270 h 320"/>
                  <a:gd name="T74" fmla="*/ 89 w 142"/>
                  <a:gd name="T75" fmla="*/ 255 h 320"/>
                  <a:gd name="T76" fmla="*/ 85 w 142"/>
                  <a:gd name="T77" fmla="*/ 240 h 320"/>
                  <a:gd name="T78" fmla="*/ 79 w 142"/>
                  <a:gd name="T79" fmla="*/ 222 h 320"/>
                  <a:gd name="T80" fmla="*/ 73 w 142"/>
                  <a:gd name="T81" fmla="*/ 203 h 320"/>
                  <a:gd name="T82" fmla="*/ 67 w 142"/>
                  <a:gd name="T83" fmla="*/ 185 h 320"/>
                  <a:gd name="T84" fmla="*/ 61 w 142"/>
                  <a:gd name="T85" fmla="*/ 167 h 320"/>
                  <a:gd name="T86" fmla="*/ 55 w 142"/>
                  <a:gd name="T87" fmla="*/ 146 h 320"/>
                  <a:gd name="T88" fmla="*/ 49 w 142"/>
                  <a:gd name="T89" fmla="*/ 129 h 320"/>
                  <a:gd name="T90" fmla="*/ 43 w 142"/>
                  <a:gd name="T91" fmla="*/ 112 h 320"/>
                  <a:gd name="T92" fmla="*/ 39 w 142"/>
                  <a:gd name="T93" fmla="*/ 98 h 320"/>
                  <a:gd name="T94" fmla="*/ 33 w 142"/>
                  <a:gd name="T95" fmla="*/ 82 h 320"/>
                  <a:gd name="T96" fmla="*/ 28 w 142"/>
                  <a:gd name="T97" fmla="*/ 68 h 320"/>
                  <a:gd name="T98" fmla="*/ 25 w 142"/>
                  <a:gd name="T99" fmla="*/ 56 h 320"/>
                  <a:gd name="T100" fmla="*/ 21 w 142"/>
                  <a:gd name="T101" fmla="*/ 47 h 320"/>
                  <a:gd name="T102" fmla="*/ 16 w 142"/>
                  <a:gd name="T103" fmla="*/ 37 h 320"/>
                  <a:gd name="T104" fmla="*/ 13 w 142"/>
                  <a:gd name="T105" fmla="*/ 29 h 320"/>
                  <a:gd name="T106" fmla="*/ 10 w 142"/>
                  <a:gd name="T107" fmla="*/ 22 h 320"/>
                  <a:gd name="T108" fmla="*/ 9 w 142"/>
                  <a:gd name="T109" fmla="*/ 18 h 320"/>
                  <a:gd name="T110" fmla="*/ 4 w 142"/>
                  <a:gd name="T111" fmla="*/ 7 h 320"/>
                  <a:gd name="T112" fmla="*/ 1 w 142"/>
                  <a:gd name="T113" fmla="*/ 1 h 320"/>
                  <a:gd name="T114" fmla="*/ 0 w 142"/>
                  <a:gd name="T115" fmla="*/ 0 h 320"/>
                  <a:gd name="T116" fmla="*/ 0 w 142"/>
                  <a:gd name="T117" fmla="*/ 0 h 320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42"/>
                  <a:gd name="T178" fmla="*/ 0 h 320"/>
                  <a:gd name="T179" fmla="*/ 142 w 142"/>
                  <a:gd name="T180" fmla="*/ 320 h 320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42" h="320">
                    <a:moveTo>
                      <a:pt x="0" y="0"/>
                    </a:moveTo>
                    <a:lnTo>
                      <a:pt x="4" y="0"/>
                    </a:lnTo>
                    <a:lnTo>
                      <a:pt x="16" y="4"/>
                    </a:lnTo>
                    <a:lnTo>
                      <a:pt x="24" y="9"/>
                    </a:lnTo>
                    <a:lnTo>
                      <a:pt x="34" y="12"/>
                    </a:lnTo>
                    <a:lnTo>
                      <a:pt x="45" y="18"/>
                    </a:lnTo>
                    <a:lnTo>
                      <a:pt x="57" y="25"/>
                    </a:lnTo>
                    <a:lnTo>
                      <a:pt x="67" y="32"/>
                    </a:lnTo>
                    <a:lnTo>
                      <a:pt x="79" y="41"/>
                    </a:lnTo>
                    <a:lnTo>
                      <a:pt x="89" y="50"/>
                    </a:lnTo>
                    <a:lnTo>
                      <a:pt x="101" y="62"/>
                    </a:lnTo>
                    <a:lnTo>
                      <a:pt x="110" y="73"/>
                    </a:lnTo>
                    <a:lnTo>
                      <a:pt x="119" y="86"/>
                    </a:lnTo>
                    <a:lnTo>
                      <a:pt x="128" y="100"/>
                    </a:lnTo>
                    <a:lnTo>
                      <a:pt x="136" y="115"/>
                    </a:lnTo>
                    <a:lnTo>
                      <a:pt x="139" y="129"/>
                    </a:lnTo>
                    <a:lnTo>
                      <a:pt x="140" y="146"/>
                    </a:lnTo>
                    <a:lnTo>
                      <a:pt x="140" y="162"/>
                    </a:lnTo>
                    <a:lnTo>
                      <a:pt x="142" y="180"/>
                    </a:lnTo>
                    <a:lnTo>
                      <a:pt x="140" y="197"/>
                    </a:lnTo>
                    <a:lnTo>
                      <a:pt x="139" y="213"/>
                    </a:lnTo>
                    <a:lnTo>
                      <a:pt x="136" y="229"/>
                    </a:lnTo>
                    <a:lnTo>
                      <a:pt x="133" y="247"/>
                    </a:lnTo>
                    <a:lnTo>
                      <a:pt x="128" y="261"/>
                    </a:lnTo>
                    <a:lnTo>
                      <a:pt x="125" y="276"/>
                    </a:lnTo>
                    <a:lnTo>
                      <a:pt x="121" y="288"/>
                    </a:lnTo>
                    <a:lnTo>
                      <a:pt x="118" y="299"/>
                    </a:lnTo>
                    <a:lnTo>
                      <a:pt x="115" y="307"/>
                    </a:lnTo>
                    <a:lnTo>
                      <a:pt x="113" y="314"/>
                    </a:lnTo>
                    <a:lnTo>
                      <a:pt x="112" y="317"/>
                    </a:lnTo>
                    <a:lnTo>
                      <a:pt x="112" y="320"/>
                    </a:lnTo>
                    <a:lnTo>
                      <a:pt x="110" y="317"/>
                    </a:lnTo>
                    <a:lnTo>
                      <a:pt x="109" y="314"/>
                    </a:lnTo>
                    <a:lnTo>
                      <a:pt x="106" y="305"/>
                    </a:lnTo>
                    <a:lnTo>
                      <a:pt x="104" y="296"/>
                    </a:lnTo>
                    <a:lnTo>
                      <a:pt x="98" y="283"/>
                    </a:lnTo>
                    <a:lnTo>
                      <a:pt x="95" y="270"/>
                    </a:lnTo>
                    <a:lnTo>
                      <a:pt x="89" y="255"/>
                    </a:lnTo>
                    <a:lnTo>
                      <a:pt x="85" y="240"/>
                    </a:lnTo>
                    <a:lnTo>
                      <a:pt x="79" y="222"/>
                    </a:lnTo>
                    <a:lnTo>
                      <a:pt x="73" y="203"/>
                    </a:lnTo>
                    <a:lnTo>
                      <a:pt x="67" y="185"/>
                    </a:lnTo>
                    <a:lnTo>
                      <a:pt x="61" y="167"/>
                    </a:lnTo>
                    <a:lnTo>
                      <a:pt x="55" y="146"/>
                    </a:lnTo>
                    <a:lnTo>
                      <a:pt x="49" y="129"/>
                    </a:lnTo>
                    <a:lnTo>
                      <a:pt x="43" y="112"/>
                    </a:lnTo>
                    <a:lnTo>
                      <a:pt x="39" y="98"/>
                    </a:lnTo>
                    <a:lnTo>
                      <a:pt x="33" y="82"/>
                    </a:lnTo>
                    <a:lnTo>
                      <a:pt x="28" y="68"/>
                    </a:lnTo>
                    <a:lnTo>
                      <a:pt x="25" y="56"/>
                    </a:lnTo>
                    <a:lnTo>
                      <a:pt x="21" y="47"/>
                    </a:lnTo>
                    <a:lnTo>
                      <a:pt x="16" y="37"/>
                    </a:lnTo>
                    <a:lnTo>
                      <a:pt x="13" y="29"/>
                    </a:lnTo>
                    <a:lnTo>
                      <a:pt x="10" y="22"/>
                    </a:lnTo>
                    <a:lnTo>
                      <a:pt x="9" y="18"/>
                    </a:lnTo>
                    <a:lnTo>
                      <a:pt x="4" y="7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6" name="Freeform 247">
                <a:extLst>
                  <a:ext uri="{FF2B5EF4-FFF2-40B4-BE49-F238E27FC236}">
                    <a16:creationId xmlns:a16="http://schemas.microsoft.com/office/drawing/2014/main" id="{C3D36F9B-641B-08F4-9522-32F69D81C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" y="1339"/>
                <a:ext cx="153" cy="115"/>
              </a:xfrm>
              <a:custGeom>
                <a:avLst/>
                <a:gdLst>
                  <a:gd name="T0" fmla="*/ 105 w 153"/>
                  <a:gd name="T1" fmla="*/ 0 h 115"/>
                  <a:gd name="T2" fmla="*/ 8 w 153"/>
                  <a:gd name="T3" fmla="*/ 54 h 115"/>
                  <a:gd name="T4" fmla="*/ 0 w 153"/>
                  <a:gd name="T5" fmla="*/ 115 h 115"/>
                  <a:gd name="T6" fmla="*/ 11 w 153"/>
                  <a:gd name="T7" fmla="*/ 106 h 115"/>
                  <a:gd name="T8" fmla="*/ 20 w 153"/>
                  <a:gd name="T9" fmla="*/ 100 h 115"/>
                  <a:gd name="T10" fmla="*/ 30 w 153"/>
                  <a:gd name="T11" fmla="*/ 91 h 115"/>
                  <a:gd name="T12" fmla="*/ 41 w 153"/>
                  <a:gd name="T13" fmla="*/ 82 h 115"/>
                  <a:gd name="T14" fmla="*/ 47 w 153"/>
                  <a:gd name="T15" fmla="*/ 76 h 115"/>
                  <a:gd name="T16" fmla="*/ 53 w 153"/>
                  <a:gd name="T17" fmla="*/ 71 h 115"/>
                  <a:gd name="T18" fmla="*/ 62 w 153"/>
                  <a:gd name="T19" fmla="*/ 67 h 115"/>
                  <a:gd name="T20" fmla="*/ 69 w 153"/>
                  <a:gd name="T21" fmla="*/ 62 h 115"/>
                  <a:gd name="T22" fmla="*/ 83 w 153"/>
                  <a:gd name="T23" fmla="*/ 52 h 115"/>
                  <a:gd name="T24" fmla="*/ 96 w 153"/>
                  <a:gd name="T25" fmla="*/ 43 h 115"/>
                  <a:gd name="T26" fmla="*/ 109 w 153"/>
                  <a:gd name="T27" fmla="*/ 36 h 115"/>
                  <a:gd name="T28" fmla="*/ 124 w 153"/>
                  <a:gd name="T29" fmla="*/ 28 h 115"/>
                  <a:gd name="T30" fmla="*/ 135 w 153"/>
                  <a:gd name="T31" fmla="*/ 22 h 115"/>
                  <a:gd name="T32" fmla="*/ 144 w 153"/>
                  <a:gd name="T33" fmla="*/ 18 h 115"/>
                  <a:gd name="T34" fmla="*/ 150 w 153"/>
                  <a:gd name="T35" fmla="*/ 15 h 115"/>
                  <a:gd name="T36" fmla="*/ 153 w 153"/>
                  <a:gd name="T37" fmla="*/ 15 h 115"/>
                  <a:gd name="T38" fmla="*/ 105 w 153"/>
                  <a:gd name="T39" fmla="*/ 0 h 115"/>
                  <a:gd name="T40" fmla="*/ 105 w 153"/>
                  <a:gd name="T41" fmla="*/ 0 h 11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53"/>
                  <a:gd name="T64" fmla="*/ 0 h 115"/>
                  <a:gd name="T65" fmla="*/ 153 w 153"/>
                  <a:gd name="T66" fmla="*/ 115 h 11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53" h="115">
                    <a:moveTo>
                      <a:pt x="105" y="0"/>
                    </a:moveTo>
                    <a:lnTo>
                      <a:pt x="8" y="54"/>
                    </a:lnTo>
                    <a:lnTo>
                      <a:pt x="0" y="115"/>
                    </a:lnTo>
                    <a:lnTo>
                      <a:pt x="11" y="106"/>
                    </a:lnTo>
                    <a:lnTo>
                      <a:pt x="20" y="100"/>
                    </a:lnTo>
                    <a:lnTo>
                      <a:pt x="30" y="91"/>
                    </a:lnTo>
                    <a:lnTo>
                      <a:pt x="41" y="82"/>
                    </a:lnTo>
                    <a:lnTo>
                      <a:pt x="47" y="76"/>
                    </a:lnTo>
                    <a:lnTo>
                      <a:pt x="53" y="71"/>
                    </a:lnTo>
                    <a:lnTo>
                      <a:pt x="62" y="67"/>
                    </a:lnTo>
                    <a:lnTo>
                      <a:pt x="69" y="62"/>
                    </a:lnTo>
                    <a:lnTo>
                      <a:pt x="83" y="52"/>
                    </a:lnTo>
                    <a:lnTo>
                      <a:pt x="96" y="43"/>
                    </a:lnTo>
                    <a:lnTo>
                      <a:pt x="109" y="36"/>
                    </a:lnTo>
                    <a:lnTo>
                      <a:pt x="124" y="28"/>
                    </a:lnTo>
                    <a:lnTo>
                      <a:pt x="135" y="22"/>
                    </a:lnTo>
                    <a:lnTo>
                      <a:pt x="144" y="18"/>
                    </a:lnTo>
                    <a:lnTo>
                      <a:pt x="150" y="15"/>
                    </a:lnTo>
                    <a:lnTo>
                      <a:pt x="153" y="15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7" name="Freeform 248">
                <a:extLst>
                  <a:ext uri="{FF2B5EF4-FFF2-40B4-BE49-F238E27FC236}">
                    <a16:creationId xmlns:a16="http://schemas.microsoft.com/office/drawing/2014/main" id="{C3CE163B-EB4E-5506-CF6F-F3EEF0ACE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" y="1181"/>
                <a:ext cx="79" cy="164"/>
              </a:xfrm>
              <a:custGeom>
                <a:avLst/>
                <a:gdLst>
                  <a:gd name="T0" fmla="*/ 79 w 79"/>
                  <a:gd name="T1" fmla="*/ 0 h 164"/>
                  <a:gd name="T2" fmla="*/ 76 w 79"/>
                  <a:gd name="T3" fmla="*/ 0 h 164"/>
                  <a:gd name="T4" fmla="*/ 73 w 79"/>
                  <a:gd name="T5" fmla="*/ 4 h 164"/>
                  <a:gd name="T6" fmla="*/ 67 w 79"/>
                  <a:gd name="T7" fmla="*/ 9 h 164"/>
                  <a:gd name="T8" fmla="*/ 61 w 79"/>
                  <a:gd name="T9" fmla="*/ 16 h 164"/>
                  <a:gd name="T10" fmla="*/ 54 w 79"/>
                  <a:gd name="T11" fmla="*/ 25 h 164"/>
                  <a:gd name="T12" fmla="*/ 46 w 79"/>
                  <a:gd name="T13" fmla="*/ 36 h 164"/>
                  <a:gd name="T14" fmla="*/ 37 w 79"/>
                  <a:gd name="T15" fmla="*/ 46 h 164"/>
                  <a:gd name="T16" fmla="*/ 30 w 79"/>
                  <a:gd name="T17" fmla="*/ 58 h 164"/>
                  <a:gd name="T18" fmla="*/ 22 w 79"/>
                  <a:gd name="T19" fmla="*/ 70 h 164"/>
                  <a:gd name="T20" fmla="*/ 16 w 79"/>
                  <a:gd name="T21" fmla="*/ 82 h 164"/>
                  <a:gd name="T22" fmla="*/ 12 w 79"/>
                  <a:gd name="T23" fmla="*/ 92 h 164"/>
                  <a:gd name="T24" fmla="*/ 7 w 79"/>
                  <a:gd name="T25" fmla="*/ 104 h 164"/>
                  <a:gd name="T26" fmla="*/ 3 w 79"/>
                  <a:gd name="T27" fmla="*/ 112 h 164"/>
                  <a:gd name="T28" fmla="*/ 1 w 79"/>
                  <a:gd name="T29" fmla="*/ 119 h 164"/>
                  <a:gd name="T30" fmla="*/ 0 w 79"/>
                  <a:gd name="T31" fmla="*/ 124 h 164"/>
                  <a:gd name="T32" fmla="*/ 0 w 79"/>
                  <a:gd name="T33" fmla="*/ 127 h 164"/>
                  <a:gd name="T34" fmla="*/ 19 w 79"/>
                  <a:gd name="T35" fmla="*/ 164 h 164"/>
                  <a:gd name="T36" fmla="*/ 19 w 79"/>
                  <a:gd name="T37" fmla="*/ 161 h 164"/>
                  <a:gd name="T38" fmla="*/ 22 w 79"/>
                  <a:gd name="T39" fmla="*/ 158 h 164"/>
                  <a:gd name="T40" fmla="*/ 25 w 79"/>
                  <a:gd name="T41" fmla="*/ 150 h 164"/>
                  <a:gd name="T42" fmla="*/ 30 w 79"/>
                  <a:gd name="T43" fmla="*/ 140 h 164"/>
                  <a:gd name="T44" fmla="*/ 36 w 79"/>
                  <a:gd name="T45" fmla="*/ 128 h 164"/>
                  <a:gd name="T46" fmla="*/ 42 w 79"/>
                  <a:gd name="T47" fmla="*/ 116 h 164"/>
                  <a:gd name="T48" fmla="*/ 45 w 79"/>
                  <a:gd name="T49" fmla="*/ 107 h 164"/>
                  <a:gd name="T50" fmla="*/ 48 w 79"/>
                  <a:gd name="T51" fmla="*/ 100 h 164"/>
                  <a:gd name="T52" fmla="*/ 49 w 79"/>
                  <a:gd name="T53" fmla="*/ 92 h 164"/>
                  <a:gd name="T54" fmla="*/ 54 w 79"/>
                  <a:gd name="T55" fmla="*/ 85 h 164"/>
                  <a:gd name="T56" fmla="*/ 55 w 79"/>
                  <a:gd name="T57" fmla="*/ 76 h 164"/>
                  <a:gd name="T58" fmla="*/ 59 w 79"/>
                  <a:gd name="T59" fmla="*/ 68 h 164"/>
                  <a:gd name="T60" fmla="*/ 59 w 79"/>
                  <a:gd name="T61" fmla="*/ 61 h 164"/>
                  <a:gd name="T62" fmla="*/ 64 w 79"/>
                  <a:gd name="T63" fmla="*/ 52 h 164"/>
                  <a:gd name="T64" fmla="*/ 68 w 79"/>
                  <a:gd name="T65" fmla="*/ 37 h 164"/>
                  <a:gd name="T66" fmla="*/ 71 w 79"/>
                  <a:gd name="T67" fmla="*/ 27 h 164"/>
                  <a:gd name="T68" fmla="*/ 73 w 79"/>
                  <a:gd name="T69" fmla="*/ 15 h 164"/>
                  <a:gd name="T70" fmla="*/ 76 w 79"/>
                  <a:gd name="T71" fmla="*/ 6 h 164"/>
                  <a:gd name="T72" fmla="*/ 77 w 79"/>
                  <a:gd name="T73" fmla="*/ 1 h 164"/>
                  <a:gd name="T74" fmla="*/ 79 w 79"/>
                  <a:gd name="T75" fmla="*/ 0 h 164"/>
                  <a:gd name="T76" fmla="*/ 79 w 79"/>
                  <a:gd name="T77" fmla="*/ 0 h 1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79"/>
                  <a:gd name="T118" fmla="*/ 0 h 164"/>
                  <a:gd name="T119" fmla="*/ 79 w 79"/>
                  <a:gd name="T120" fmla="*/ 164 h 164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79" h="164">
                    <a:moveTo>
                      <a:pt x="79" y="0"/>
                    </a:moveTo>
                    <a:lnTo>
                      <a:pt x="76" y="0"/>
                    </a:lnTo>
                    <a:lnTo>
                      <a:pt x="73" y="4"/>
                    </a:lnTo>
                    <a:lnTo>
                      <a:pt x="67" y="9"/>
                    </a:lnTo>
                    <a:lnTo>
                      <a:pt x="61" y="16"/>
                    </a:lnTo>
                    <a:lnTo>
                      <a:pt x="54" y="25"/>
                    </a:lnTo>
                    <a:lnTo>
                      <a:pt x="46" y="36"/>
                    </a:lnTo>
                    <a:lnTo>
                      <a:pt x="37" y="46"/>
                    </a:lnTo>
                    <a:lnTo>
                      <a:pt x="30" y="58"/>
                    </a:lnTo>
                    <a:lnTo>
                      <a:pt x="22" y="70"/>
                    </a:lnTo>
                    <a:lnTo>
                      <a:pt x="16" y="82"/>
                    </a:lnTo>
                    <a:lnTo>
                      <a:pt x="12" y="92"/>
                    </a:lnTo>
                    <a:lnTo>
                      <a:pt x="7" y="104"/>
                    </a:lnTo>
                    <a:lnTo>
                      <a:pt x="3" y="112"/>
                    </a:lnTo>
                    <a:lnTo>
                      <a:pt x="1" y="119"/>
                    </a:lnTo>
                    <a:lnTo>
                      <a:pt x="0" y="124"/>
                    </a:lnTo>
                    <a:lnTo>
                      <a:pt x="0" y="127"/>
                    </a:lnTo>
                    <a:lnTo>
                      <a:pt x="19" y="164"/>
                    </a:lnTo>
                    <a:lnTo>
                      <a:pt x="19" y="161"/>
                    </a:lnTo>
                    <a:lnTo>
                      <a:pt x="22" y="158"/>
                    </a:lnTo>
                    <a:lnTo>
                      <a:pt x="25" y="150"/>
                    </a:lnTo>
                    <a:lnTo>
                      <a:pt x="30" y="140"/>
                    </a:lnTo>
                    <a:lnTo>
                      <a:pt x="36" y="128"/>
                    </a:lnTo>
                    <a:lnTo>
                      <a:pt x="42" y="116"/>
                    </a:lnTo>
                    <a:lnTo>
                      <a:pt x="45" y="107"/>
                    </a:lnTo>
                    <a:lnTo>
                      <a:pt x="48" y="100"/>
                    </a:lnTo>
                    <a:lnTo>
                      <a:pt x="49" y="92"/>
                    </a:lnTo>
                    <a:lnTo>
                      <a:pt x="54" y="85"/>
                    </a:lnTo>
                    <a:lnTo>
                      <a:pt x="55" y="76"/>
                    </a:lnTo>
                    <a:lnTo>
                      <a:pt x="59" y="68"/>
                    </a:lnTo>
                    <a:lnTo>
                      <a:pt x="59" y="61"/>
                    </a:lnTo>
                    <a:lnTo>
                      <a:pt x="64" y="52"/>
                    </a:lnTo>
                    <a:lnTo>
                      <a:pt x="68" y="37"/>
                    </a:lnTo>
                    <a:lnTo>
                      <a:pt x="71" y="27"/>
                    </a:lnTo>
                    <a:lnTo>
                      <a:pt x="73" y="15"/>
                    </a:lnTo>
                    <a:lnTo>
                      <a:pt x="76" y="6"/>
                    </a:lnTo>
                    <a:lnTo>
                      <a:pt x="77" y="1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8" name="Freeform 249">
                <a:extLst>
                  <a:ext uri="{FF2B5EF4-FFF2-40B4-BE49-F238E27FC236}">
                    <a16:creationId xmlns:a16="http://schemas.microsoft.com/office/drawing/2014/main" id="{5F55C4CD-E5BB-16A6-4CE9-9CD47B68A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" y="1615"/>
                <a:ext cx="100" cy="94"/>
              </a:xfrm>
              <a:custGeom>
                <a:avLst/>
                <a:gdLst>
                  <a:gd name="T0" fmla="*/ 100 w 100"/>
                  <a:gd name="T1" fmla="*/ 0 h 94"/>
                  <a:gd name="T2" fmla="*/ 34 w 100"/>
                  <a:gd name="T3" fmla="*/ 30 h 94"/>
                  <a:gd name="T4" fmla="*/ 0 w 100"/>
                  <a:gd name="T5" fmla="*/ 94 h 94"/>
                  <a:gd name="T6" fmla="*/ 8 w 100"/>
                  <a:gd name="T7" fmla="*/ 91 h 94"/>
                  <a:gd name="T8" fmla="*/ 17 w 100"/>
                  <a:gd name="T9" fmla="*/ 85 h 94"/>
                  <a:gd name="T10" fmla="*/ 30 w 100"/>
                  <a:gd name="T11" fmla="*/ 80 h 94"/>
                  <a:gd name="T12" fmla="*/ 43 w 100"/>
                  <a:gd name="T13" fmla="*/ 73 h 94"/>
                  <a:gd name="T14" fmla="*/ 57 w 100"/>
                  <a:gd name="T15" fmla="*/ 64 h 94"/>
                  <a:gd name="T16" fmla="*/ 70 w 100"/>
                  <a:gd name="T17" fmla="*/ 55 h 94"/>
                  <a:gd name="T18" fmla="*/ 82 w 100"/>
                  <a:gd name="T19" fmla="*/ 48 h 94"/>
                  <a:gd name="T20" fmla="*/ 88 w 100"/>
                  <a:gd name="T21" fmla="*/ 39 h 94"/>
                  <a:gd name="T22" fmla="*/ 94 w 100"/>
                  <a:gd name="T23" fmla="*/ 30 h 94"/>
                  <a:gd name="T24" fmla="*/ 97 w 100"/>
                  <a:gd name="T25" fmla="*/ 21 h 94"/>
                  <a:gd name="T26" fmla="*/ 100 w 100"/>
                  <a:gd name="T27" fmla="*/ 15 h 94"/>
                  <a:gd name="T28" fmla="*/ 100 w 100"/>
                  <a:gd name="T29" fmla="*/ 0 h 94"/>
                  <a:gd name="T30" fmla="*/ 100 w 100"/>
                  <a:gd name="T31" fmla="*/ 0 h 9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00"/>
                  <a:gd name="T49" fmla="*/ 0 h 94"/>
                  <a:gd name="T50" fmla="*/ 100 w 100"/>
                  <a:gd name="T51" fmla="*/ 94 h 9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00" h="94">
                    <a:moveTo>
                      <a:pt x="100" y="0"/>
                    </a:moveTo>
                    <a:lnTo>
                      <a:pt x="34" y="30"/>
                    </a:lnTo>
                    <a:lnTo>
                      <a:pt x="0" y="94"/>
                    </a:lnTo>
                    <a:lnTo>
                      <a:pt x="8" y="91"/>
                    </a:lnTo>
                    <a:lnTo>
                      <a:pt x="17" y="85"/>
                    </a:lnTo>
                    <a:lnTo>
                      <a:pt x="30" y="80"/>
                    </a:lnTo>
                    <a:lnTo>
                      <a:pt x="43" y="73"/>
                    </a:lnTo>
                    <a:lnTo>
                      <a:pt x="57" y="64"/>
                    </a:lnTo>
                    <a:lnTo>
                      <a:pt x="70" y="55"/>
                    </a:lnTo>
                    <a:lnTo>
                      <a:pt x="82" y="48"/>
                    </a:lnTo>
                    <a:lnTo>
                      <a:pt x="88" y="39"/>
                    </a:lnTo>
                    <a:lnTo>
                      <a:pt x="94" y="30"/>
                    </a:lnTo>
                    <a:lnTo>
                      <a:pt x="97" y="21"/>
                    </a:lnTo>
                    <a:lnTo>
                      <a:pt x="100" y="1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079" name="Freeform 250">
                <a:extLst>
                  <a:ext uri="{FF2B5EF4-FFF2-40B4-BE49-F238E27FC236}">
                    <a16:creationId xmlns:a16="http://schemas.microsoft.com/office/drawing/2014/main" id="{7820ABD0-B730-BC43-BC7C-30EF31B4E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" y="1560"/>
                <a:ext cx="154" cy="211"/>
              </a:xfrm>
              <a:custGeom>
                <a:avLst/>
                <a:gdLst>
                  <a:gd name="T0" fmla="*/ 6 w 154"/>
                  <a:gd name="T1" fmla="*/ 44 h 211"/>
                  <a:gd name="T2" fmla="*/ 9 w 154"/>
                  <a:gd name="T3" fmla="*/ 41 h 211"/>
                  <a:gd name="T4" fmla="*/ 15 w 154"/>
                  <a:gd name="T5" fmla="*/ 40 h 211"/>
                  <a:gd name="T6" fmla="*/ 19 w 154"/>
                  <a:gd name="T7" fmla="*/ 35 h 211"/>
                  <a:gd name="T8" fmla="*/ 25 w 154"/>
                  <a:gd name="T9" fmla="*/ 32 h 211"/>
                  <a:gd name="T10" fmla="*/ 34 w 154"/>
                  <a:gd name="T11" fmla="*/ 29 h 211"/>
                  <a:gd name="T12" fmla="*/ 42 w 154"/>
                  <a:gd name="T13" fmla="*/ 28 h 211"/>
                  <a:gd name="T14" fmla="*/ 48 w 154"/>
                  <a:gd name="T15" fmla="*/ 23 h 211"/>
                  <a:gd name="T16" fmla="*/ 57 w 154"/>
                  <a:gd name="T17" fmla="*/ 19 h 211"/>
                  <a:gd name="T18" fmla="*/ 64 w 154"/>
                  <a:gd name="T19" fmla="*/ 16 h 211"/>
                  <a:gd name="T20" fmla="*/ 73 w 154"/>
                  <a:gd name="T21" fmla="*/ 13 h 211"/>
                  <a:gd name="T22" fmla="*/ 81 w 154"/>
                  <a:gd name="T23" fmla="*/ 9 h 211"/>
                  <a:gd name="T24" fmla="*/ 88 w 154"/>
                  <a:gd name="T25" fmla="*/ 6 h 211"/>
                  <a:gd name="T26" fmla="*/ 97 w 154"/>
                  <a:gd name="T27" fmla="*/ 4 h 211"/>
                  <a:gd name="T28" fmla="*/ 104 w 154"/>
                  <a:gd name="T29" fmla="*/ 4 h 211"/>
                  <a:gd name="T30" fmla="*/ 116 w 154"/>
                  <a:gd name="T31" fmla="*/ 0 h 211"/>
                  <a:gd name="T32" fmla="*/ 127 w 154"/>
                  <a:gd name="T33" fmla="*/ 0 h 211"/>
                  <a:gd name="T34" fmla="*/ 134 w 154"/>
                  <a:gd name="T35" fmla="*/ 0 h 211"/>
                  <a:gd name="T36" fmla="*/ 143 w 154"/>
                  <a:gd name="T37" fmla="*/ 3 h 211"/>
                  <a:gd name="T38" fmla="*/ 149 w 154"/>
                  <a:gd name="T39" fmla="*/ 6 h 211"/>
                  <a:gd name="T40" fmla="*/ 154 w 154"/>
                  <a:gd name="T41" fmla="*/ 9 h 211"/>
                  <a:gd name="T42" fmla="*/ 149 w 154"/>
                  <a:gd name="T43" fmla="*/ 10 h 211"/>
                  <a:gd name="T44" fmla="*/ 142 w 154"/>
                  <a:gd name="T45" fmla="*/ 20 h 211"/>
                  <a:gd name="T46" fmla="*/ 133 w 154"/>
                  <a:gd name="T47" fmla="*/ 28 h 211"/>
                  <a:gd name="T48" fmla="*/ 125 w 154"/>
                  <a:gd name="T49" fmla="*/ 40 h 211"/>
                  <a:gd name="T50" fmla="*/ 121 w 154"/>
                  <a:gd name="T51" fmla="*/ 46 h 211"/>
                  <a:gd name="T52" fmla="*/ 115 w 154"/>
                  <a:gd name="T53" fmla="*/ 53 h 211"/>
                  <a:gd name="T54" fmla="*/ 110 w 154"/>
                  <a:gd name="T55" fmla="*/ 62 h 211"/>
                  <a:gd name="T56" fmla="*/ 104 w 154"/>
                  <a:gd name="T57" fmla="*/ 73 h 211"/>
                  <a:gd name="T58" fmla="*/ 97 w 154"/>
                  <a:gd name="T59" fmla="*/ 80 h 211"/>
                  <a:gd name="T60" fmla="*/ 88 w 154"/>
                  <a:gd name="T61" fmla="*/ 92 h 211"/>
                  <a:gd name="T62" fmla="*/ 81 w 154"/>
                  <a:gd name="T63" fmla="*/ 103 h 211"/>
                  <a:gd name="T64" fmla="*/ 75 w 154"/>
                  <a:gd name="T65" fmla="*/ 114 h 211"/>
                  <a:gd name="T66" fmla="*/ 67 w 154"/>
                  <a:gd name="T67" fmla="*/ 125 h 211"/>
                  <a:gd name="T68" fmla="*/ 60 w 154"/>
                  <a:gd name="T69" fmla="*/ 137 h 211"/>
                  <a:gd name="T70" fmla="*/ 52 w 154"/>
                  <a:gd name="T71" fmla="*/ 149 h 211"/>
                  <a:gd name="T72" fmla="*/ 45 w 154"/>
                  <a:gd name="T73" fmla="*/ 161 h 211"/>
                  <a:gd name="T74" fmla="*/ 37 w 154"/>
                  <a:gd name="T75" fmla="*/ 170 h 211"/>
                  <a:gd name="T76" fmla="*/ 33 w 154"/>
                  <a:gd name="T77" fmla="*/ 180 h 211"/>
                  <a:gd name="T78" fmla="*/ 25 w 154"/>
                  <a:gd name="T79" fmla="*/ 188 h 211"/>
                  <a:gd name="T80" fmla="*/ 22 w 154"/>
                  <a:gd name="T81" fmla="*/ 196 h 211"/>
                  <a:gd name="T82" fmla="*/ 15 w 154"/>
                  <a:gd name="T83" fmla="*/ 207 h 211"/>
                  <a:gd name="T84" fmla="*/ 13 w 154"/>
                  <a:gd name="T85" fmla="*/ 211 h 211"/>
                  <a:gd name="T86" fmla="*/ 2 w 154"/>
                  <a:gd name="T87" fmla="*/ 137 h 211"/>
                  <a:gd name="T88" fmla="*/ 37 w 154"/>
                  <a:gd name="T89" fmla="*/ 79 h 211"/>
                  <a:gd name="T90" fmla="*/ 0 w 154"/>
                  <a:gd name="T91" fmla="*/ 108 h 211"/>
                  <a:gd name="T92" fmla="*/ 6 w 154"/>
                  <a:gd name="T93" fmla="*/ 44 h 211"/>
                  <a:gd name="T94" fmla="*/ 6 w 154"/>
                  <a:gd name="T95" fmla="*/ 44 h 211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154"/>
                  <a:gd name="T145" fmla="*/ 0 h 211"/>
                  <a:gd name="T146" fmla="*/ 154 w 154"/>
                  <a:gd name="T147" fmla="*/ 211 h 211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154" h="211">
                    <a:moveTo>
                      <a:pt x="6" y="44"/>
                    </a:moveTo>
                    <a:lnTo>
                      <a:pt x="9" y="41"/>
                    </a:lnTo>
                    <a:lnTo>
                      <a:pt x="15" y="40"/>
                    </a:lnTo>
                    <a:lnTo>
                      <a:pt x="19" y="35"/>
                    </a:lnTo>
                    <a:lnTo>
                      <a:pt x="25" y="32"/>
                    </a:lnTo>
                    <a:lnTo>
                      <a:pt x="34" y="29"/>
                    </a:lnTo>
                    <a:lnTo>
                      <a:pt x="42" y="28"/>
                    </a:lnTo>
                    <a:lnTo>
                      <a:pt x="48" y="23"/>
                    </a:lnTo>
                    <a:lnTo>
                      <a:pt x="57" y="19"/>
                    </a:lnTo>
                    <a:lnTo>
                      <a:pt x="64" y="16"/>
                    </a:lnTo>
                    <a:lnTo>
                      <a:pt x="73" y="13"/>
                    </a:lnTo>
                    <a:lnTo>
                      <a:pt x="81" y="9"/>
                    </a:lnTo>
                    <a:lnTo>
                      <a:pt x="88" y="6"/>
                    </a:lnTo>
                    <a:lnTo>
                      <a:pt x="97" y="4"/>
                    </a:lnTo>
                    <a:lnTo>
                      <a:pt x="104" y="4"/>
                    </a:lnTo>
                    <a:lnTo>
                      <a:pt x="116" y="0"/>
                    </a:lnTo>
                    <a:lnTo>
                      <a:pt x="127" y="0"/>
                    </a:lnTo>
                    <a:lnTo>
                      <a:pt x="134" y="0"/>
                    </a:lnTo>
                    <a:lnTo>
                      <a:pt x="143" y="3"/>
                    </a:lnTo>
                    <a:lnTo>
                      <a:pt x="149" y="6"/>
                    </a:lnTo>
                    <a:lnTo>
                      <a:pt x="154" y="9"/>
                    </a:lnTo>
                    <a:lnTo>
                      <a:pt x="149" y="10"/>
                    </a:lnTo>
                    <a:lnTo>
                      <a:pt x="142" y="20"/>
                    </a:lnTo>
                    <a:lnTo>
                      <a:pt x="133" y="28"/>
                    </a:lnTo>
                    <a:lnTo>
                      <a:pt x="125" y="40"/>
                    </a:lnTo>
                    <a:lnTo>
                      <a:pt x="121" y="46"/>
                    </a:lnTo>
                    <a:lnTo>
                      <a:pt x="115" y="53"/>
                    </a:lnTo>
                    <a:lnTo>
                      <a:pt x="110" y="62"/>
                    </a:lnTo>
                    <a:lnTo>
                      <a:pt x="104" y="73"/>
                    </a:lnTo>
                    <a:lnTo>
                      <a:pt x="97" y="80"/>
                    </a:lnTo>
                    <a:lnTo>
                      <a:pt x="88" y="92"/>
                    </a:lnTo>
                    <a:lnTo>
                      <a:pt x="81" y="103"/>
                    </a:lnTo>
                    <a:lnTo>
                      <a:pt x="75" y="114"/>
                    </a:lnTo>
                    <a:lnTo>
                      <a:pt x="67" y="125"/>
                    </a:lnTo>
                    <a:lnTo>
                      <a:pt x="60" y="137"/>
                    </a:lnTo>
                    <a:lnTo>
                      <a:pt x="52" y="149"/>
                    </a:lnTo>
                    <a:lnTo>
                      <a:pt x="45" y="161"/>
                    </a:lnTo>
                    <a:lnTo>
                      <a:pt x="37" y="170"/>
                    </a:lnTo>
                    <a:lnTo>
                      <a:pt x="33" y="180"/>
                    </a:lnTo>
                    <a:lnTo>
                      <a:pt x="25" y="188"/>
                    </a:lnTo>
                    <a:lnTo>
                      <a:pt x="22" y="196"/>
                    </a:lnTo>
                    <a:lnTo>
                      <a:pt x="15" y="207"/>
                    </a:lnTo>
                    <a:lnTo>
                      <a:pt x="13" y="211"/>
                    </a:lnTo>
                    <a:lnTo>
                      <a:pt x="2" y="137"/>
                    </a:lnTo>
                    <a:lnTo>
                      <a:pt x="37" y="79"/>
                    </a:lnTo>
                    <a:lnTo>
                      <a:pt x="0" y="108"/>
                    </a:lnTo>
                    <a:lnTo>
                      <a:pt x="6" y="44"/>
                    </a:lnTo>
                    <a:close/>
                  </a:path>
                </a:pathLst>
              </a:custGeom>
              <a:solidFill>
                <a:srgbClr val="A6B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EAC106E-447F-1402-C32A-94F56D51B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74638"/>
            <a:ext cx="8643938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b="1" dirty="0">
                <a:solidFill>
                  <a:srgbClr val="FF0000"/>
                </a:solidFill>
              </a:rPr>
              <a:t>PEK ÇOK İNSAN, DİĞERLERİNİN BOŞA HARCADIĞI ZAMANI,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79841B5-8180-6734-54BF-F816A8C34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600200"/>
            <a:ext cx="8329612" cy="45259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sz="4400" dirty="0">
                <a:solidFill>
                  <a:srgbClr val="FF0000"/>
                </a:solidFill>
                <a:latin typeface="+mj-lt"/>
              </a:rPr>
              <a:t>KULLANARAK ÖNE GEÇER 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tr-T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tr-TR" dirty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/>
              <a:t>‘</a:t>
            </a:r>
            <a:r>
              <a:rPr lang="tr-TR" b="1" i="1" dirty="0"/>
              <a:t>İNSANLAR BANA BU KADAR ÇOK ŞEYİ NASIL YAPABİLİYORSUN ? </a:t>
            </a:r>
            <a:r>
              <a:rPr lang="tr-TR" dirty="0"/>
              <a:t>diye sorduklarında, onları incitmek amacıyla değil ama gerçekten;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b="1" i="1" dirty="0"/>
              <a:t>BU KADAR AZ ŞEYİ YAPMAYI NASIL BECERİYORSUNUZ,  </a:t>
            </a:r>
            <a:r>
              <a:rPr lang="tr-TR" dirty="0"/>
              <a:t>derim.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/>
              <a:t>                                  </a:t>
            </a:r>
            <a:r>
              <a:rPr lang="tr-TR" dirty="0" err="1"/>
              <a:t>Philip</a:t>
            </a:r>
            <a:r>
              <a:rPr lang="tr-TR" dirty="0"/>
              <a:t> Adams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>
            <a:extLst>
              <a:ext uri="{FF2B5EF4-FFF2-40B4-BE49-F238E27FC236}">
                <a16:creationId xmlns:a16="http://schemas.microsoft.com/office/drawing/2014/main" id="{31DF85C0-4A5E-BB76-D745-87325966396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07950"/>
            <a:ext cx="8839200" cy="577850"/>
            <a:chOff x="48" y="68"/>
            <a:chExt cx="5568" cy="364"/>
          </a:xfrm>
        </p:grpSpPr>
        <p:grpSp>
          <p:nvGrpSpPr>
            <p:cNvPr id="40985" name="Group 3">
              <a:extLst>
                <a:ext uri="{FF2B5EF4-FFF2-40B4-BE49-F238E27FC236}">
                  <a16:creationId xmlns:a16="http://schemas.microsoft.com/office/drawing/2014/main" id="{21D218FC-19D2-645E-CF13-BEEA5E1FE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68"/>
              <a:ext cx="5520" cy="327"/>
              <a:chOff x="0" y="68"/>
              <a:chExt cx="5520" cy="327"/>
            </a:xfrm>
          </p:grpSpPr>
          <p:sp>
            <p:nvSpPr>
              <p:cNvPr id="40987" name="Rectangle 4">
                <a:extLst>
                  <a:ext uri="{FF2B5EF4-FFF2-40B4-BE49-F238E27FC236}">
                    <a16:creationId xmlns:a16="http://schemas.microsoft.com/office/drawing/2014/main" id="{83D9DC74-D91A-9594-E709-1967458C6D68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84" y="68"/>
                <a:ext cx="276" cy="2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0988" name="Rectangle 5">
                <a:extLst>
                  <a:ext uri="{FF2B5EF4-FFF2-40B4-BE49-F238E27FC236}">
                    <a16:creationId xmlns:a16="http://schemas.microsoft.com/office/drawing/2014/main" id="{A42F648B-6403-2438-C743-BBB27B35D0E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425" y="68"/>
                <a:ext cx="207" cy="299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0989" name="Rectangle 6">
                <a:extLst>
                  <a:ext uri="{FF2B5EF4-FFF2-40B4-BE49-F238E27FC236}">
                    <a16:creationId xmlns:a16="http://schemas.microsoft.com/office/drawing/2014/main" id="{E065EC07-4A4A-0F4F-4B7F-9DE878419827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409" y="96"/>
                <a:ext cx="232" cy="299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0990" name="Rectangle 7">
                <a:extLst>
                  <a:ext uri="{FF2B5EF4-FFF2-40B4-BE49-F238E27FC236}">
                    <a16:creationId xmlns:a16="http://schemas.microsoft.com/office/drawing/2014/main" id="{259416D2-DDA4-EE20-BCBC-05526BB6FE1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0" y="70"/>
                <a:ext cx="353" cy="266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40991" name="Rectangle 8">
                <a:extLst>
                  <a:ext uri="{FF2B5EF4-FFF2-40B4-BE49-F238E27FC236}">
                    <a16:creationId xmlns:a16="http://schemas.microsoft.com/office/drawing/2014/main" id="{82EB5C39-4C95-C8E7-C7F4-6D06F7EF5CB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8" y="96"/>
                <a:ext cx="5472" cy="23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tr-TR" altLang="tr-TR" sz="18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0986" name="Rectangle 9">
              <a:extLst>
                <a:ext uri="{FF2B5EF4-FFF2-40B4-BE49-F238E27FC236}">
                  <a16:creationId xmlns:a16="http://schemas.microsoft.com/office/drawing/2014/main" id="{D42E6246-E8FD-21BC-88D5-0730FBA9AC0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768" y="144"/>
              <a:ext cx="4848" cy="288"/>
            </a:xfrm>
            <a:prstGeom prst="rect">
              <a:avLst/>
            </a:prstGeom>
            <a:gradFill rotWithShape="0">
              <a:gsLst>
                <a:gs pos="0">
                  <a:srgbClr val="FFE57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>
              <a:prstShdw prst="shdw17" dist="17961" dir="2700000">
                <a:srgbClr val="998949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tr-TR" altLang="tr-TR" sz="1800" b="1">
                  <a:solidFill>
                    <a:srgbClr val="000066"/>
                  </a:solidFill>
                  <a:latin typeface="Tahoma" panose="020B0604030504040204" pitchFamily="34" charset="0"/>
                </a:rPr>
                <a:t>ZAMANIMIZI ÇALAN HIRSIZLAR VE HIRSIZLARIN TUTUKLANMASI</a:t>
              </a:r>
            </a:p>
          </p:txBody>
        </p:sp>
      </p:grpSp>
      <p:graphicFrame>
        <p:nvGraphicFramePr>
          <p:cNvPr id="132106" name="Object 2">
            <a:extLst>
              <a:ext uri="{FF2B5EF4-FFF2-40B4-BE49-F238E27FC236}">
                <a16:creationId xmlns:a16="http://schemas.microsoft.com/office/drawing/2014/main" id="{4592601F-03EB-99C1-8184-B45B67E031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762000"/>
          <a:ext cx="5105400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Çalışma Kitabı" r:id="rId2" imgW="3267456" imgH="1295835" progId="Excel.Sheet.8">
                  <p:embed/>
                </p:oleObj>
              </mc:Choice>
              <mc:Fallback>
                <p:oleObj name="Çalışma Kitabı" r:id="rId2" imgW="3267456" imgH="1295835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5105400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6C722AE0-4266-0A9D-1BC9-45C1158275B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14600"/>
            <a:ext cx="4572000" cy="3962400"/>
            <a:chOff x="2736" y="1440"/>
            <a:chExt cx="2880" cy="2496"/>
          </a:xfrm>
        </p:grpSpPr>
        <p:grpSp>
          <p:nvGrpSpPr>
            <p:cNvPr id="40980" name="Group 12">
              <a:extLst>
                <a:ext uri="{FF2B5EF4-FFF2-40B4-BE49-F238E27FC236}">
                  <a16:creationId xmlns:a16="http://schemas.microsoft.com/office/drawing/2014/main" id="{50956168-3CCF-A2EF-7B0E-AC1D10B995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1536"/>
              <a:ext cx="2880" cy="2400"/>
              <a:chOff x="2736" y="480"/>
              <a:chExt cx="2880" cy="2400"/>
            </a:xfrm>
          </p:grpSpPr>
          <p:sp>
            <p:nvSpPr>
              <p:cNvPr id="40982" name="Rectangle 13">
                <a:extLst>
                  <a:ext uri="{FF2B5EF4-FFF2-40B4-BE49-F238E27FC236}">
                    <a16:creationId xmlns:a16="http://schemas.microsoft.com/office/drawing/2014/main" id="{E7243965-0733-F9B4-C282-45141D7A0A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2880" cy="2064"/>
              </a:xfrm>
              <a:prstGeom prst="rect">
                <a:avLst/>
              </a:prstGeom>
              <a:gradFill rotWithShape="0">
                <a:gsLst>
                  <a:gs pos="0">
                    <a:srgbClr val="B9D1FF"/>
                  </a:gs>
                  <a:gs pos="50000">
                    <a:srgbClr val="6699FF"/>
                  </a:gs>
                  <a:gs pos="100000">
                    <a:srgbClr val="B9D1FF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71842" dir="2700000">
                  <a:schemeClr val="folHlink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Acil olayların bizi yönetmesine izin veririz. Biz acil işleri 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yapar ve önemli işleri gözardı ederiz. İşlerin bitimi için verilen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sürenin bizi sıkmasına ve hatta boğmasına izin veririz. Eğer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işler sadece acil oldukları için yapılsaydı, sürekli kriz ve stres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ortamında yaşardık.</a:t>
                </a:r>
                <a:r>
                  <a:rPr lang="tr-TR" altLang="tr-TR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Kriz ve panik yaratan ortamlardan 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yapılması gereken iki önemli etkinlik vardır. Bunlar;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tr-TR" altLang="tr-TR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an yaşanan sorunla uğraşın, yangını söndürün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Char char="•"/>
                </a:pPr>
                <a:r>
                  <a:rPr lang="tr-TR" altLang="tr-TR" sz="1400">
                    <a:latin typeface="Times New Roman" panose="02020603050405020304" pitchFamily="18" charset="0"/>
                  </a:rPr>
                  <a:t> </a:t>
                </a: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 krizin bir daha tekrarlanmaması için yapılması </a:t>
                </a:r>
                <a:endParaRPr lang="tr-TR" altLang="tr-TR" sz="140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gerekenleri listeleyin.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Kısaca krize neden olan problemi çözün.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Acil işlerden ve krizlerden kurtulmanın tek yolu </a:t>
                </a:r>
                <a:endPara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sorunların nedenini bulmak ve bu sorunları çözmekten </a:t>
                </a:r>
                <a:endPara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tr-TR" sz="1400" b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geçer.</a:t>
                </a:r>
                <a:endPara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2110" name="Rectangle 14">
                <a:extLst>
                  <a:ext uri="{FF2B5EF4-FFF2-40B4-BE49-F238E27FC236}">
                    <a16:creationId xmlns:a16="http://schemas.microsoft.com/office/drawing/2014/main" id="{81A4B09D-EFEA-D378-6CAB-E61682D49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480"/>
                <a:ext cx="2880" cy="288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50000">
                    <a:schemeClr val="folHlink">
                      <a:gamma/>
                      <a:tint val="45490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prstShdw prst="shdw17" dist="71842" dir="2700000">
                  <a:schemeClr val="folHlink"/>
                </a:prst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lang="en-US" sz="1600" b="1">
                    <a:solidFill>
                      <a:srgbClr val="990000"/>
                    </a:solidFill>
                    <a:latin typeface="Times New Roman" pitchFamily="18" charset="0"/>
                    <a:cs typeface="Times New Roman" pitchFamily="18" charset="0"/>
                  </a:rPr>
                  <a:t>Acil İşler, Krizler ve Panikler</a:t>
                </a:r>
                <a:endParaRPr lang="tr-TR" sz="1600" b="1">
                  <a:solidFill>
                    <a:srgbClr val="99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111" name="WordArt 15">
                <a:extLst>
                  <a:ext uri="{FF2B5EF4-FFF2-40B4-BE49-F238E27FC236}">
                    <a16:creationId xmlns:a16="http://schemas.microsoft.com/office/drawing/2014/main" id="{2F9782A0-476D-9852-F982-42D1A822E07E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2880" y="528"/>
                <a:ext cx="144" cy="4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69310"/>
                  </a:avLst>
                </a:prstTxWarp>
                <a:scene3d>
                  <a:camera prst="legacyPerspectiveTopLeft"/>
                  <a:lightRig rig="legacyNormal3" dir="r"/>
                </a:scene3d>
                <a:sp3d extrusionH="201600" prstMaterial="legacyMetal">
                  <a:extrusionClr>
                    <a:srgbClr val="FFFFFF"/>
                  </a:extrusionClr>
                </a:sp3d>
              </a:bodyPr>
              <a:lstStyle/>
              <a:p>
                <a:pPr algn="ctr" eaLnBrk="1" hangingPunct="1">
                  <a:defRPr/>
                </a:pPr>
                <a:r>
                  <a:rPr lang="tr-TR" sz="3600" b="1" kern="10">
                    <a:ln w="9525">
                      <a:miter lim="800000"/>
                      <a:headEnd/>
                      <a:tailEnd/>
                    </a:ln>
                    <a:gradFill rotWithShape="0">
                      <a:gsLst>
                        <a:gs pos="0">
                          <a:schemeClr val="hlink"/>
                        </a:gs>
                        <a:gs pos="50000">
                          <a:schemeClr val="hlink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hlink"/>
                        </a:gs>
                      </a:gsLst>
                      <a:lin ang="5400000" scaled="1"/>
                    </a:gradFill>
                    <a:latin typeface="Times New Roman"/>
                    <a:cs typeface="Times New Roman"/>
                  </a:rPr>
                  <a:t> </a:t>
                </a:r>
              </a:p>
            </p:txBody>
          </p:sp>
        </p:grpSp>
        <p:sp>
          <p:nvSpPr>
            <p:cNvPr id="132112" name="WordArt 16">
              <a:extLst>
                <a:ext uri="{FF2B5EF4-FFF2-40B4-BE49-F238E27FC236}">
                  <a16:creationId xmlns:a16="http://schemas.microsoft.com/office/drawing/2014/main" id="{4F28F2CF-8440-AE35-BEA8-E95F0D2E92F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976" y="1440"/>
              <a:ext cx="144" cy="43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9310"/>
                </a:avLst>
              </a:prstTxWarp>
              <a:scene3d>
                <a:camera prst="legacyPerspectiveTopLeft"/>
                <a:lightRig rig="legacyNormal3" dir="r"/>
              </a:scene3d>
              <a:sp3d extrusionH="201600" prstMaterial="legacyMetal">
                <a:extrusionClr>
                  <a:srgbClr val="FFFFFF"/>
                </a:extrusionClr>
              </a:sp3d>
            </a:bodyPr>
            <a:lstStyle/>
            <a:p>
              <a:pPr algn="ctr" eaLnBrk="1" hangingPunct="1">
                <a:defRPr/>
              </a:pPr>
              <a:r>
                <a:rPr lang="tr-TR" sz="3600" b="1" kern="10">
                  <a:ln w="9525">
                    <a:miter lim="800000"/>
                    <a:headEnd/>
                    <a:tailEnd/>
                  </a:ln>
                  <a:gradFill rotWithShape="0">
                    <a:gsLst>
                      <a:gs pos="0">
                        <a:schemeClr val="hlink"/>
                      </a:gs>
                      <a:gs pos="50000">
                        <a:schemeClr val="hlink">
                          <a:gamma/>
                          <a:shade val="46275"/>
                          <a:invGamma/>
                        </a:schemeClr>
                      </a:gs>
                      <a:gs pos="100000">
                        <a:schemeClr val="hlink"/>
                      </a:gs>
                    </a:gsLst>
                    <a:lin ang="5400000" scaled="1"/>
                  </a:gradFill>
                  <a:latin typeface="Times New Roman"/>
                  <a:cs typeface="Times New Roman"/>
                </a:rPr>
                <a:t> </a:t>
              </a:r>
            </a:p>
          </p:txBody>
        </p:sp>
      </p:grpSp>
      <p:pic>
        <p:nvPicPr>
          <p:cNvPr id="132113" name="Picture 17" descr="C:\Program Files\Common Files\Microsoft Shared\Clipart\cagcat50\bs00285_.wmf">
            <a:extLst>
              <a:ext uri="{FF2B5EF4-FFF2-40B4-BE49-F238E27FC236}">
                <a16:creationId xmlns:a16="http://schemas.microsoft.com/office/drawing/2014/main" id="{F2AC3A38-017E-BDFD-0F55-609CCCF25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863600"/>
            <a:ext cx="1531938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4" name="Picture 18" descr="E:\office\Clipart\standard\stddir2\bs00330_.wmf">
            <a:extLst>
              <a:ext uri="{FF2B5EF4-FFF2-40B4-BE49-F238E27FC236}">
                <a16:creationId xmlns:a16="http://schemas.microsoft.com/office/drawing/2014/main" id="{62E90E17-76A2-354A-C13B-9DC0B4CDA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79463"/>
            <a:ext cx="1627188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8F5F4EC4-2E15-B4B8-D377-BB04D4058B5B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438400"/>
            <a:ext cx="3962400" cy="4038600"/>
            <a:chOff x="3120" y="1536"/>
            <a:chExt cx="2496" cy="2544"/>
          </a:xfrm>
        </p:grpSpPr>
        <p:sp>
          <p:nvSpPr>
            <p:cNvPr id="132116" name="Rectangle 20">
              <a:extLst>
                <a:ext uri="{FF2B5EF4-FFF2-40B4-BE49-F238E27FC236}">
                  <a16:creationId xmlns:a16="http://schemas.microsoft.com/office/drawing/2014/main" id="{556FAEFD-AF4F-5118-C9BD-765A5A70A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2496" cy="288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50000">
                  <a:schemeClr val="folHlink">
                    <a:gamma/>
                    <a:tint val="45490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prstShdw prst="shdw17" dist="71842" dir="2700000">
                <a:schemeClr val="folHlink"/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tr-TR" sz="1600" b="1">
                  <a:solidFill>
                    <a:srgbClr val="990000"/>
                  </a:solidFill>
                  <a:latin typeface="Times New Roman" pitchFamily="18" charset="0"/>
                  <a:cs typeface="Times New Roman" pitchFamily="18" charset="0"/>
                </a:rPr>
                <a:t>Yangın Söndürmek Zevklidir</a:t>
              </a:r>
              <a:r>
                <a:rPr lang="tr-TR" sz="1600" b="1">
                  <a:solidFill>
                    <a:srgbClr val="9900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969" name="Rectangle 21">
              <a:extLst>
                <a:ext uri="{FF2B5EF4-FFF2-40B4-BE49-F238E27FC236}">
                  <a16:creationId xmlns:a16="http://schemas.microsoft.com/office/drawing/2014/main" id="{3101C813-36F3-42B2-200E-A7392B15D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16"/>
              <a:ext cx="2496" cy="2064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Hiç kimse inkar etmesin. Bizler küçük krizleri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severiz. Sert ve uzun süreli çalan telefon,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büromuza girip çıkan insanlar, hareketliliğin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verdiği zevk ve göz açıp kapayıncaya kadar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geçen zaman. Bu tür durumlar eğlencelidir ve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kendimizi önemli hissetmemizi sağlar.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Yangınları önlemek ise, büromuzun kapısını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kapatıp, düşünmek anlamında gelir ve bu sorun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çoğumuz için sıkıcıdır. Hatta bu durumu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üretimsizlik olarak nitelendirenler bile vardır.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Oysa gerçek tam tersidir. Bizler krizlerin </a:t>
              </a:r>
              <a:endParaRPr lang="tr-TR" altLang="tr-TR" sz="1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yaşanmamasını  önleyerek verimliliğimizi </a:t>
              </a:r>
              <a:endParaRPr lang="tr-TR" altLang="tr-TR" sz="1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arttırırız.</a:t>
              </a:r>
              <a:r>
                <a:rPr lang="en-US" altLang="tr-TR" sz="1400">
                  <a:latin typeface="Times New Roman" panose="02020603050405020304" pitchFamily="18" charset="0"/>
                </a:rPr>
                <a:t>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970" name="Group 22">
              <a:extLst>
                <a:ext uri="{FF2B5EF4-FFF2-40B4-BE49-F238E27FC236}">
                  <a16:creationId xmlns:a16="http://schemas.microsoft.com/office/drawing/2014/main" id="{6BCEE4F7-0D11-5A6F-1AA5-49E9C8719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297" cy="624"/>
              <a:chOff x="3067" y="3407"/>
              <a:chExt cx="393" cy="670"/>
            </a:xfrm>
          </p:grpSpPr>
          <p:sp>
            <p:nvSpPr>
              <p:cNvPr id="40971" name="Freeform 23">
                <a:extLst>
                  <a:ext uri="{FF2B5EF4-FFF2-40B4-BE49-F238E27FC236}">
                    <a16:creationId xmlns:a16="http://schemas.microsoft.com/office/drawing/2014/main" id="{7AEA331D-8CFE-DA3C-2B0B-934050ECF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7" y="3407"/>
                <a:ext cx="393" cy="670"/>
              </a:xfrm>
              <a:custGeom>
                <a:avLst/>
                <a:gdLst>
                  <a:gd name="T0" fmla="*/ 6 w 787"/>
                  <a:gd name="T1" fmla="*/ 0 h 1341"/>
                  <a:gd name="T2" fmla="*/ 5 w 787"/>
                  <a:gd name="T3" fmla="*/ 2 h 1341"/>
                  <a:gd name="T4" fmla="*/ 4 w 787"/>
                  <a:gd name="T5" fmla="*/ 4 h 1341"/>
                  <a:gd name="T6" fmla="*/ 4 w 787"/>
                  <a:gd name="T7" fmla="*/ 5 h 1341"/>
                  <a:gd name="T8" fmla="*/ 2 w 787"/>
                  <a:gd name="T9" fmla="*/ 6 h 1341"/>
                  <a:gd name="T10" fmla="*/ 2 w 787"/>
                  <a:gd name="T11" fmla="*/ 8 h 1341"/>
                  <a:gd name="T12" fmla="*/ 2 w 787"/>
                  <a:gd name="T13" fmla="*/ 6 h 1341"/>
                  <a:gd name="T14" fmla="*/ 1 w 787"/>
                  <a:gd name="T15" fmla="*/ 8 h 1341"/>
                  <a:gd name="T16" fmla="*/ 0 w 787"/>
                  <a:gd name="T17" fmla="*/ 9 h 1341"/>
                  <a:gd name="T18" fmla="*/ 0 w 787"/>
                  <a:gd name="T19" fmla="*/ 10 h 1341"/>
                  <a:gd name="T20" fmla="*/ 0 w 787"/>
                  <a:gd name="T21" fmla="*/ 12 h 1341"/>
                  <a:gd name="T22" fmla="*/ 0 w 787"/>
                  <a:gd name="T23" fmla="*/ 13 h 1341"/>
                  <a:gd name="T24" fmla="*/ 3 w 787"/>
                  <a:gd name="T25" fmla="*/ 15 h 1341"/>
                  <a:gd name="T26" fmla="*/ 2 w 787"/>
                  <a:gd name="T27" fmla="*/ 15 h 1341"/>
                  <a:gd name="T28" fmla="*/ 1 w 787"/>
                  <a:gd name="T29" fmla="*/ 15 h 1341"/>
                  <a:gd name="T30" fmla="*/ 0 w 787"/>
                  <a:gd name="T31" fmla="*/ 15 h 1341"/>
                  <a:gd name="T32" fmla="*/ 0 w 787"/>
                  <a:gd name="T33" fmla="*/ 16 h 1341"/>
                  <a:gd name="T34" fmla="*/ 0 w 787"/>
                  <a:gd name="T35" fmla="*/ 18 h 1341"/>
                  <a:gd name="T36" fmla="*/ 0 w 787"/>
                  <a:gd name="T37" fmla="*/ 19 h 1341"/>
                  <a:gd name="T38" fmla="*/ 0 w 787"/>
                  <a:gd name="T39" fmla="*/ 20 h 1341"/>
                  <a:gd name="T40" fmla="*/ 2 w 787"/>
                  <a:gd name="T41" fmla="*/ 20 h 1341"/>
                  <a:gd name="T42" fmla="*/ 3 w 787"/>
                  <a:gd name="T43" fmla="*/ 19 h 1341"/>
                  <a:gd name="T44" fmla="*/ 5 w 787"/>
                  <a:gd name="T45" fmla="*/ 18 h 1341"/>
                  <a:gd name="T46" fmla="*/ 7 w 787"/>
                  <a:gd name="T47" fmla="*/ 19 h 1341"/>
                  <a:gd name="T48" fmla="*/ 9 w 787"/>
                  <a:gd name="T49" fmla="*/ 19 h 1341"/>
                  <a:gd name="T50" fmla="*/ 11 w 787"/>
                  <a:gd name="T51" fmla="*/ 20 h 1341"/>
                  <a:gd name="T52" fmla="*/ 12 w 787"/>
                  <a:gd name="T53" fmla="*/ 18 h 1341"/>
                  <a:gd name="T54" fmla="*/ 12 w 787"/>
                  <a:gd name="T55" fmla="*/ 17 h 1341"/>
                  <a:gd name="T56" fmla="*/ 11 w 787"/>
                  <a:gd name="T57" fmla="*/ 17 h 1341"/>
                  <a:gd name="T58" fmla="*/ 12 w 787"/>
                  <a:gd name="T59" fmla="*/ 15 h 1341"/>
                  <a:gd name="T60" fmla="*/ 11 w 787"/>
                  <a:gd name="T61" fmla="*/ 14 h 1341"/>
                  <a:gd name="T62" fmla="*/ 10 w 787"/>
                  <a:gd name="T63" fmla="*/ 14 h 1341"/>
                  <a:gd name="T64" fmla="*/ 11 w 787"/>
                  <a:gd name="T65" fmla="*/ 12 h 1341"/>
                  <a:gd name="T66" fmla="*/ 11 w 787"/>
                  <a:gd name="T67" fmla="*/ 11 h 1341"/>
                  <a:gd name="T68" fmla="*/ 12 w 787"/>
                  <a:gd name="T69" fmla="*/ 10 h 1341"/>
                  <a:gd name="T70" fmla="*/ 11 w 787"/>
                  <a:gd name="T71" fmla="*/ 9 h 1341"/>
                  <a:gd name="T72" fmla="*/ 11 w 787"/>
                  <a:gd name="T73" fmla="*/ 7 h 1341"/>
                  <a:gd name="T74" fmla="*/ 10 w 787"/>
                  <a:gd name="T75" fmla="*/ 6 h 1341"/>
                  <a:gd name="T76" fmla="*/ 9 w 787"/>
                  <a:gd name="T77" fmla="*/ 4 h 1341"/>
                  <a:gd name="T78" fmla="*/ 8 w 787"/>
                  <a:gd name="T79" fmla="*/ 4 h 1341"/>
                  <a:gd name="T80" fmla="*/ 8 w 787"/>
                  <a:gd name="T81" fmla="*/ 2 h 1341"/>
                  <a:gd name="T82" fmla="*/ 7 w 787"/>
                  <a:gd name="T83" fmla="*/ 1 h 1341"/>
                  <a:gd name="T84" fmla="*/ 6 w 787"/>
                  <a:gd name="T85" fmla="*/ 0 h 134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787"/>
                  <a:gd name="T130" fmla="*/ 0 h 1341"/>
                  <a:gd name="T131" fmla="*/ 787 w 787"/>
                  <a:gd name="T132" fmla="*/ 1341 h 1341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787" h="1341">
                    <a:moveTo>
                      <a:pt x="387" y="0"/>
                    </a:moveTo>
                    <a:lnTo>
                      <a:pt x="375" y="130"/>
                    </a:lnTo>
                    <a:lnTo>
                      <a:pt x="285" y="277"/>
                    </a:lnTo>
                    <a:lnTo>
                      <a:pt x="258" y="355"/>
                    </a:lnTo>
                    <a:lnTo>
                      <a:pt x="171" y="427"/>
                    </a:lnTo>
                    <a:lnTo>
                      <a:pt x="164" y="535"/>
                    </a:lnTo>
                    <a:lnTo>
                      <a:pt x="128" y="445"/>
                    </a:lnTo>
                    <a:lnTo>
                      <a:pt x="65" y="530"/>
                    </a:lnTo>
                    <a:lnTo>
                      <a:pt x="50" y="580"/>
                    </a:lnTo>
                    <a:lnTo>
                      <a:pt x="12" y="677"/>
                    </a:lnTo>
                    <a:lnTo>
                      <a:pt x="17" y="770"/>
                    </a:lnTo>
                    <a:lnTo>
                      <a:pt x="14" y="863"/>
                    </a:lnTo>
                    <a:lnTo>
                      <a:pt x="209" y="981"/>
                    </a:lnTo>
                    <a:lnTo>
                      <a:pt x="135" y="981"/>
                    </a:lnTo>
                    <a:lnTo>
                      <a:pt x="79" y="965"/>
                    </a:lnTo>
                    <a:lnTo>
                      <a:pt x="20" y="1017"/>
                    </a:lnTo>
                    <a:lnTo>
                      <a:pt x="12" y="1074"/>
                    </a:lnTo>
                    <a:lnTo>
                      <a:pt x="41" y="1170"/>
                    </a:lnTo>
                    <a:lnTo>
                      <a:pt x="0" y="1227"/>
                    </a:lnTo>
                    <a:lnTo>
                      <a:pt x="20" y="1291"/>
                    </a:lnTo>
                    <a:lnTo>
                      <a:pt x="140" y="1341"/>
                    </a:lnTo>
                    <a:lnTo>
                      <a:pt x="221" y="1259"/>
                    </a:lnTo>
                    <a:lnTo>
                      <a:pt x="335" y="1215"/>
                    </a:lnTo>
                    <a:lnTo>
                      <a:pt x="470" y="1266"/>
                    </a:lnTo>
                    <a:lnTo>
                      <a:pt x="590" y="1259"/>
                    </a:lnTo>
                    <a:lnTo>
                      <a:pt x="713" y="1280"/>
                    </a:lnTo>
                    <a:lnTo>
                      <a:pt x="778" y="1206"/>
                    </a:lnTo>
                    <a:lnTo>
                      <a:pt x="783" y="1137"/>
                    </a:lnTo>
                    <a:lnTo>
                      <a:pt x="709" y="1088"/>
                    </a:lnTo>
                    <a:lnTo>
                      <a:pt x="778" y="1019"/>
                    </a:lnTo>
                    <a:lnTo>
                      <a:pt x="745" y="933"/>
                    </a:lnTo>
                    <a:lnTo>
                      <a:pt x="649" y="915"/>
                    </a:lnTo>
                    <a:lnTo>
                      <a:pt x="730" y="824"/>
                    </a:lnTo>
                    <a:lnTo>
                      <a:pt x="751" y="727"/>
                    </a:lnTo>
                    <a:lnTo>
                      <a:pt x="787" y="677"/>
                    </a:lnTo>
                    <a:lnTo>
                      <a:pt x="761" y="587"/>
                    </a:lnTo>
                    <a:lnTo>
                      <a:pt x="761" y="466"/>
                    </a:lnTo>
                    <a:lnTo>
                      <a:pt x="697" y="417"/>
                    </a:lnTo>
                    <a:lnTo>
                      <a:pt x="586" y="265"/>
                    </a:lnTo>
                    <a:lnTo>
                      <a:pt x="567" y="301"/>
                    </a:lnTo>
                    <a:lnTo>
                      <a:pt x="557" y="168"/>
                    </a:lnTo>
                    <a:lnTo>
                      <a:pt x="481" y="109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2" name="Freeform 24">
                <a:extLst>
                  <a:ext uri="{FF2B5EF4-FFF2-40B4-BE49-F238E27FC236}">
                    <a16:creationId xmlns:a16="http://schemas.microsoft.com/office/drawing/2014/main" id="{67747610-0477-A44E-89D1-EC82F730F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9" y="3430"/>
                <a:ext cx="186" cy="455"/>
              </a:xfrm>
              <a:custGeom>
                <a:avLst/>
                <a:gdLst>
                  <a:gd name="T0" fmla="*/ 4 w 370"/>
                  <a:gd name="T1" fmla="*/ 0 h 910"/>
                  <a:gd name="T2" fmla="*/ 4 w 370"/>
                  <a:gd name="T3" fmla="*/ 3 h 910"/>
                  <a:gd name="T4" fmla="*/ 3 w 370"/>
                  <a:gd name="T5" fmla="*/ 4 h 910"/>
                  <a:gd name="T6" fmla="*/ 2 w 370"/>
                  <a:gd name="T7" fmla="*/ 6 h 910"/>
                  <a:gd name="T8" fmla="*/ 1 w 370"/>
                  <a:gd name="T9" fmla="*/ 7 h 910"/>
                  <a:gd name="T10" fmla="*/ 0 w 370"/>
                  <a:gd name="T11" fmla="*/ 10 h 910"/>
                  <a:gd name="T12" fmla="*/ 1 w 370"/>
                  <a:gd name="T13" fmla="*/ 13 h 910"/>
                  <a:gd name="T14" fmla="*/ 3 w 370"/>
                  <a:gd name="T15" fmla="*/ 15 h 910"/>
                  <a:gd name="T16" fmla="*/ 3 w 370"/>
                  <a:gd name="T17" fmla="*/ 13 h 910"/>
                  <a:gd name="T18" fmla="*/ 5 w 370"/>
                  <a:gd name="T19" fmla="*/ 12 h 910"/>
                  <a:gd name="T20" fmla="*/ 6 w 370"/>
                  <a:gd name="T21" fmla="*/ 10 h 910"/>
                  <a:gd name="T22" fmla="*/ 6 w 370"/>
                  <a:gd name="T23" fmla="*/ 8 h 910"/>
                  <a:gd name="T24" fmla="*/ 6 w 370"/>
                  <a:gd name="T25" fmla="*/ 6 h 910"/>
                  <a:gd name="T26" fmla="*/ 6 w 370"/>
                  <a:gd name="T27" fmla="*/ 3 h 910"/>
                  <a:gd name="T28" fmla="*/ 4 w 370"/>
                  <a:gd name="T29" fmla="*/ 0 h 91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70"/>
                  <a:gd name="T46" fmla="*/ 0 h 910"/>
                  <a:gd name="T47" fmla="*/ 370 w 370"/>
                  <a:gd name="T48" fmla="*/ 910 h 91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70" h="910">
                    <a:moveTo>
                      <a:pt x="218" y="0"/>
                    </a:moveTo>
                    <a:lnTo>
                      <a:pt x="204" y="135"/>
                    </a:lnTo>
                    <a:lnTo>
                      <a:pt x="142" y="208"/>
                    </a:lnTo>
                    <a:lnTo>
                      <a:pt x="100" y="322"/>
                    </a:lnTo>
                    <a:lnTo>
                      <a:pt x="31" y="391"/>
                    </a:lnTo>
                    <a:lnTo>
                      <a:pt x="0" y="623"/>
                    </a:lnTo>
                    <a:lnTo>
                      <a:pt x="64" y="787"/>
                    </a:lnTo>
                    <a:lnTo>
                      <a:pt x="175" y="910"/>
                    </a:lnTo>
                    <a:lnTo>
                      <a:pt x="168" y="794"/>
                    </a:lnTo>
                    <a:lnTo>
                      <a:pt x="256" y="739"/>
                    </a:lnTo>
                    <a:lnTo>
                      <a:pt x="346" y="590"/>
                    </a:lnTo>
                    <a:lnTo>
                      <a:pt x="344" y="498"/>
                    </a:lnTo>
                    <a:lnTo>
                      <a:pt x="370" y="367"/>
                    </a:lnTo>
                    <a:lnTo>
                      <a:pt x="337" y="187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3" name="Freeform 25">
                <a:extLst>
                  <a:ext uri="{FF2B5EF4-FFF2-40B4-BE49-F238E27FC236}">
                    <a16:creationId xmlns:a16="http://schemas.microsoft.com/office/drawing/2014/main" id="{B479F095-9F52-B96F-A6F2-1A88F1A60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6" y="3662"/>
                <a:ext cx="126" cy="225"/>
              </a:xfrm>
              <a:custGeom>
                <a:avLst/>
                <a:gdLst>
                  <a:gd name="T0" fmla="*/ 2 w 252"/>
                  <a:gd name="T1" fmla="*/ 0 h 450"/>
                  <a:gd name="T2" fmla="*/ 1 w 252"/>
                  <a:gd name="T3" fmla="*/ 2 h 450"/>
                  <a:gd name="T4" fmla="*/ 1 w 252"/>
                  <a:gd name="T5" fmla="*/ 4 h 450"/>
                  <a:gd name="T6" fmla="*/ 0 w 252"/>
                  <a:gd name="T7" fmla="*/ 6 h 450"/>
                  <a:gd name="T8" fmla="*/ 2 w 252"/>
                  <a:gd name="T9" fmla="*/ 7 h 450"/>
                  <a:gd name="T10" fmla="*/ 4 w 252"/>
                  <a:gd name="T11" fmla="*/ 7 h 450"/>
                  <a:gd name="T12" fmla="*/ 4 w 252"/>
                  <a:gd name="T13" fmla="*/ 6 h 450"/>
                  <a:gd name="T14" fmla="*/ 2 w 252"/>
                  <a:gd name="T15" fmla="*/ 5 h 450"/>
                  <a:gd name="T16" fmla="*/ 3 w 252"/>
                  <a:gd name="T17" fmla="*/ 4 h 450"/>
                  <a:gd name="T18" fmla="*/ 2 w 252"/>
                  <a:gd name="T19" fmla="*/ 2 h 450"/>
                  <a:gd name="T20" fmla="*/ 2 w 252"/>
                  <a:gd name="T21" fmla="*/ 0 h 4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52"/>
                  <a:gd name="T34" fmla="*/ 0 h 450"/>
                  <a:gd name="T35" fmla="*/ 252 w 252"/>
                  <a:gd name="T36" fmla="*/ 450 h 45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52" h="450">
                    <a:moveTo>
                      <a:pt x="81" y="0"/>
                    </a:moveTo>
                    <a:lnTo>
                      <a:pt x="15" y="113"/>
                    </a:lnTo>
                    <a:lnTo>
                      <a:pt x="3" y="213"/>
                    </a:lnTo>
                    <a:lnTo>
                      <a:pt x="0" y="322"/>
                    </a:lnTo>
                    <a:lnTo>
                      <a:pt x="88" y="390"/>
                    </a:lnTo>
                    <a:lnTo>
                      <a:pt x="252" y="450"/>
                    </a:lnTo>
                    <a:lnTo>
                      <a:pt x="199" y="365"/>
                    </a:lnTo>
                    <a:lnTo>
                      <a:pt x="128" y="314"/>
                    </a:lnTo>
                    <a:lnTo>
                      <a:pt x="130" y="229"/>
                    </a:lnTo>
                    <a:lnTo>
                      <a:pt x="91" y="12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4" name="Freeform 26">
                <a:extLst>
                  <a:ext uri="{FF2B5EF4-FFF2-40B4-BE49-F238E27FC236}">
                    <a16:creationId xmlns:a16="http://schemas.microsoft.com/office/drawing/2014/main" id="{C0AFD3A2-132B-22D4-C45B-4358027ED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8" y="3577"/>
                <a:ext cx="156" cy="311"/>
              </a:xfrm>
              <a:custGeom>
                <a:avLst/>
                <a:gdLst>
                  <a:gd name="T0" fmla="*/ 0 w 311"/>
                  <a:gd name="T1" fmla="*/ 9 h 623"/>
                  <a:gd name="T2" fmla="*/ 1 w 311"/>
                  <a:gd name="T3" fmla="*/ 8 h 623"/>
                  <a:gd name="T4" fmla="*/ 2 w 311"/>
                  <a:gd name="T5" fmla="*/ 6 h 623"/>
                  <a:gd name="T6" fmla="*/ 3 w 311"/>
                  <a:gd name="T7" fmla="*/ 5 h 623"/>
                  <a:gd name="T8" fmla="*/ 3 w 311"/>
                  <a:gd name="T9" fmla="*/ 3 h 623"/>
                  <a:gd name="T10" fmla="*/ 3 w 311"/>
                  <a:gd name="T11" fmla="*/ 2 h 623"/>
                  <a:gd name="T12" fmla="*/ 3 w 311"/>
                  <a:gd name="T13" fmla="*/ 0 h 623"/>
                  <a:gd name="T14" fmla="*/ 5 w 311"/>
                  <a:gd name="T15" fmla="*/ 2 h 623"/>
                  <a:gd name="T16" fmla="*/ 5 w 311"/>
                  <a:gd name="T17" fmla="*/ 4 h 623"/>
                  <a:gd name="T18" fmla="*/ 5 w 311"/>
                  <a:gd name="T19" fmla="*/ 7 h 623"/>
                  <a:gd name="T20" fmla="*/ 3 w 311"/>
                  <a:gd name="T21" fmla="*/ 8 h 623"/>
                  <a:gd name="T22" fmla="*/ 0 w 311"/>
                  <a:gd name="T23" fmla="*/ 9 h 62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1"/>
                  <a:gd name="T37" fmla="*/ 0 h 623"/>
                  <a:gd name="T38" fmla="*/ 311 w 311"/>
                  <a:gd name="T39" fmla="*/ 623 h 623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1" h="623">
                    <a:moveTo>
                      <a:pt x="0" y="623"/>
                    </a:moveTo>
                    <a:lnTo>
                      <a:pt x="9" y="535"/>
                    </a:lnTo>
                    <a:lnTo>
                      <a:pt x="78" y="424"/>
                    </a:lnTo>
                    <a:lnTo>
                      <a:pt x="149" y="362"/>
                    </a:lnTo>
                    <a:lnTo>
                      <a:pt x="145" y="253"/>
                    </a:lnTo>
                    <a:lnTo>
                      <a:pt x="190" y="170"/>
                    </a:lnTo>
                    <a:lnTo>
                      <a:pt x="169" y="0"/>
                    </a:lnTo>
                    <a:lnTo>
                      <a:pt x="278" y="135"/>
                    </a:lnTo>
                    <a:lnTo>
                      <a:pt x="311" y="310"/>
                    </a:lnTo>
                    <a:lnTo>
                      <a:pt x="284" y="464"/>
                    </a:lnTo>
                    <a:lnTo>
                      <a:pt x="169" y="566"/>
                    </a:lnTo>
                    <a:lnTo>
                      <a:pt x="0" y="623"/>
                    </a:lnTo>
                    <a:close/>
                  </a:path>
                </a:pathLst>
              </a:custGeom>
              <a:solidFill>
                <a:srgbClr val="F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5" name="Freeform 27">
                <a:extLst>
                  <a:ext uri="{FF2B5EF4-FFF2-40B4-BE49-F238E27FC236}">
                    <a16:creationId xmlns:a16="http://schemas.microsoft.com/office/drawing/2014/main" id="{324E63CC-A45C-098E-9313-4ED83EFA4F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3" y="3910"/>
                <a:ext cx="313" cy="115"/>
              </a:xfrm>
              <a:custGeom>
                <a:avLst/>
                <a:gdLst>
                  <a:gd name="T0" fmla="*/ 1 w 626"/>
                  <a:gd name="T1" fmla="*/ 0 h 230"/>
                  <a:gd name="T2" fmla="*/ 4 w 626"/>
                  <a:gd name="T3" fmla="*/ 1 h 230"/>
                  <a:gd name="T4" fmla="*/ 6 w 626"/>
                  <a:gd name="T5" fmla="*/ 1 h 230"/>
                  <a:gd name="T6" fmla="*/ 8 w 626"/>
                  <a:gd name="T7" fmla="*/ 2 h 230"/>
                  <a:gd name="T8" fmla="*/ 10 w 626"/>
                  <a:gd name="T9" fmla="*/ 2 h 230"/>
                  <a:gd name="T10" fmla="*/ 10 w 626"/>
                  <a:gd name="T11" fmla="*/ 3 h 230"/>
                  <a:gd name="T12" fmla="*/ 10 w 626"/>
                  <a:gd name="T13" fmla="*/ 4 h 230"/>
                  <a:gd name="T14" fmla="*/ 6 w 626"/>
                  <a:gd name="T15" fmla="*/ 3 h 230"/>
                  <a:gd name="T16" fmla="*/ 5 w 626"/>
                  <a:gd name="T17" fmla="*/ 3 h 230"/>
                  <a:gd name="T18" fmla="*/ 3 w 626"/>
                  <a:gd name="T19" fmla="*/ 2 h 230"/>
                  <a:gd name="T20" fmla="*/ 1 w 626"/>
                  <a:gd name="T21" fmla="*/ 3 h 230"/>
                  <a:gd name="T22" fmla="*/ 0 w 626"/>
                  <a:gd name="T23" fmla="*/ 2 h 230"/>
                  <a:gd name="T24" fmla="*/ 1 w 626"/>
                  <a:gd name="T25" fmla="*/ 1 h 230"/>
                  <a:gd name="T26" fmla="*/ 1 w 626"/>
                  <a:gd name="T27" fmla="*/ 0 h 23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26"/>
                  <a:gd name="T43" fmla="*/ 0 h 230"/>
                  <a:gd name="T44" fmla="*/ 626 w 626"/>
                  <a:gd name="T45" fmla="*/ 230 h 23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26" h="230">
                    <a:moveTo>
                      <a:pt x="62" y="0"/>
                    </a:moveTo>
                    <a:lnTo>
                      <a:pt x="228" y="37"/>
                    </a:lnTo>
                    <a:lnTo>
                      <a:pt x="344" y="45"/>
                    </a:lnTo>
                    <a:lnTo>
                      <a:pt x="475" y="83"/>
                    </a:lnTo>
                    <a:lnTo>
                      <a:pt x="624" y="102"/>
                    </a:lnTo>
                    <a:lnTo>
                      <a:pt x="602" y="165"/>
                    </a:lnTo>
                    <a:lnTo>
                      <a:pt x="626" y="230"/>
                    </a:lnTo>
                    <a:lnTo>
                      <a:pt x="368" y="177"/>
                    </a:lnTo>
                    <a:lnTo>
                      <a:pt x="282" y="173"/>
                    </a:lnTo>
                    <a:lnTo>
                      <a:pt x="180" y="114"/>
                    </a:lnTo>
                    <a:lnTo>
                      <a:pt x="50" y="132"/>
                    </a:lnTo>
                    <a:lnTo>
                      <a:pt x="0" y="90"/>
                    </a:lnTo>
                    <a:lnTo>
                      <a:pt x="17" y="18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A37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6" name="Freeform 28">
                <a:extLst>
                  <a:ext uri="{FF2B5EF4-FFF2-40B4-BE49-F238E27FC236}">
                    <a16:creationId xmlns:a16="http://schemas.microsoft.com/office/drawing/2014/main" id="{D5007DDC-C16D-3325-6BD3-1C7B90F62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5" y="3881"/>
                <a:ext cx="159" cy="63"/>
              </a:xfrm>
              <a:custGeom>
                <a:avLst/>
                <a:gdLst>
                  <a:gd name="T0" fmla="*/ 0 w 316"/>
                  <a:gd name="T1" fmla="*/ 2 h 126"/>
                  <a:gd name="T2" fmla="*/ 3 w 316"/>
                  <a:gd name="T3" fmla="*/ 1 h 126"/>
                  <a:gd name="T4" fmla="*/ 5 w 316"/>
                  <a:gd name="T5" fmla="*/ 0 h 126"/>
                  <a:gd name="T6" fmla="*/ 5 w 316"/>
                  <a:gd name="T7" fmla="*/ 1 h 126"/>
                  <a:gd name="T8" fmla="*/ 5 w 316"/>
                  <a:gd name="T9" fmla="*/ 1 h 126"/>
                  <a:gd name="T10" fmla="*/ 5 w 316"/>
                  <a:gd name="T11" fmla="*/ 2 h 126"/>
                  <a:gd name="T12" fmla="*/ 3 w 316"/>
                  <a:gd name="T13" fmla="*/ 2 h 126"/>
                  <a:gd name="T14" fmla="*/ 0 w 316"/>
                  <a:gd name="T15" fmla="*/ 2 h 1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6"/>
                  <a:gd name="T25" fmla="*/ 0 h 126"/>
                  <a:gd name="T26" fmla="*/ 316 w 316"/>
                  <a:gd name="T27" fmla="*/ 126 h 1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6" h="126">
                    <a:moveTo>
                      <a:pt x="0" y="90"/>
                    </a:moveTo>
                    <a:lnTo>
                      <a:pt x="133" y="21"/>
                    </a:lnTo>
                    <a:lnTo>
                      <a:pt x="263" y="0"/>
                    </a:lnTo>
                    <a:lnTo>
                      <a:pt x="309" y="17"/>
                    </a:lnTo>
                    <a:lnTo>
                      <a:pt x="316" y="62"/>
                    </a:lnTo>
                    <a:lnTo>
                      <a:pt x="299" y="99"/>
                    </a:lnTo>
                    <a:lnTo>
                      <a:pt x="140" y="126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A37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7" name="Freeform 29">
                <a:extLst>
                  <a:ext uri="{FF2B5EF4-FFF2-40B4-BE49-F238E27FC236}">
                    <a16:creationId xmlns:a16="http://schemas.microsoft.com/office/drawing/2014/main" id="{06345F28-4565-1851-1D01-A33B39166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3979"/>
                <a:ext cx="101" cy="66"/>
              </a:xfrm>
              <a:custGeom>
                <a:avLst/>
                <a:gdLst>
                  <a:gd name="T0" fmla="*/ 3 w 200"/>
                  <a:gd name="T1" fmla="*/ 1 h 131"/>
                  <a:gd name="T2" fmla="*/ 4 w 200"/>
                  <a:gd name="T3" fmla="*/ 1 h 131"/>
                  <a:gd name="T4" fmla="*/ 1 w 200"/>
                  <a:gd name="T5" fmla="*/ 3 h 131"/>
                  <a:gd name="T6" fmla="*/ 1 w 200"/>
                  <a:gd name="T7" fmla="*/ 2 h 131"/>
                  <a:gd name="T8" fmla="*/ 0 w 200"/>
                  <a:gd name="T9" fmla="*/ 1 h 131"/>
                  <a:gd name="T10" fmla="*/ 2 w 200"/>
                  <a:gd name="T11" fmla="*/ 0 h 131"/>
                  <a:gd name="T12" fmla="*/ 3 w 200"/>
                  <a:gd name="T13" fmla="*/ 1 h 1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0"/>
                  <a:gd name="T22" fmla="*/ 0 h 131"/>
                  <a:gd name="T23" fmla="*/ 200 w 200"/>
                  <a:gd name="T24" fmla="*/ 131 h 1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0" h="131">
                    <a:moveTo>
                      <a:pt x="150" y="12"/>
                    </a:moveTo>
                    <a:lnTo>
                      <a:pt x="200" y="60"/>
                    </a:lnTo>
                    <a:lnTo>
                      <a:pt x="53" y="131"/>
                    </a:lnTo>
                    <a:lnTo>
                      <a:pt x="62" y="67"/>
                    </a:lnTo>
                    <a:lnTo>
                      <a:pt x="0" y="20"/>
                    </a:lnTo>
                    <a:lnTo>
                      <a:pt x="81" y="0"/>
                    </a:lnTo>
                    <a:lnTo>
                      <a:pt x="150" y="12"/>
                    </a:lnTo>
                    <a:close/>
                  </a:path>
                </a:pathLst>
              </a:custGeom>
              <a:solidFill>
                <a:srgbClr val="A37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8" name="Freeform 30">
                <a:extLst>
                  <a:ext uri="{FF2B5EF4-FFF2-40B4-BE49-F238E27FC236}">
                    <a16:creationId xmlns:a16="http://schemas.microsoft.com/office/drawing/2014/main" id="{B508BADF-AD86-E6F8-B05A-2C82F74F7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3" y="4000"/>
                <a:ext cx="45" cy="55"/>
              </a:xfrm>
              <a:custGeom>
                <a:avLst/>
                <a:gdLst>
                  <a:gd name="T0" fmla="*/ 1 w 90"/>
                  <a:gd name="T1" fmla="*/ 0 h 111"/>
                  <a:gd name="T2" fmla="*/ 2 w 90"/>
                  <a:gd name="T3" fmla="*/ 0 h 111"/>
                  <a:gd name="T4" fmla="*/ 2 w 90"/>
                  <a:gd name="T5" fmla="*/ 0 h 111"/>
                  <a:gd name="T6" fmla="*/ 2 w 90"/>
                  <a:gd name="T7" fmla="*/ 1 h 111"/>
                  <a:gd name="T8" fmla="*/ 1 w 90"/>
                  <a:gd name="T9" fmla="*/ 1 h 111"/>
                  <a:gd name="T10" fmla="*/ 0 w 90"/>
                  <a:gd name="T11" fmla="*/ 1 h 111"/>
                  <a:gd name="T12" fmla="*/ 1 w 90"/>
                  <a:gd name="T13" fmla="*/ 0 h 1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0"/>
                  <a:gd name="T22" fmla="*/ 0 h 111"/>
                  <a:gd name="T23" fmla="*/ 90 w 90"/>
                  <a:gd name="T24" fmla="*/ 111 h 1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0" h="111">
                    <a:moveTo>
                      <a:pt x="32" y="0"/>
                    </a:moveTo>
                    <a:lnTo>
                      <a:pt x="74" y="19"/>
                    </a:lnTo>
                    <a:lnTo>
                      <a:pt x="90" y="54"/>
                    </a:lnTo>
                    <a:lnTo>
                      <a:pt x="74" y="106"/>
                    </a:lnTo>
                    <a:lnTo>
                      <a:pt x="29" y="111"/>
                    </a:lnTo>
                    <a:lnTo>
                      <a:pt x="0" y="7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A37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40979" name="Freeform 31">
                <a:extLst>
                  <a:ext uri="{FF2B5EF4-FFF2-40B4-BE49-F238E27FC236}">
                    <a16:creationId xmlns:a16="http://schemas.microsoft.com/office/drawing/2014/main" id="{AE04E163-A03D-106A-CAC5-8587F52A1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5" y="3969"/>
                <a:ext cx="46" cy="53"/>
              </a:xfrm>
              <a:custGeom>
                <a:avLst/>
                <a:gdLst>
                  <a:gd name="T0" fmla="*/ 0 w 94"/>
                  <a:gd name="T1" fmla="*/ 0 h 105"/>
                  <a:gd name="T2" fmla="*/ 0 w 94"/>
                  <a:gd name="T3" fmla="*/ 1 h 105"/>
                  <a:gd name="T4" fmla="*/ 0 w 94"/>
                  <a:gd name="T5" fmla="*/ 2 h 105"/>
                  <a:gd name="T6" fmla="*/ 0 w 94"/>
                  <a:gd name="T7" fmla="*/ 2 h 105"/>
                  <a:gd name="T8" fmla="*/ 1 w 94"/>
                  <a:gd name="T9" fmla="*/ 2 h 105"/>
                  <a:gd name="T10" fmla="*/ 1 w 94"/>
                  <a:gd name="T11" fmla="*/ 1 h 105"/>
                  <a:gd name="T12" fmla="*/ 0 w 94"/>
                  <a:gd name="T13" fmla="*/ 0 h 10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4"/>
                  <a:gd name="T22" fmla="*/ 0 h 105"/>
                  <a:gd name="T23" fmla="*/ 94 w 94"/>
                  <a:gd name="T24" fmla="*/ 105 h 10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4" h="105">
                    <a:moveTo>
                      <a:pt x="49" y="0"/>
                    </a:moveTo>
                    <a:lnTo>
                      <a:pt x="11" y="20"/>
                    </a:lnTo>
                    <a:lnTo>
                      <a:pt x="0" y="69"/>
                    </a:lnTo>
                    <a:lnTo>
                      <a:pt x="37" y="105"/>
                    </a:lnTo>
                    <a:lnTo>
                      <a:pt x="78" y="77"/>
                    </a:lnTo>
                    <a:lnTo>
                      <a:pt x="94" y="27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A375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1C936B-7229-FA84-2367-D24D348F8477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4495800" cy="6248400"/>
            <a:chOff x="0" y="96"/>
            <a:chExt cx="2832" cy="3936"/>
          </a:xfrm>
        </p:grpSpPr>
        <p:sp>
          <p:nvSpPr>
            <p:cNvPr id="41993" name="Rectangle 3">
              <a:extLst>
                <a:ext uri="{FF2B5EF4-FFF2-40B4-BE49-F238E27FC236}">
                  <a16:creationId xmlns:a16="http://schemas.microsoft.com/office/drawing/2014/main" id="{83F8EF9E-A759-B912-A85A-D64E79B4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32"/>
              <a:ext cx="2832" cy="3600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Düşünün; şiddetli bir kriz yaşadığınız, dört saat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boyunca 6.3 şiddetinde bir kriz geçirdiniz. Adrenaliniz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yüksek, kalbiniz müthiş bir hızla çarpıyor ve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alnınızdan terler damlıyor, neredeyse düğmelerinizin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beden ısınızdan dolayı eriyecek... ve kriz sona eriyor.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Şimdi ne yapacaksınız? En güçlü olduğunuz an bitti.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Masanızın başına döndünüz.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Beden, kriz anında kalbin daha hızlı ve güçlü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çarpmasını sağlar. Bunun sonucunda daha atik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davranırsınız. Kan basıncınız yükselir ve kan o an için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bedeninizin önemsiz kısımlarından, önemli kısımlarına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taşınır. Örneğin;sindirim sistemindeki kan, kriz anında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kaslarımıza doğru hareket eder.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Kriz anının bitmesinden sonra beden kendini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dengelemeye çalışır. Kan yine tüm organlara yayılır.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Böylece enerji düzeyimiz eşdeğer bir düşüş kaydeder.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Bunun sonucunda fizyolojik ve psikolojik problemler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yaşayabiliriz.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Yorgunluk, stres ve moral bozukluğu çalışmayı </a:t>
              </a:r>
              <a:endParaRPr lang="tr-TR" altLang="tr-TR" sz="1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engelleyen ve zaman kaybına neden olan öğelerdir.</a:t>
              </a:r>
            </a:p>
          </p:txBody>
        </p:sp>
        <p:sp>
          <p:nvSpPr>
            <p:cNvPr id="41994" name="Rectangle 4">
              <a:extLst>
                <a:ext uri="{FF2B5EF4-FFF2-40B4-BE49-F238E27FC236}">
                  <a16:creationId xmlns:a16="http://schemas.microsoft.com/office/drawing/2014/main" id="{F6F98401-7EAD-0B3A-2C22-0DAC1F4D3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96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               Adrenalin Sonrası Çöküntü</a:t>
              </a:r>
            </a:p>
          </p:txBody>
        </p:sp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4E434FFC-48BB-9122-EB55-3FF8A42EE48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52400"/>
            <a:ext cx="4343400" cy="2819400"/>
            <a:chOff x="2928" y="96"/>
            <a:chExt cx="2736" cy="1776"/>
          </a:xfrm>
        </p:grpSpPr>
        <p:sp>
          <p:nvSpPr>
            <p:cNvPr id="41991" name="Rectangle 6">
              <a:extLst>
                <a:ext uri="{FF2B5EF4-FFF2-40B4-BE49-F238E27FC236}">
                  <a16:creationId xmlns:a16="http://schemas.microsoft.com/office/drawing/2014/main" id="{35D3E25E-1F0E-B91F-AB62-8FB80F666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432"/>
              <a:ext cx="2736" cy="1440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 işletme kriz anlarını en iyi şekilde değerlendiren ve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sadece yangın  söndürerek yükselen uzmanlar vardır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Ancak bu uzmanlar sadece yangın zamanında verimli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çalışırlar. Yangın önlemek gibi bir </a:t>
              </a:r>
              <a:r>
                <a:rPr lang="tr-TR" altLang="tr-TR" sz="1400">
                  <a:latin typeface="Times New Roman" panose="02020603050405020304" pitchFamily="18" charset="0"/>
                </a:rPr>
                <a:t>f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aaliyet onların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mesleki kariyerlerini olumsuz şekilde etkileyebilir. </a:t>
              </a: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Bu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</a:rPr>
                <a:t>nedenle her zaman </a:t>
              </a:r>
              <a:r>
                <a:rPr lang="tr-TR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yangın çıkmasını isterler</a:t>
              </a: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Böyle bir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yöneticisi olanlara sabır diliyorum.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Ancak toplum kalite anlayışı ile oluşan sorun önleme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faaliyetleri, yangın önleme konusunda uzman yöneticiler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ile başarıya ulaşmaktadır. </a:t>
              </a:r>
            </a:p>
          </p:txBody>
        </p:sp>
        <p:sp>
          <p:nvSpPr>
            <p:cNvPr id="41992" name="Rectangle 7">
              <a:extLst>
                <a:ext uri="{FF2B5EF4-FFF2-40B4-BE49-F238E27FC236}">
                  <a16:creationId xmlns:a16="http://schemas.microsoft.com/office/drawing/2014/main" id="{AE8F54F9-1516-ECA3-CFA3-7A71AB29C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96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   Yangını Söndürenler Terfi Eder Anlayışı</a:t>
              </a:r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DBC71FB6-AF72-CAEA-99F3-2EA2EDEF517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124200"/>
            <a:ext cx="4343400" cy="3276600"/>
            <a:chOff x="2928" y="1968"/>
            <a:chExt cx="2736" cy="2064"/>
          </a:xfrm>
        </p:grpSpPr>
        <p:sp>
          <p:nvSpPr>
            <p:cNvPr id="41989" name="Rectangle 9">
              <a:extLst>
                <a:ext uri="{FF2B5EF4-FFF2-40B4-BE49-F238E27FC236}">
                  <a16:creationId xmlns:a16="http://schemas.microsoft.com/office/drawing/2014/main" id="{21EE8010-9E58-7CAA-2336-FFAB1E02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08"/>
              <a:ext cx="2736" cy="1824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tr-TR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Hepimizin sığındığı hobilerimiz ve rahatlama bölgelerimiz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vardır. Hepimiz zaman zaman dinlenmeye ihtiyaç duyarız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ve kendimizi hırpalanmış hissettiğimizde rahatlatıcı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alanlarımıza çekiliriz. Önemli olan ne yaptığımızın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farkında olmamız ve bunu mantıklı bir zamanda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yapmamızdır.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Tanıdık ve kolay işleri yapmanın en kötü örneği, terfi eden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yöneticinin, terfi etmediği işleri önceden yapmasıdır.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 onun yakından tanıdığı ve kendisine kolay gelen işlerdir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Ancak böyle davranarak iki işi birden mahvetmektedir.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Hem yeni sorumluluklarına zaman ayıramamaktadırlar,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hem de yerlerine alınan uzmanı rahatsız etmektedir.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90" name="Rectangle 10">
              <a:extLst>
                <a:ext uri="{FF2B5EF4-FFF2-40B4-BE49-F238E27FC236}">
                  <a16:creationId xmlns:a16="http://schemas.microsoft.com/office/drawing/2014/main" id="{42E724F6-F8F5-FE92-A63B-FE0A997C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68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lang="en-US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Rahat, Tanıdık, Kolay İşler</a:t>
              </a:r>
              <a:endParaRPr lang="tr-TR" altLang="tr-TR" sz="1600" b="1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76B238-59E3-6121-0A05-465BA58D91F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724400"/>
            <a:ext cx="4343400" cy="1905000"/>
            <a:chOff x="2928" y="2976"/>
            <a:chExt cx="2736" cy="1200"/>
          </a:xfrm>
        </p:grpSpPr>
        <p:sp>
          <p:nvSpPr>
            <p:cNvPr id="43030" name="Rectangle 3">
              <a:extLst>
                <a:ext uri="{FF2B5EF4-FFF2-40B4-BE49-F238E27FC236}">
                  <a16:creationId xmlns:a16="http://schemas.microsoft.com/office/drawing/2014/main" id="{A55956F0-2C72-0E76-FC89-D8768469A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312"/>
              <a:ext cx="2736" cy="864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Zihninizin derinliklerinde çıktığınız son tatili düşünün.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Tatilden önce büroda nasıl çalışmıştınız?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Eminim ki,listenizdeki işleri ıslık çalarak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incelemişsinizdir. Bu işler için bazı arkadaşlarınızı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görevlendirmişsinizdir ve önemsiz işleri de acımadan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çöpe atmışsınızdır.</a:t>
              </a:r>
            </a:p>
          </p:txBody>
        </p:sp>
        <p:sp>
          <p:nvSpPr>
            <p:cNvPr id="43031" name="Rectangle 4">
              <a:extLst>
                <a:ext uri="{FF2B5EF4-FFF2-40B4-BE49-F238E27FC236}">
                  <a16:creationId xmlns:a16="http://schemas.microsoft.com/office/drawing/2014/main" id="{84A60C7E-DE01-87F1-3C19-A47FE0C20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Önemli Olmayan İşleri Daha Çabuk Halletmek</a:t>
              </a:r>
            </a:p>
          </p:txBody>
        </p:sp>
      </p:grpSp>
      <p:grpSp>
        <p:nvGrpSpPr>
          <p:cNvPr id="43011" name="Group 5">
            <a:extLst>
              <a:ext uri="{FF2B5EF4-FFF2-40B4-BE49-F238E27FC236}">
                <a16:creationId xmlns:a16="http://schemas.microsoft.com/office/drawing/2014/main" id="{54DC48A6-3764-DCDA-720D-CEE0DD0A9A4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07950"/>
            <a:ext cx="8763000" cy="519113"/>
            <a:chOff x="0" y="68"/>
            <a:chExt cx="5520" cy="327"/>
          </a:xfrm>
        </p:grpSpPr>
        <p:sp>
          <p:nvSpPr>
            <p:cNvPr id="43025" name="Rectangle 6">
              <a:extLst>
                <a:ext uri="{FF2B5EF4-FFF2-40B4-BE49-F238E27FC236}">
                  <a16:creationId xmlns:a16="http://schemas.microsoft.com/office/drawing/2014/main" id="{2702A7B6-351D-F949-C2E4-015C6461C99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84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43026" name="Rectangle 7">
              <a:extLst>
                <a:ext uri="{FF2B5EF4-FFF2-40B4-BE49-F238E27FC236}">
                  <a16:creationId xmlns:a16="http://schemas.microsoft.com/office/drawing/2014/main" id="{B20491C1-1730-D3C9-F5F5-B43F5C56308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25" y="68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43027" name="Rectangle 8">
              <a:extLst>
                <a:ext uri="{FF2B5EF4-FFF2-40B4-BE49-F238E27FC236}">
                  <a16:creationId xmlns:a16="http://schemas.microsoft.com/office/drawing/2014/main" id="{7152DA30-1235-C1E6-A838-3DAD73BEE8A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409" y="96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43028" name="Rectangle 9">
              <a:extLst>
                <a:ext uri="{FF2B5EF4-FFF2-40B4-BE49-F238E27FC236}">
                  <a16:creationId xmlns:a16="http://schemas.microsoft.com/office/drawing/2014/main" id="{D359A810-771E-87A6-B43F-E7D7673207C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70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800">
                <a:latin typeface="Tahoma" panose="020B0604030504040204" pitchFamily="34" charset="0"/>
              </a:endParaRPr>
            </a:p>
          </p:txBody>
        </p:sp>
        <p:sp>
          <p:nvSpPr>
            <p:cNvPr id="43029" name="Rectangle 10">
              <a:extLst>
                <a:ext uri="{FF2B5EF4-FFF2-40B4-BE49-F238E27FC236}">
                  <a16:creationId xmlns:a16="http://schemas.microsoft.com/office/drawing/2014/main" id="{DC4D4EFA-64E2-0A3F-5041-AA1D115E45C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" y="96"/>
              <a:ext cx="5472" cy="2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tr-TR" altLang="tr-TR" sz="1800">
                <a:latin typeface="Tahoma" panose="020B0604030504040204" pitchFamily="34" charset="0"/>
              </a:endParaRP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DBE98AB5-77B8-3A9C-BD80-CEF9ADE221E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838200"/>
            <a:ext cx="4371975" cy="5791200"/>
            <a:chOff x="96" y="528"/>
            <a:chExt cx="2754" cy="3648"/>
          </a:xfrm>
        </p:grpSpPr>
        <p:sp>
          <p:nvSpPr>
            <p:cNvPr id="43022" name="Rectangle 12">
              <a:extLst>
                <a:ext uri="{FF2B5EF4-FFF2-40B4-BE49-F238E27FC236}">
                  <a16:creationId xmlns:a16="http://schemas.microsoft.com/office/drawing/2014/main" id="{752FF496-B306-7FA0-9C36-882EDCD8F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864"/>
              <a:ext cx="2736" cy="3312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“Birden fazla öncelik olması, öncelik yok demektir”.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 özdeyişteki anlam şudur; insanların sadece bir tane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tr-TR" altLang="tr-TR" sz="1400">
                  <a:latin typeface="Times New Roman" panose="02020603050405020304" pitchFamily="18" charset="0"/>
                </a:rPr>
                <a:t>önceliği</a:t>
              </a: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vardır. On tane öncelik olmaz. Eğer iki tane dahi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önceliğiniz varsa, önceliğiniz yok demektir.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Yanınızda, yapılması gereken işlerin yazılı olduğu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20 maddelik uzun listeler taşıyabilirsiniz. Ancak bu liste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öncelik listesi değildir. Güne, kaldıraç dengesini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sağlayacak önemli bir işi önceliğiniz olarak planlayın. </a:t>
              </a:r>
              <a:r>
                <a:rPr lang="en-US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 iş</a:t>
              </a:r>
              <a:endParaRPr lang="tr-TR" altLang="tr-TR" sz="14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tr-TR" sz="1400" b="1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sizin için “günün işi” olsun</a:t>
              </a: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Önümüze ne tür aksilikler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çıkarsa çıksın o işi bitirin. Unutmayın iki yol var;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         Kaç Kurtul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 b="1">
                  <a:solidFill>
                    <a:srgbClr val="99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         Savaş Kazan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 basamakta biz, ikincisini seçiyoruz.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tr-TR" sz="1400">
                <a:latin typeface="Times New Roman" panose="02020603050405020304" pitchFamily="18" charset="0"/>
              </a:endParaRPr>
            </a:p>
          </p:txBody>
        </p:sp>
        <p:sp>
          <p:nvSpPr>
            <p:cNvPr id="43023" name="Rectangle 13">
              <a:extLst>
                <a:ext uri="{FF2B5EF4-FFF2-40B4-BE49-F238E27FC236}">
                  <a16:creationId xmlns:a16="http://schemas.microsoft.com/office/drawing/2014/main" id="{1FF35221-B2BB-9874-B296-094FE7C49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28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Önemli Olan İşlere Daha Çok Zaman Ayırma</a:t>
              </a: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k</a:t>
              </a:r>
            </a:p>
          </p:txBody>
        </p:sp>
        <p:pic>
          <p:nvPicPr>
            <p:cNvPr id="43024" name="Picture 14" descr="E:\office\Clipart\standard\stddir1\bd05037_.wmf">
              <a:extLst>
                <a:ext uri="{FF2B5EF4-FFF2-40B4-BE49-F238E27FC236}">
                  <a16:creationId xmlns:a16="http://schemas.microsoft.com/office/drawing/2014/main" id="{462DDBEF-EC05-2E5D-F9B6-DD10824A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8" y="3080"/>
              <a:ext cx="742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ED157E65-8F04-B47A-9015-6646B85691B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838200"/>
            <a:ext cx="4419600" cy="3810000"/>
            <a:chOff x="2880" y="528"/>
            <a:chExt cx="2784" cy="2400"/>
          </a:xfrm>
        </p:grpSpPr>
        <p:sp>
          <p:nvSpPr>
            <p:cNvPr id="43014" name="Rectangle 16">
              <a:extLst>
                <a:ext uri="{FF2B5EF4-FFF2-40B4-BE49-F238E27FC236}">
                  <a16:creationId xmlns:a16="http://schemas.microsoft.com/office/drawing/2014/main" id="{E2F96A2E-51A4-1E3E-C19E-D9CF6A526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864"/>
              <a:ext cx="2736" cy="2016"/>
            </a:xfrm>
            <a:prstGeom prst="rect">
              <a:avLst/>
            </a:prstGeom>
            <a:gradFill rotWithShape="0">
              <a:gsLst>
                <a:gs pos="0">
                  <a:srgbClr val="B9D1FF"/>
                </a:gs>
                <a:gs pos="50000">
                  <a:srgbClr val="6699FF"/>
                </a:gs>
                <a:gs pos="100000">
                  <a:srgbClr val="B9D1FF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Çoğumuz anında ödüllendirilme isteğiyle yanıp tutuşuruz.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 amaçla uzun bir faaliyet listesi hazırlarız.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Her yaptığımız faaliyetin yanına çarpı işareti koyarak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kendimizi rahatlamış hissederiz. Ancak gerçekte böyle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değildir. Çünkü bir anlayış doğrultusunda “Önce kolay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işleri yap. Sonra zor işlere geç” anlayışı ile hareket edilir. 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Bu istenmeyen   bir durumdur.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Öncelikleri iyi planlamanın iki basamağı vardır. Bunlar;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Daha önemli olan işlere daha çok zaman ayırmak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Önemli olmayan işleri daha çabuk halletmek</a:t>
              </a: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tr-TR" sz="1400">
                <a:latin typeface="Times New Roman" panose="02020603050405020304" pitchFamily="18" charset="0"/>
              </a:endParaRPr>
            </a:p>
          </p:txBody>
        </p:sp>
        <p:sp>
          <p:nvSpPr>
            <p:cNvPr id="43015" name="Rectangle 17">
              <a:extLst>
                <a:ext uri="{FF2B5EF4-FFF2-40B4-BE49-F238E27FC236}">
                  <a16:creationId xmlns:a16="http://schemas.microsoft.com/office/drawing/2014/main" id="{AA0F249A-67F2-743E-5E0C-B449B9E4C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28"/>
              <a:ext cx="2736" cy="288"/>
            </a:xfrm>
            <a:prstGeom prst="rect">
              <a:avLst/>
            </a:prstGeom>
            <a:gradFill rotWithShape="0">
              <a:gsLst>
                <a:gs pos="0">
                  <a:srgbClr val="EB8B8B"/>
                </a:gs>
                <a:gs pos="50000">
                  <a:srgbClr val="D20000"/>
                </a:gs>
                <a:gs pos="100000">
                  <a:srgbClr val="EB8B8B"/>
                </a:gs>
              </a:gsLst>
              <a:lin ang="5400000" scaled="1"/>
            </a:gradFill>
            <a:ln>
              <a:noFill/>
            </a:ln>
            <a:effectLst>
              <a:prstShdw prst="shdw17" dist="71842" dir="2700000">
                <a:schemeClr val="folHlink"/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600" b="1">
                  <a:solidFill>
                    <a:srgbClr val="FFFF66"/>
                  </a:solidFill>
                  <a:latin typeface="Times New Roman" panose="02020603050405020304" pitchFamily="18" charset="0"/>
                </a:rPr>
                <a:t>Anında Ödüllendirmek </a:t>
              </a:r>
            </a:p>
          </p:txBody>
        </p:sp>
        <p:grpSp>
          <p:nvGrpSpPr>
            <p:cNvPr id="43016" name="Group 18">
              <a:extLst>
                <a:ext uri="{FF2B5EF4-FFF2-40B4-BE49-F238E27FC236}">
                  <a16:creationId xmlns:a16="http://schemas.microsoft.com/office/drawing/2014/main" id="{807647D3-FD53-C872-A4FD-658842293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2112"/>
              <a:ext cx="528" cy="816"/>
              <a:chOff x="816" y="1296"/>
              <a:chExt cx="1440" cy="2208"/>
            </a:xfrm>
          </p:grpSpPr>
          <p:sp>
            <p:nvSpPr>
              <p:cNvPr id="43018" name="AutoShape 19">
                <a:extLst>
                  <a:ext uri="{FF2B5EF4-FFF2-40B4-BE49-F238E27FC236}">
                    <a16:creationId xmlns:a16="http://schemas.microsoft.com/office/drawing/2014/main" id="{91FED27F-2D9E-A35B-DBE2-70D138985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1008" cy="1776"/>
              </a:xfrm>
              <a:prstGeom prst="ellipseRibbon2">
                <a:avLst>
                  <a:gd name="adj1" fmla="val 59912"/>
                  <a:gd name="adj2" fmla="val 48611"/>
                  <a:gd name="adj3" fmla="val 39866"/>
                </a:avLst>
              </a:prstGeom>
              <a:gradFill rotWithShape="0">
                <a:gsLst>
                  <a:gs pos="0">
                    <a:srgbClr val="FF00FF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34164" name="AutoShape 20">
                <a:extLst>
                  <a:ext uri="{FF2B5EF4-FFF2-40B4-BE49-F238E27FC236}">
                    <a16:creationId xmlns:a16="http://schemas.microsoft.com/office/drawing/2014/main" id="{9D7570B5-E301-2DBB-D8BF-CF14E97A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1440" cy="1488"/>
              </a:xfrm>
              <a:prstGeom prst="star16">
                <a:avLst>
                  <a:gd name="adj" fmla="val 37500"/>
                </a:avLst>
              </a:prstGeom>
              <a:gradFill rotWithShape="0">
                <a:gsLst>
                  <a:gs pos="0">
                    <a:schemeClr val="accent2"/>
                  </a:gs>
                  <a:gs pos="50000">
                    <a:srgbClr val="FFFF00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chemeClr val="accent2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tr-TR">
                  <a:latin typeface="Arial" charset="0"/>
                </a:endParaRPr>
              </a:p>
            </p:txBody>
          </p:sp>
          <p:sp>
            <p:nvSpPr>
              <p:cNvPr id="43020" name="AutoShape 21">
                <a:extLst>
                  <a:ext uri="{FF2B5EF4-FFF2-40B4-BE49-F238E27FC236}">
                    <a16:creationId xmlns:a16="http://schemas.microsoft.com/office/drawing/2014/main" id="{8C3E713C-9823-14FB-97BD-77AA9AE6C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864" cy="864"/>
              </a:xfrm>
              <a:prstGeom prst="octagon">
                <a:avLst>
                  <a:gd name="adj" fmla="val 29287"/>
                </a:avLst>
              </a:prstGeom>
              <a:gradFill rotWithShape="0">
                <a:gsLst>
                  <a:gs pos="0">
                    <a:srgbClr val="FFFF00"/>
                  </a:gs>
                  <a:gs pos="50000">
                    <a:srgbClr val="767600"/>
                  </a:gs>
                  <a:gs pos="100000">
                    <a:srgbClr val="FFFF00"/>
                  </a:gs>
                </a:gsLst>
                <a:lin ang="5400000" scaled="1"/>
              </a:gradFill>
              <a:ln>
                <a:noFill/>
              </a:ln>
              <a:effectLst>
                <a:prstShdw prst="shdw17" dist="17961" dir="2700000">
                  <a:srgbClr val="999900"/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anose="05020102010507070707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anose="05020102010507070707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anose="05020102010507070707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anose="02030602050306030303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tr-TR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021" name="WordArt 22">
                <a:extLst>
                  <a:ext uri="{FF2B5EF4-FFF2-40B4-BE49-F238E27FC236}">
                    <a16:creationId xmlns:a16="http://schemas.microsoft.com/office/drawing/2014/main" id="{76A04C13-7376-791B-F393-F428FBF66AE3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1344" y="1728"/>
                <a:ext cx="246" cy="625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tr-TR" sz="3600" kern="10"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CC0000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1</a:t>
                </a:r>
              </a:p>
            </p:txBody>
          </p:sp>
        </p:grpSp>
        <p:pic>
          <p:nvPicPr>
            <p:cNvPr id="43017" name="Picture 23" descr="E:\office\Clipart\standard\stddir1\bd06953_.wmf">
              <a:extLst>
                <a:ext uri="{FF2B5EF4-FFF2-40B4-BE49-F238E27FC236}">
                  <a16:creationId xmlns:a16="http://schemas.microsoft.com/office/drawing/2014/main" id="{A50CDB6B-9926-F5D7-3AC8-8CF48DD37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304"/>
              <a:ext cx="1007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Dikdörtgen">
            <a:extLst>
              <a:ext uri="{FF2B5EF4-FFF2-40B4-BE49-F238E27FC236}">
                <a16:creationId xmlns:a16="http://schemas.microsoft.com/office/drawing/2014/main" id="{17CF681B-A0CC-5699-00BC-63A7FDEEB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000125"/>
            <a:ext cx="407193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>
                <a:latin typeface="Arial" panose="020B0604020202020204" pitchFamily="34" charset="0"/>
              </a:rPr>
              <a:t>Hepimizin  </a:t>
            </a:r>
            <a:br>
              <a:rPr lang="tr-TR" altLang="tr-TR" sz="4400">
                <a:latin typeface="Arial" panose="020B0604020202020204" pitchFamily="34" charset="0"/>
              </a:rPr>
            </a:br>
            <a:r>
              <a:rPr lang="tr-TR" altLang="tr-TR" sz="4400">
                <a:latin typeface="Arial" panose="020B0604020202020204" pitchFamily="34" charset="0"/>
              </a:rPr>
              <a:t>haftada </a:t>
            </a: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168 </a:t>
            </a:r>
            <a:r>
              <a:rPr lang="tr-TR" altLang="tr-TR" sz="4400">
                <a:latin typeface="Arial" panose="020B0604020202020204" pitchFamily="34" charset="0"/>
              </a:rPr>
              <a:t>saati var, </a:t>
            </a:r>
            <a:br>
              <a:rPr lang="tr-TR" altLang="tr-TR" sz="4400">
                <a:latin typeface="Arial" panose="020B0604020202020204" pitchFamily="34" charset="0"/>
              </a:rPr>
            </a:br>
            <a:r>
              <a:rPr lang="tr-TR" altLang="tr-TR" sz="4400">
                <a:latin typeface="Arial" panose="020B0604020202020204" pitchFamily="34" charset="0"/>
              </a:rPr>
              <a:t>siz bu saatleri nasıl  </a:t>
            </a:r>
            <a:br>
              <a:rPr lang="tr-TR" altLang="tr-TR" sz="4400">
                <a:latin typeface="Arial" panose="020B0604020202020204" pitchFamily="34" charset="0"/>
              </a:rPr>
            </a:br>
            <a:r>
              <a:rPr lang="tr-TR" altLang="tr-TR" sz="4400">
                <a:latin typeface="Arial" panose="020B0604020202020204" pitchFamily="34" charset="0"/>
              </a:rPr>
              <a:t>değerlendiriyorsunuz? </a:t>
            </a:r>
          </a:p>
        </p:txBody>
      </p:sp>
      <p:pic>
        <p:nvPicPr>
          <p:cNvPr id="44035" name="2 Resim" descr="imagesmkk.jpg">
            <a:extLst>
              <a:ext uri="{FF2B5EF4-FFF2-40B4-BE49-F238E27FC236}">
                <a16:creationId xmlns:a16="http://schemas.microsoft.com/office/drawing/2014/main" id="{0A8586C5-1631-72E7-BA53-B083BE121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000125"/>
            <a:ext cx="26431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Dikdörtgen">
            <a:extLst>
              <a:ext uri="{FF2B5EF4-FFF2-40B4-BE49-F238E27FC236}">
                <a16:creationId xmlns:a16="http://schemas.microsoft.com/office/drawing/2014/main" id="{2958FF05-A8BF-4815-3D11-6593CCED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642938"/>
            <a:ext cx="32146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>
                <a:latin typeface="Arial" panose="020B0604020202020204" pitchFamily="34" charset="0"/>
              </a:rPr>
              <a:t>Zamanın yetmediğini, işimizin çok olduğunu söyler yakınıp dururuz. </a:t>
            </a:r>
          </a:p>
        </p:txBody>
      </p:sp>
      <p:pic>
        <p:nvPicPr>
          <p:cNvPr id="45059" name="2 Resim" descr="imagesm.jpg">
            <a:extLst>
              <a:ext uri="{FF2B5EF4-FFF2-40B4-BE49-F238E27FC236}">
                <a16:creationId xmlns:a16="http://schemas.microsoft.com/office/drawing/2014/main" id="{52A4C0C0-F2A6-10FC-EE00-19D9B28A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000125"/>
            <a:ext cx="2643188" cy="478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Dikdörtgen">
            <a:extLst>
              <a:ext uri="{FF2B5EF4-FFF2-40B4-BE49-F238E27FC236}">
                <a16:creationId xmlns:a16="http://schemas.microsoft.com/office/drawing/2014/main" id="{9829915C-E9FB-2524-0413-58486326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571500"/>
            <a:ext cx="28575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>
                <a:latin typeface="Arial" panose="020B0604020202020204" pitchFamily="34" charset="0"/>
              </a:rPr>
              <a:t>Eğer her gün fazladan </a:t>
            </a: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iki saat </a:t>
            </a:r>
            <a:r>
              <a:rPr lang="tr-TR" altLang="tr-TR" sz="4400">
                <a:latin typeface="Arial" panose="020B0604020202020204" pitchFamily="34" charset="0"/>
              </a:rPr>
              <a:t>verilse, ne yaparız? </a:t>
            </a:r>
          </a:p>
        </p:txBody>
      </p:sp>
      <p:pic>
        <p:nvPicPr>
          <p:cNvPr id="46083" name="2 Resim" descr="imagesa.jpg">
            <a:extLst>
              <a:ext uri="{FF2B5EF4-FFF2-40B4-BE49-F238E27FC236}">
                <a16:creationId xmlns:a16="http://schemas.microsoft.com/office/drawing/2014/main" id="{1D9CF407-6053-8C10-AAFD-2F79FC28E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071563"/>
            <a:ext cx="3219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Dikdörtgen">
            <a:extLst>
              <a:ext uri="{FF2B5EF4-FFF2-40B4-BE49-F238E27FC236}">
                <a16:creationId xmlns:a16="http://schemas.microsoft.com/office/drawing/2014/main" id="{A7606295-1D28-CA38-EFEC-40417971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785813"/>
            <a:ext cx="8215312" cy="597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000">
                <a:solidFill>
                  <a:srgbClr val="FF0000"/>
                </a:solidFill>
                <a:latin typeface="Arial" panose="020B0604020202020204" pitchFamily="34" charset="0"/>
              </a:rPr>
              <a:t>Zamanı iyi kullanmanın üç yolu…  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b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tr-TR" altLang="tr-TR" sz="3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Düşük öncelikli işleri veya faaliyetleri bırakmak.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Yaptığınız işte daha etkin olmak.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Bazı işleri devredeceğiniz bir insan daha bulmak.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600">
                <a:latin typeface="Arial" panose="020B0604020202020204" pitchFamily="34" charset="0"/>
              </a:rPr>
              <a:t> </a:t>
            </a:r>
            <a:br>
              <a:rPr lang="tr-TR" altLang="tr-TR" sz="3600">
                <a:latin typeface="Arial" panose="020B0604020202020204" pitchFamily="34" charset="0"/>
              </a:rPr>
            </a:br>
            <a:r>
              <a:rPr lang="tr-TR" altLang="tr-TR" sz="3600">
                <a:latin typeface="Arial" panose="020B0604020202020204" pitchFamily="34" charset="0"/>
              </a:rPr>
              <a:t> </a:t>
            </a:r>
            <a:br>
              <a:rPr lang="tr-TR" altLang="tr-TR" sz="1800">
                <a:latin typeface="Arial" panose="020B0604020202020204" pitchFamily="34" charset="0"/>
              </a:rPr>
            </a:b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Dikdörtgen">
            <a:extLst>
              <a:ext uri="{FF2B5EF4-FFF2-40B4-BE49-F238E27FC236}">
                <a16:creationId xmlns:a16="http://schemas.microsoft.com/office/drawing/2014/main" id="{6E86F27F-C63B-25A4-065B-E6C41EE29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00125"/>
            <a:ext cx="8358187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Zamanı İyi Değerlendirmenin Bize Kazandıracakları </a:t>
            </a:r>
            <a:b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</a:br>
            <a:endParaRPr lang="tr-TR" altLang="tr-TR" sz="44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Kariyer planlaması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Okumak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İletişim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Dinlenme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Düşünme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200">
                <a:latin typeface="Arial" panose="020B0604020202020204" pitchFamily="34" charset="0"/>
              </a:rPr>
              <a:t> </a:t>
            </a:r>
            <a:br>
              <a:rPr lang="tr-TR" altLang="tr-TR" sz="1800">
                <a:latin typeface="Arial" panose="020B0604020202020204" pitchFamily="34" charset="0"/>
              </a:rPr>
            </a:br>
            <a:r>
              <a:rPr lang="tr-TR" altLang="tr-TR" sz="1800">
                <a:latin typeface="Arial" panose="020B0604020202020204" pitchFamily="34" charset="0"/>
              </a:rPr>
              <a:t> </a:t>
            </a:r>
            <a:br>
              <a:rPr lang="tr-TR" altLang="tr-TR" sz="1800">
                <a:latin typeface="Arial" panose="020B0604020202020204" pitchFamily="34" charset="0"/>
              </a:rPr>
            </a:br>
            <a:endParaRPr lang="tr-TR" altLang="tr-T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1 Dikdörtgen">
            <a:extLst>
              <a:ext uri="{FF2B5EF4-FFF2-40B4-BE49-F238E27FC236}">
                <a16:creationId xmlns:a16="http://schemas.microsoft.com/office/drawing/2014/main" id="{7C8DBD68-90C5-FA1D-3ACC-0D41DCE0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857250"/>
            <a:ext cx="78581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800">
                <a:solidFill>
                  <a:srgbClr val="FF0000"/>
                </a:solidFill>
                <a:latin typeface="Arial" panose="020B0604020202020204" pitchFamily="34" charset="0"/>
              </a:rPr>
              <a:t>Öncelik Sırasına Koymak </a:t>
            </a:r>
            <a:br>
              <a:rPr lang="tr-TR" altLang="tr-TR" sz="4800">
                <a:latin typeface="Arial" panose="020B0604020202020204" pitchFamily="34" charset="0"/>
              </a:rPr>
            </a:br>
            <a:endParaRPr lang="tr-TR" altLang="tr-TR" sz="4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Kesinlikle yapılmalı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Yapılmalı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Yapılması iyi olur </a:t>
            </a:r>
          </a:p>
        </p:txBody>
      </p:sp>
      <p:pic>
        <p:nvPicPr>
          <p:cNvPr id="49155" name="2 Resim" descr="imagesCAG5X7NW.jpg">
            <a:extLst>
              <a:ext uri="{FF2B5EF4-FFF2-40B4-BE49-F238E27FC236}">
                <a16:creationId xmlns:a16="http://schemas.microsoft.com/office/drawing/2014/main" id="{C79667D9-87E2-F820-6FA8-981B7E92B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3143250"/>
            <a:ext cx="3500438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>
            <a:extLst>
              <a:ext uri="{FF2B5EF4-FFF2-40B4-BE49-F238E27FC236}">
                <a16:creationId xmlns:a16="http://schemas.microsoft.com/office/drawing/2014/main" id="{D57AEFCA-BEAA-4E67-31D6-A38D965404CD}"/>
              </a:ext>
            </a:extLst>
          </p:cNvPr>
          <p:cNvSpPr/>
          <p:nvPr/>
        </p:nvSpPr>
        <p:spPr>
          <a:xfrm>
            <a:off x="142875" y="857250"/>
            <a:ext cx="8501063" cy="58166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tr-TR" sz="4400" dirty="0">
                <a:solidFill>
                  <a:srgbClr val="FF0000"/>
                </a:solidFill>
                <a:latin typeface="Arial" charset="0"/>
              </a:rPr>
              <a:t>Kendimizi Değerlendirelim </a:t>
            </a:r>
            <a:br>
              <a:rPr lang="tr-TR" sz="4000" dirty="0">
                <a:latin typeface="Arial" charset="0"/>
              </a:rPr>
            </a:br>
            <a:endParaRPr lang="tr-TR" sz="4000" dirty="0">
              <a:latin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Enerjimin en yüksek zamanını biliyorum.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Günlük çalışmamı buna göre ayarladım.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Telefon görüşmeleri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Sorumluluklarımı kapsayan bir özet yazdım.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Zamanımı öncelikler sırasına göre planladım.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Dikdörtgen">
            <a:extLst>
              <a:ext uri="{FF2B5EF4-FFF2-40B4-BE49-F238E27FC236}">
                <a16:creationId xmlns:a16="http://schemas.microsoft.com/office/drawing/2014/main" id="{72DF5170-16AB-488B-5487-C7006CC5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500063"/>
            <a:ext cx="8215313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 b="1">
                <a:solidFill>
                  <a:srgbClr val="FF0000"/>
                </a:solidFill>
                <a:latin typeface="Arial" panose="020B0604020202020204" pitchFamily="34" charset="0"/>
              </a:rPr>
              <a:t>Zaman</a:t>
            </a: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 Tuzakları </a:t>
            </a:r>
            <a:br>
              <a:rPr lang="tr-TR" altLang="tr-TR" sz="1800">
                <a:latin typeface="Arial" panose="020B0604020202020204" pitchFamily="34" charset="0"/>
              </a:rPr>
            </a:br>
            <a:endParaRPr lang="tr-TR" altLang="tr-T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Plânsızlık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Öncelikleri belirleyememek ve sıralayamamak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Ertelemek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Kendini gereğinden fazla işe adamak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Acelecilik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Kırtasiyecilik ve verimsiz okuma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>
            <a:extLst>
              <a:ext uri="{FF2B5EF4-FFF2-40B4-BE49-F238E27FC236}">
                <a16:creationId xmlns:a16="http://schemas.microsoft.com/office/drawing/2014/main" id="{ED744A1A-BBB5-F3FD-253A-1C0963F79955}"/>
              </a:ext>
            </a:extLst>
          </p:cNvPr>
          <p:cNvSpPr/>
          <p:nvPr/>
        </p:nvSpPr>
        <p:spPr>
          <a:xfrm>
            <a:off x="0" y="500063"/>
            <a:ext cx="9144000" cy="62484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Uygunsuz ve gereksiz bütün işleri ortadan kaldırdım.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4000" dirty="0">
                <a:solidFill>
                  <a:srgbClr val="FF0000"/>
                </a:solidFill>
                <a:latin typeface="Arial" charset="0"/>
              </a:rPr>
              <a:t>Her hafta neler başarmak istediğimi planladım.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Günlük “yapılacaklar” listesi hazırladım.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4000" dirty="0">
                <a:solidFill>
                  <a:srgbClr val="FF0000"/>
                </a:solidFill>
                <a:latin typeface="Arial" charset="0"/>
              </a:rPr>
              <a:t>Ani işler için </a:t>
            </a:r>
            <a:r>
              <a:rPr lang="tr-TR" sz="4000" b="1" dirty="0">
                <a:solidFill>
                  <a:srgbClr val="FF0000"/>
                </a:solidFill>
                <a:latin typeface="Arial" charset="0"/>
              </a:rPr>
              <a:t>zaman</a:t>
            </a:r>
            <a:r>
              <a:rPr lang="tr-TR" sz="4000" dirty="0">
                <a:solidFill>
                  <a:srgbClr val="FF0000"/>
                </a:solidFill>
                <a:latin typeface="Arial" charset="0"/>
              </a:rPr>
              <a:t> bıraktım.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40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Her işi yapamayacağımı ve en iyi alternatifleri seçmem gerektiğini </a:t>
            </a:r>
            <a:r>
              <a:rPr lang="tr-TR" sz="4000" dirty="0" err="1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farkettim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>
            <a:extLst>
              <a:ext uri="{FF2B5EF4-FFF2-40B4-BE49-F238E27FC236}">
                <a16:creationId xmlns:a16="http://schemas.microsoft.com/office/drawing/2014/main" id="{22B83D0E-D840-164E-1891-3B5D43402156}"/>
              </a:ext>
            </a:extLst>
          </p:cNvPr>
          <p:cNvSpPr/>
          <p:nvPr/>
        </p:nvSpPr>
        <p:spPr>
          <a:xfrm>
            <a:off x="642938" y="714375"/>
            <a:ext cx="8072437" cy="63087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tr-TR" sz="4400" dirty="0">
                <a:solidFill>
                  <a:srgbClr val="FF0000"/>
                </a:solidFill>
                <a:latin typeface="Arial" charset="0"/>
              </a:rPr>
              <a:t>Gecikmelerle Mücadele </a:t>
            </a:r>
            <a:br>
              <a:rPr lang="tr-TR" sz="3600" dirty="0">
                <a:latin typeface="Arial" charset="0"/>
              </a:rPr>
            </a:br>
            <a:endParaRPr lang="tr-TR" sz="3600" dirty="0">
              <a:latin typeface="Arial" charset="0"/>
            </a:endParaRP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Bitirme tarihini belirleyin.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İlk önce sıkıcı olan işi yapın.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Şimdi yapın!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Ödüllendirme sistemi kurun.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İşleri küçük bölümlere ayırın. 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Sizi uyaracak biriyle anlaşın. </a:t>
            </a:r>
          </a:p>
          <a:p>
            <a:pPr eaLnBrk="1" hangingPunct="1">
              <a:defRPr/>
            </a:pPr>
            <a:r>
              <a:rPr lang="tr-TR" sz="36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 </a:t>
            </a:r>
            <a:br>
              <a:rPr lang="tr-TR" sz="3600" dirty="0">
                <a:latin typeface="Arial" charset="0"/>
              </a:rPr>
            </a:br>
            <a:r>
              <a:rPr lang="tr-TR" sz="3600" dirty="0">
                <a:latin typeface="Arial" charset="0"/>
              </a:rPr>
              <a:t> </a:t>
            </a:r>
            <a:br>
              <a:rPr lang="tr-TR" sz="3600" dirty="0">
                <a:latin typeface="Arial" charset="0"/>
              </a:rPr>
            </a:br>
            <a:endParaRPr lang="tr-TR" sz="3600" dirty="0">
              <a:latin typeface="Arial" charset="0"/>
            </a:endParaRPr>
          </a:p>
        </p:txBody>
      </p:sp>
      <p:pic>
        <p:nvPicPr>
          <p:cNvPr id="52227" name="2 Resim" descr="imagesCAK56QTR.jpg">
            <a:extLst>
              <a:ext uri="{FF2B5EF4-FFF2-40B4-BE49-F238E27FC236}">
                <a16:creationId xmlns:a16="http://schemas.microsoft.com/office/drawing/2014/main" id="{FA11CC83-E673-6B67-9113-FCED8E8C3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1963">
            <a:off x="6972300" y="4033838"/>
            <a:ext cx="1733550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Dikdörtgen">
            <a:extLst>
              <a:ext uri="{FF2B5EF4-FFF2-40B4-BE49-F238E27FC236}">
                <a16:creationId xmlns:a16="http://schemas.microsoft.com/office/drawing/2014/main" id="{078A6B12-4DD5-3A59-AB2D-E11638F0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8625"/>
            <a:ext cx="9144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Etkili </a:t>
            </a:r>
            <a:r>
              <a:rPr lang="tr-TR" altLang="tr-TR" sz="4400" b="1">
                <a:solidFill>
                  <a:srgbClr val="FF0000"/>
                </a:solidFill>
                <a:latin typeface="Arial" panose="020B0604020202020204" pitchFamily="34" charset="0"/>
              </a:rPr>
              <a:t>Zaman</a:t>
            </a: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tr-TR" altLang="tr-TR" sz="4400" b="1">
                <a:solidFill>
                  <a:srgbClr val="FF0000"/>
                </a:solidFill>
                <a:latin typeface="Arial" panose="020B0604020202020204" pitchFamily="34" charset="0"/>
              </a:rPr>
              <a:t>Yönetimi</a:t>
            </a:r>
            <a:r>
              <a:rPr lang="tr-TR" altLang="tr-TR" sz="4400">
                <a:solidFill>
                  <a:srgbClr val="FF0000"/>
                </a:solidFill>
                <a:latin typeface="Arial" panose="020B0604020202020204" pitchFamily="34" charset="0"/>
              </a:rPr>
              <a:t> İçin Tavsiye </a:t>
            </a:r>
            <a:br>
              <a:rPr lang="tr-TR" altLang="tr-TR" sz="3200">
                <a:latin typeface="Arial" panose="020B0604020202020204" pitchFamily="34" charset="0"/>
              </a:rPr>
            </a:br>
            <a:endParaRPr lang="tr-TR" altLang="tr-TR" sz="3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solidFill>
                  <a:srgbClr val="002060"/>
                </a:solidFill>
                <a:latin typeface="Arial" panose="020B0604020202020204" pitchFamily="34" charset="0"/>
              </a:rPr>
              <a:t>Hafta boyunca yapmak istediklerinizi listeleyin ve öncelik sırasına dizin.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solidFill>
                  <a:srgbClr val="FF0000"/>
                </a:solidFill>
                <a:latin typeface="Arial" panose="020B0604020202020204" pitchFamily="34" charset="0"/>
              </a:rPr>
              <a:t>“Günlük yapılacaklar” listesini önceliklerine göre hazırlayın.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latin typeface="Arial" panose="020B0604020202020204" pitchFamily="34" charset="0"/>
              </a:rPr>
              <a:t>Listenizin başındaki işlere büyük bir dikkatle yaklaşın.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solidFill>
                  <a:srgbClr val="FF0000"/>
                </a:solidFill>
                <a:latin typeface="Arial" panose="020B0604020202020204" pitchFamily="34" charset="0"/>
              </a:rPr>
              <a:t>Başladığınız işi bir kerede tamamlayın.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200">
                <a:solidFill>
                  <a:srgbClr val="002060"/>
                </a:solidFill>
                <a:latin typeface="Arial" panose="020B0604020202020204" pitchFamily="34" charset="0"/>
              </a:rPr>
              <a:t>“Zamanınızı en iyi şekilde nasıl değerlendirebilirim?” diye kendinize sorun ve uygulayın.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dörtgen">
            <a:extLst>
              <a:ext uri="{FF2B5EF4-FFF2-40B4-BE49-F238E27FC236}">
                <a16:creationId xmlns:a16="http://schemas.microsoft.com/office/drawing/2014/main" id="{359B1307-33BD-39A6-D0B2-E47EF0C47BB5}"/>
              </a:ext>
            </a:extLst>
          </p:cNvPr>
          <p:cNvSpPr/>
          <p:nvPr/>
        </p:nvSpPr>
        <p:spPr>
          <a:xfrm>
            <a:off x="0" y="285750"/>
            <a:ext cx="4786313" cy="70167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tr-TR" sz="4800" b="1" dirty="0">
                <a:latin typeface="Arial" charset="0"/>
              </a:rPr>
              <a:t>Zaman</a:t>
            </a:r>
            <a:r>
              <a:rPr lang="tr-TR" sz="4800" dirty="0">
                <a:latin typeface="Arial" charset="0"/>
              </a:rPr>
              <a:t> </a:t>
            </a:r>
            <a:r>
              <a:rPr lang="tr-TR" sz="4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Tasarrufu Sağlayan Elektronik Araçlardan Ne Kadar Yararlanıyoruz? </a:t>
            </a:r>
          </a:p>
          <a:p>
            <a:pPr eaLnBrk="1" hangingPunct="1">
              <a:defRPr/>
            </a:pPr>
            <a:r>
              <a:rPr lang="tr-TR" sz="4800" dirty="0">
                <a:solidFill>
                  <a:schemeClr val="accent1">
                    <a:lumMod val="75000"/>
                  </a:schemeClr>
                </a:solidFill>
                <a:latin typeface="Arial" charset="0"/>
              </a:rPr>
              <a:t> </a:t>
            </a:r>
            <a:br>
              <a:rPr lang="tr-TR" sz="4800" dirty="0">
                <a:latin typeface="Arial" charset="0"/>
              </a:rPr>
            </a:br>
            <a:r>
              <a:rPr lang="tr-TR" sz="4800" dirty="0">
                <a:latin typeface="Arial" charset="0"/>
              </a:rPr>
              <a:t> </a:t>
            </a:r>
            <a:br>
              <a:rPr lang="tr-TR" dirty="0">
                <a:latin typeface="Arial" charset="0"/>
              </a:rPr>
            </a:br>
            <a:endParaRPr lang="tr-TR" dirty="0">
              <a:latin typeface="Arial" charset="0"/>
            </a:endParaRPr>
          </a:p>
        </p:txBody>
      </p:sp>
      <p:pic>
        <p:nvPicPr>
          <p:cNvPr id="54275" name="2 Resim" descr="imagesCAOTE0E3.jpg">
            <a:extLst>
              <a:ext uri="{FF2B5EF4-FFF2-40B4-BE49-F238E27FC236}">
                <a16:creationId xmlns:a16="http://schemas.microsoft.com/office/drawing/2014/main" id="{1035A64B-53E6-B92C-04CB-87F62ED1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57188"/>
            <a:ext cx="4714875" cy="564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0F1CBFB-66BB-178C-55BA-29AF4C8B3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581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>
                <a:solidFill>
                  <a:srgbClr val="FF0000"/>
                </a:solidFill>
              </a:rPr>
              <a:t>EN YÜKSEK PERFORMANS NE ZAMAN????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8C810B2-E250-2C5F-4836-7A76B12F80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" y="1600200"/>
            <a:ext cx="8543925" cy="4972050"/>
          </a:xfrm>
        </p:spPr>
        <p:txBody>
          <a:bodyPr/>
          <a:lstStyle/>
          <a:p>
            <a:pPr eaLnBrk="1" hangingPunct="1"/>
            <a:r>
              <a:rPr lang="tr-TR" altLang="tr-TR"/>
              <a:t>ÖĞLE ÖNCESİ EN YÜKSEK İŞ BAŞARIMI</a:t>
            </a:r>
          </a:p>
          <a:p>
            <a:pPr eaLnBrk="1" hangingPunct="1"/>
            <a:endParaRPr lang="tr-TR" altLang="tr-TR"/>
          </a:p>
          <a:p>
            <a:pPr eaLnBrk="1" hangingPunct="1"/>
            <a:r>
              <a:rPr lang="tr-TR" altLang="tr-TR"/>
              <a:t>ÖĞLEDEN SONRA DÜŞÜŞ</a:t>
            </a:r>
          </a:p>
          <a:p>
            <a:pPr eaLnBrk="1" hangingPunct="1"/>
            <a:endParaRPr lang="tr-TR" altLang="tr-TR"/>
          </a:p>
          <a:p>
            <a:pPr eaLnBrk="1" hangingPunct="1"/>
            <a:r>
              <a:rPr lang="tr-TR" altLang="tr-TR"/>
              <a:t>AKŞAMÜSTÜ TEKRAR ÇIKAR</a:t>
            </a:r>
          </a:p>
          <a:p>
            <a:pPr eaLnBrk="1" hangingPunct="1"/>
            <a:endParaRPr lang="tr-TR" altLang="tr-TR"/>
          </a:p>
          <a:p>
            <a:pPr eaLnBrk="1" hangingPunct="1"/>
            <a:r>
              <a:rPr lang="tr-TR" altLang="tr-TR"/>
              <a:t>GECE DÜŞÜŞ, GECEYARISI EN DÜŞÜK SEVİYEYE İNER.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E58E3D-4AA8-3AF3-1A12-5FA448BE7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/>
              <a:t>KİŞİNİN BİR SAATLİK KONSANTRASYON KAPASİTESİ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6E2567C-653D-D45F-CB94-BE08441A3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altLang="tr-TR" sz="3200"/>
              <a:t>BİR saatlik çalışma sonrası en uygun dinlenme zamanıdır.</a:t>
            </a:r>
          </a:p>
          <a:p>
            <a:pPr eaLnBrk="1" hangingPunct="1">
              <a:buFontTx/>
              <a:buNone/>
            </a:pPr>
            <a:r>
              <a:rPr lang="tr-TR" altLang="tr-TR" sz="3200"/>
              <a:t>Azami </a:t>
            </a:r>
            <a:r>
              <a:rPr lang="tr-TR" altLang="tr-TR" sz="3200">
                <a:solidFill>
                  <a:srgbClr val="FF0000"/>
                </a:solidFill>
              </a:rPr>
              <a:t>10 dakika </a:t>
            </a:r>
            <a:r>
              <a:rPr lang="tr-TR" altLang="tr-TR" sz="3200"/>
              <a:t>olmalıdır.</a:t>
            </a:r>
          </a:p>
          <a:p>
            <a:pPr eaLnBrk="1" hangingPunct="1">
              <a:buFontTx/>
              <a:buNone/>
            </a:pPr>
            <a:r>
              <a:rPr lang="tr-TR" altLang="tr-TR" sz="3200"/>
              <a:t>En etkili ve en verimli dinlenme </a:t>
            </a:r>
            <a:r>
              <a:rPr lang="tr-TR" altLang="tr-TR" sz="3200">
                <a:solidFill>
                  <a:srgbClr val="FF0000"/>
                </a:solidFill>
              </a:rPr>
              <a:t>ilk on dakika </a:t>
            </a:r>
            <a:r>
              <a:rPr lang="tr-TR" altLang="tr-TR" sz="3200"/>
              <a:t>içindedir. Süre aşılırsa yoğunlaşma azalır.</a:t>
            </a:r>
          </a:p>
          <a:p>
            <a:pPr eaLnBrk="1" hangingPunct="1">
              <a:buFontTx/>
              <a:buNone/>
            </a:pPr>
            <a:r>
              <a:rPr lang="tr-TR" altLang="tr-TR" sz="3200">
                <a:solidFill>
                  <a:srgbClr val="FF0000"/>
                </a:solidFill>
              </a:rPr>
              <a:t>Düzenli kısa aralar, iş verimini artırır.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1E40E7-8C35-A47E-5CBD-C4500C91D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/>
              <a:t>Önce Başkalarının işleri Sonra Bizimkiler Dersek Ne olur?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A06F142-0310-39D1-1D88-575D1450B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tr-TR" altLang="tr-TR"/>
          </a:p>
          <a:p>
            <a:pPr eaLnBrk="1" hangingPunct="1">
              <a:buFontTx/>
              <a:buNone/>
            </a:pPr>
            <a:r>
              <a:rPr lang="tr-TR" altLang="tr-TR"/>
              <a:t>SIRA BİZE HİÇ GELMEZ !</a:t>
            </a:r>
          </a:p>
          <a:p>
            <a:pPr eaLnBrk="1" hangingPunct="1">
              <a:buFontTx/>
              <a:buNone/>
            </a:pPr>
            <a:endParaRPr lang="tr-TR" altLang="tr-TR"/>
          </a:p>
          <a:p>
            <a:pPr eaLnBrk="1" hangingPunct="1">
              <a:buFontTx/>
              <a:buNone/>
            </a:pPr>
            <a:r>
              <a:rPr lang="tr-TR" altLang="tr-TR"/>
              <a:t>EN ÇOK RAHATSIZ EDİLDİĞİMİZ SAATLER:</a:t>
            </a:r>
          </a:p>
          <a:p>
            <a:pPr eaLnBrk="1" hangingPunct="1">
              <a:buFontTx/>
              <a:buNone/>
            </a:pPr>
            <a:r>
              <a:rPr lang="tr-TR" altLang="tr-TR"/>
              <a:t>10.00-12.00 VE 14.00-16.00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C008D56-2488-FB77-EF05-E19FC4F04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/>
              <a:t>ERTELEMEYİ ALIŞKANLIĞA DÖNÜŞTÜRMEYİN!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6663B1B9-F6A9-3C8F-14C7-E3EF47C5DB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tr-TR" sz="2800"/>
              <a:t>Bu iş çok büyük, nereden başlayacağımı bilmiyorum.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Bu iş çok güç bir karar vermemi gerektiriyor. Ne yapacağım?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Bu iş hiç hoş olmayan bir iş yapmamı gerektiriyor.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Kendimi iyi hissetmiyorum, bu iş için yeterli enerjim yok.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Sabah ve öğleden sonra ilk saatlerde işe başlamakta zorluk çekiyorum.</a:t>
            </a:r>
          </a:p>
          <a:p>
            <a:pPr eaLnBrk="1" hangingPunct="1">
              <a:lnSpc>
                <a:spcPct val="80000"/>
              </a:lnSpc>
            </a:pPr>
            <a:r>
              <a:rPr lang="tr-TR" altLang="tr-TR" sz="2800"/>
              <a:t>İşlerimi kolay kolay bitiremiyorum.</a:t>
            </a:r>
          </a:p>
          <a:p>
            <a:pPr eaLnBrk="1" hangingPunct="1">
              <a:lnSpc>
                <a:spcPct val="80000"/>
              </a:lnSpc>
            </a:pPr>
            <a:endParaRPr lang="tr-TR" altLang="tr-TR" sz="2800"/>
          </a:p>
          <a:p>
            <a:pPr eaLnBrk="1" hangingPunct="1">
              <a:lnSpc>
                <a:spcPct val="80000"/>
              </a:lnSpc>
            </a:pPr>
            <a:endParaRPr lang="tr-TR" altLang="tr-TR" sz="2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0685C28-16DB-F634-AF8F-585AD723A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/>
              <a:t>ZAMAN KAYBI YARATAN ALIŞKANLIKLARI TERK EDELİM!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BE1DE2D-E52E-A350-C564-31EF69C73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tr-TR" sz="3200"/>
              <a:t>Nasıl bir değişikliğe gereksinimim var?</a:t>
            </a:r>
          </a:p>
          <a:p>
            <a:pPr eaLnBrk="1" hangingPunct="1"/>
            <a:r>
              <a:rPr lang="tr-TR" altLang="tr-TR" sz="3200"/>
              <a:t>Yeni davranışım için başarı standardım nedir?</a:t>
            </a:r>
          </a:p>
          <a:p>
            <a:pPr eaLnBrk="1" hangingPunct="1"/>
            <a:r>
              <a:rPr lang="tr-TR" altLang="tr-TR" sz="3200"/>
              <a:t>Yavaş yavaş değişiklik, birden değil.</a:t>
            </a:r>
          </a:p>
          <a:p>
            <a:pPr eaLnBrk="1" hangingPunct="1"/>
            <a:r>
              <a:rPr lang="tr-TR" altLang="tr-TR" sz="3200"/>
              <a:t>Asla istisna kabul etmeyin.</a:t>
            </a:r>
          </a:p>
          <a:p>
            <a:pPr eaLnBrk="1" hangingPunct="1"/>
            <a:r>
              <a:rPr lang="tr-TR" altLang="tr-TR" sz="3200"/>
              <a:t>Sonuçlar aniden düzelmez. Bu çaba ve zaman gerektirir.</a:t>
            </a:r>
          </a:p>
          <a:p>
            <a:pPr eaLnBrk="1" hangingPunct="1">
              <a:buFontTx/>
              <a:buNone/>
            </a:pPr>
            <a:endParaRPr lang="tr-TR" altLang="tr-T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52AE9CD-79D2-E5D8-28E1-7B492D4B8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04850"/>
            <a:ext cx="8229600" cy="938213"/>
          </a:xfrm>
        </p:spPr>
        <p:txBody>
          <a:bodyPr/>
          <a:lstStyle/>
          <a:p>
            <a:pPr eaLnBrk="1" hangingPunct="1"/>
            <a:r>
              <a:rPr lang="tr-TR" altLang="tr-TR" sz="4000"/>
              <a:t>İNSANIN EN KIYMETLİ HAZİNESİ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75026231-C748-C082-92F0-1C3B225FE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2071688"/>
            <a:ext cx="8472487" cy="4054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3600"/>
              <a:t>“Bekleyen biri için ondan daha yavaş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3600"/>
              <a:t>Hoşlanan biri için ondan daha çabuk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3600"/>
              <a:t>geçen bir şey yoktur.”   </a:t>
            </a:r>
            <a:r>
              <a:rPr lang="tr-TR" altLang="tr-TR" sz="4400">
                <a:solidFill>
                  <a:srgbClr val="FF0000"/>
                </a:solidFill>
              </a:rPr>
              <a:t>ZAMAN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 sz="4400">
                <a:solidFill>
                  <a:srgbClr val="FF0000"/>
                </a:solidFill>
              </a:rPr>
              <a:t>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altLang="tr-TR">
                <a:solidFill>
                  <a:srgbClr val="FF0000"/>
                </a:solidFill>
              </a:rPr>
              <a:t>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r-TR" alt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Dikdörtgen">
            <a:extLst>
              <a:ext uri="{FF2B5EF4-FFF2-40B4-BE49-F238E27FC236}">
                <a16:creationId xmlns:a16="http://schemas.microsoft.com/office/drawing/2014/main" id="{C4D296C8-D6B0-D378-4915-F345FF4F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571500"/>
            <a:ext cx="764381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Rutin ve gereksiz işler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Açık kapı politikası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  (hayır diyememek)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Gereksiz telefonlar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Gündemsiz ve verimsiz toplantılar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Kararsızlık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Yetki verememek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Dağınık masa ve büro düzeni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solidFill>
                  <a:srgbClr val="FF0000"/>
                </a:solidFill>
                <a:latin typeface="Arial" panose="020B0604020202020204" pitchFamily="34" charset="0"/>
              </a:rPr>
              <a:t>Dedikodu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tr-TR" altLang="tr-TR" sz="3600">
                <a:latin typeface="Arial" panose="020B0604020202020204" pitchFamily="34" charset="0"/>
              </a:rPr>
              <a:t>Gereksiz Titizlik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539AA4D-48B5-2732-CBF2-83ED46F5D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04850"/>
            <a:ext cx="8686800" cy="3081338"/>
          </a:xfrm>
        </p:spPr>
        <p:txBody>
          <a:bodyPr/>
          <a:lstStyle/>
          <a:p>
            <a:pPr eaLnBrk="1" hangingPunct="1"/>
            <a:r>
              <a:rPr lang="tr-TR" altLang="tr-TR"/>
              <a:t>Dinlediğiniz için teşekkür ederim.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>
            <a:extLst>
              <a:ext uri="{FF2B5EF4-FFF2-40B4-BE49-F238E27FC236}">
                <a16:creationId xmlns:a16="http://schemas.microsoft.com/office/drawing/2014/main" id="{5E5B00ED-B00A-9EE2-8E16-BE3F165B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0125"/>
            <a:ext cx="8229600" cy="15716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/>
              <a:t>ÖNCELİKLERİMİZİ İYİ BİLELİM!</a:t>
            </a:r>
            <a:br>
              <a:rPr lang="tr-TR" dirty="0"/>
            </a:br>
            <a:br>
              <a:rPr lang="tr-TR" dirty="0"/>
            </a:br>
            <a:r>
              <a:rPr lang="tr-TR" dirty="0">
                <a:solidFill>
                  <a:srgbClr val="FF0000"/>
                </a:solidFill>
              </a:rPr>
              <a:t>Zaman Kullanım Penceresi</a:t>
            </a:r>
            <a:endParaRPr lang="tr-TR" dirty="0"/>
          </a:p>
        </p:txBody>
      </p:sp>
      <p:sp>
        <p:nvSpPr>
          <p:cNvPr id="3" name="2 İçerik Yer Tutucusu">
            <a:extLst>
              <a:ext uri="{FF2B5EF4-FFF2-40B4-BE49-F238E27FC236}">
                <a16:creationId xmlns:a16="http://schemas.microsoft.com/office/drawing/2014/main" id="{75D64ADD-30BC-A000-30A4-A37ADDB71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3500438"/>
            <a:ext cx="8501062" cy="2697162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sz="5400" dirty="0">
                <a:solidFill>
                  <a:schemeClr val="bg2">
                    <a:lumMod val="25000"/>
                  </a:schemeClr>
                </a:solidFill>
              </a:rPr>
              <a:t>1) YAPACAKLAR LİSTESİ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Başlık">
            <a:extLst>
              <a:ext uri="{FF2B5EF4-FFF2-40B4-BE49-F238E27FC236}">
                <a16:creationId xmlns:a16="http://schemas.microsoft.com/office/drawing/2014/main" id="{D721413B-55C4-70A9-831E-89D89E6C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75"/>
          </a:xfrm>
        </p:spPr>
        <p:txBody>
          <a:bodyPr/>
          <a:lstStyle/>
          <a:p>
            <a:pPr eaLnBrk="1" hangingPunct="1"/>
            <a:r>
              <a:rPr lang="tr-TR" altLang="tr-TR"/>
              <a:t>2) TAKVİMLEME (Hangi iş ne zaman yapılacak)</a:t>
            </a:r>
          </a:p>
        </p:txBody>
      </p:sp>
      <p:pic>
        <p:nvPicPr>
          <p:cNvPr id="12291" name="3 İçerik Yer Tutucusu" descr="imagesh.jpg">
            <a:extLst>
              <a:ext uri="{FF2B5EF4-FFF2-40B4-BE49-F238E27FC236}">
                <a16:creationId xmlns:a16="http://schemas.microsoft.com/office/drawing/2014/main" id="{73C8C30A-76DE-DD13-A378-9CCB0ACF9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5" y="2500313"/>
            <a:ext cx="3286125" cy="3429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Başlık">
            <a:extLst>
              <a:ext uri="{FF2B5EF4-FFF2-40B4-BE49-F238E27FC236}">
                <a16:creationId xmlns:a16="http://schemas.microsoft.com/office/drawing/2014/main" id="{43D63955-CAB1-3F5F-4AA9-A53AB3F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7929563" cy="2797175"/>
          </a:xfrm>
        </p:spPr>
        <p:txBody>
          <a:bodyPr/>
          <a:lstStyle/>
          <a:p>
            <a:pPr eaLnBrk="1" hangingPunct="1"/>
            <a:r>
              <a:rPr lang="tr-TR" altLang="tr-TR"/>
              <a:t>3) ÖNCELİKLERİ BELİRLEYEN     TAKVİMLEME</a:t>
            </a:r>
          </a:p>
        </p:txBody>
      </p:sp>
      <p:pic>
        <p:nvPicPr>
          <p:cNvPr id="13315" name="3 İçerik Yer Tutucusu" descr="n.jpg">
            <a:extLst>
              <a:ext uri="{FF2B5EF4-FFF2-40B4-BE49-F238E27FC236}">
                <a16:creationId xmlns:a16="http://schemas.microsoft.com/office/drawing/2014/main" id="{8A366C5D-827D-8960-C245-906BA40C1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52900" y="3487738"/>
            <a:ext cx="838200" cy="128587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Başlık">
            <a:extLst>
              <a:ext uri="{FF2B5EF4-FFF2-40B4-BE49-F238E27FC236}">
                <a16:creationId xmlns:a16="http://schemas.microsoft.com/office/drawing/2014/main" id="{22E8CEA4-D8F8-85DF-016B-F8A7323F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7250"/>
            <a:ext cx="8229600" cy="5286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/>
              <a:t>4) YAŞAMI YÖNETMEYE ODAKLANMAK /Etkili Yaşam için Zaman kullanımı </a:t>
            </a:r>
            <a:br>
              <a:rPr lang="tr-TR" altLang="tr-TR"/>
            </a:br>
            <a:r>
              <a:rPr lang="tr-TR" altLang="tr-TR"/>
              <a:t>(İLİŞKİLER, ÜRETİM VE ETKİLİ OLMAYA YÖNELME) </a:t>
            </a:r>
            <a:br>
              <a:rPr lang="tr-TR" altLang="tr-TR"/>
            </a:br>
            <a:r>
              <a:rPr lang="tr-TR" altLang="tr-TR"/>
              <a:t> </a:t>
            </a:r>
            <a:br>
              <a:rPr lang="tr-TR" altLang="tr-TR"/>
            </a:br>
            <a:endParaRPr lang="tr-TR" altLang="tr-T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Akış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510</TotalTime>
  <Words>2508</Words>
  <Application>Microsoft Office PowerPoint</Application>
  <PresentationFormat>Ekran Gösterisi (4:3)</PresentationFormat>
  <Paragraphs>408</Paragraphs>
  <Slides>50</Slides>
  <Notes>5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50</vt:i4>
      </vt:variant>
    </vt:vector>
  </HeadingPairs>
  <TitlesOfParts>
    <vt:vector size="60" baseType="lpstr">
      <vt:lpstr>Arial</vt:lpstr>
      <vt:lpstr>Calibri</vt:lpstr>
      <vt:lpstr>Constantia</vt:lpstr>
      <vt:lpstr>Wingdings 2</vt:lpstr>
      <vt:lpstr>Times New Roman</vt:lpstr>
      <vt:lpstr>Tahoma</vt:lpstr>
      <vt:lpstr>Wingdings</vt:lpstr>
      <vt:lpstr>Akış</vt:lpstr>
      <vt:lpstr>Microsoft Excel Çalışma Sayfası</vt:lpstr>
      <vt:lpstr>Microsoft Excel 97-2003 Çalışma Sayfası</vt:lpstr>
      <vt:lpstr>       ZAMAN YÖNETİMİ</vt:lpstr>
      <vt:lpstr>ZAMAN NE OLUR DUR BİRAZ! </vt:lpstr>
      <vt:lpstr>PEK ÇOK İNSAN, DİĞERLERİNİN BOŞA HARCADIĞI ZAMANI,</vt:lpstr>
      <vt:lpstr>PowerPoint Sunusu</vt:lpstr>
      <vt:lpstr>PowerPoint Sunusu</vt:lpstr>
      <vt:lpstr>ÖNCELİKLERİMİZİ İYİ BİLELİM!  Zaman Kullanım Penceresi</vt:lpstr>
      <vt:lpstr>2) TAKVİMLEME (Hangi iş ne zaman yapılacak)</vt:lpstr>
      <vt:lpstr>3) ÖNCELİKLERİ BELİRLEYEN     TAKVİMLEME</vt:lpstr>
      <vt:lpstr>4) YAŞAMI YÖNETMEYE ODAKLANMAK /Etkili Yaşam için Zaman kullanımı  (İLİŞKİLER, ÜRETİM VE ETKİLİ OLMAYA YÖNELME)    </vt:lpstr>
      <vt:lpstr>AMA ÖNCELİKLERİMİZ FIRSATLARLA ÇAKIŞABİLİR!</vt:lpstr>
      <vt:lpstr>PowerPoint Sunusu</vt:lpstr>
      <vt:lpstr>Başkalarının beklenti ve öncelikleri çerçevesinde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   </vt:lpstr>
      <vt:lpstr>  Daha İyi Organize Olmak </vt:lpstr>
      <vt:lpstr>   Masanız;  </vt:lpstr>
      <vt:lpstr> Çalışma Ortamınız   </vt:lpstr>
      <vt:lpstr>  </vt:lpstr>
      <vt:lpstr>PowerPoint Sunusu</vt:lpstr>
      <vt:lpstr>KULLANABİLECEĞİMİZ ZAMAN ÇEŞİTLERİ</vt:lpstr>
      <vt:lpstr> 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EN YÜKSEK PERFORMANS NE ZAMAN????</vt:lpstr>
      <vt:lpstr>KİŞİNİN BİR SAATLİK KONSANTRASYON KAPASİTESİ</vt:lpstr>
      <vt:lpstr>Önce Başkalarının işleri Sonra Bizimkiler Dersek Ne olur?</vt:lpstr>
      <vt:lpstr>ERTELEMEYİ ALIŞKANLIĞA DÖNÜŞTÜRMEYİN!</vt:lpstr>
      <vt:lpstr>ZAMAN KAYBI YARATAN ALIŞKANLIKLARI TERK EDELİM!</vt:lpstr>
      <vt:lpstr>İNSANIN EN KIYMETLİ HAZİNESİ</vt:lpstr>
      <vt:lpstr>Dinlediğiniz için teşekkür ederim.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ZAMAN NE OLUR DUR BİRAZ! ETKİLİ ZAMAN YÖNETİMİ</dc:title>
  <dc:creator>tuna</dc:creator>
  <cp:lastModifiedBy>Ozan Şentürk</cp:lastModifiedBy>
  <cp:revision>53</cp:revision>
  <dcterms:created xsi:type="dcterms:W3CDTF">2009-06-15T15:15:56Z</dcterms:created>
  <dcterms:modified xsi:type="dcterms:W3CDTF">2024-09-27T10:42:04Z</dcterms:modified>
</cp:coreProperties>
</file>