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  /><Relationship Id="rId2" Type="http://schemas.openxmlformats.org/package/2006/relationships/metadata/thumbnail" Target="docProps/thumbnail.jpeg"  /><Relationship Id="rId3" Type="http://schemas.openxmlformats.org/package/2006/relationships/metadata/core-properties" Target="docProps/core.xml"  /><Relationship Id="rId4" Type="http://schemas.openxmlformats.org/officeDocument/2006/relationships/extended-properties" Target="docProps/app.xml"  /></Relationships>
</file>

<file path=ppt/presentation.xml><?xml version="1.0" encoding="utf-8"?>
<p:presentation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aveSubsetFonts="1">
  <p:sldMasterIdLst>
    <p:sldMasterId id="2147483731" r:id="rId1"/>
  </p:sldMasterIdLst>
  <p:sldIdLst>
    <p:sldId id="256" r:id="rId2"/>
  </p:sldIdLst>
  <p:sldSz cx="12192000" cy="16256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showPr>
    <p:sldAll/>
    <p:penClr>
      <a:srgbClr val="ff0000"/>
    </p:penClr>
    <p:extLst>
      <p:ext uri="{2FDB2607-1784-4EEB-B798-7EB5836EED8A}">
        <p14:showMediaCtrls xmlns:p14="http://schemas.microsoft.com/office/powerpoint/2010/main" val="1"/>
      </p:ext>
    </p:extLst>
  </p:showPr>
  <p:extLst>
    <p:ext uri="ACF4677E-8BD2-47ae-8A1F-98590045965D">
      <hp:hncThemeShow xmlns:hp="http://schemas.haansoft.com/office/presentation/8.0" themeShowType="1" themeSkinType="1" themeTransitionType="1" useThemeTransition="1" byMouseClick="1" attrType="1" dur="2000"/>
    </p:ext>
  </p:extLst>
</p:presentationPr>
</file>

<file path=ppt/tableStyles.xml><?xml version="1.0" encoding="utf-8"?>
<a:tblStyleLst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def="{5C22544A-7EE6-4342-B048-85BDC9FD1C3A}"/>
</file>

<file path=ppt/viewProps.xml><?xml version="1.0" encoding="utf-8"?>
<p:viewP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normalViewPr vertBarState="maximized" horzBarState="maximized">
    <p:restoredLeft sz="20016"/>
    <p:restoredTop sz="94660"/>
  </p:normalViewPr>
  <p:slideViewPr>
    <p:cSldViewPr snapToGrid="0">
      <p:cViewPr>
        <p:scale>
          <a:sx n="80" d="100"/>
          <a:sy n="80" d="100"/>
        </p:scale>
        <p:origin x="1362" y="66"/>
      </p:cViewPr>
    </p:cSldViewPr>
  </p:slideViewPr>
  <p:notesTextViewPr>
    <p:cViewPr>
      <p:scale>
        <a:sx n="100" d="100"/>
        <a:sy n="100" d="100"/>
      </p:scale>
      <p:origin x="0" y="0"/>
    </p:cViewPr>
  </p:notesTextViewPr>
  <p:gridSpacing cx="36868100" cy="368681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  /><Relationship Id="rId2" Type="http://schemas.openxmlformats.org/officeDocument/2006/relationships/slide" Target="slides/slide1.xml"  /><Relationship Id="rId3" Type="http://schemas.openxmlformats.org/officeDocument/2006/relationships/presProps" Target="presProps.xml"  /><Relationship Id="rId4" Type="http://schemas.openxmlformats.org/officeDocument/2006/relationships/viewProps" Target="viewProps.xml"  /><Relationship Id="rId5" Type="http://schemas.openxmlformats.org/officeDocument/2006/relationships/theme" Target="theme/theme1.xml"  /><Relationship Id="rId6" Type="http://schemas.openxmlformats.org/officeDocument/2006/relationships/tableStyles" Target="tableStyle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PhAnim="1" matchingName="제목 슬라이드" type="title" preserve="1">
  <p:cSld name="제목 슬라이드">
    <p:spTree>
      <p:nvGrpSpPr>
        <p:cNvPr id="1" name=""/>
        <p:cNvGrpSpPr/>
        <p:nvPr/>
      </p:nvGrpSpPr>
      <p:grpSpPr>
        <a:xfrm>
          <a:off x="0" y="0"/>
          <a:ext cx="0" cy="0"/>
          <a:chOff x="0" y="0"/>
          <a:chExt cx="0" cy="0"/>
        </a:xfrm>
      </p:grpSpPr>
      <p:sp>
        <p:nvSpPr>
          <p:cNvPr id="2" name="Title 1"/>
          <p:cNvSpPr>
            <a:spLocks noGrp="1"/>
          </p:cNvSpPr>
          <p:nvPr>
            <p:ph type="ctrTitle" idx="0"/>
          </p:nvPr>
        </p:nvSpPr>
        <p:spPr>
          <a:xfrm>
            <a:off x="914400" y="2660416"/>
            <a:ext cx="10363200" cy="5659496"/>
          </a:xfrm>
        </p:spPr>
        <p:txBody>
          <a:bodyPr anchor="b"/>
          <a:lstStyle>
            <a:lvl1pPr algn="ctr">
              <a:defRPr sz="8000"/>
            </a:lvl1pPr>
          </a:lstStyle>
          <a:p>
            <a:pPr lvl="0">
              <a:defRPr/>
            </a:pPr>
            <a:r>
              <a:rPr lang="ko-KR" altLang="en-US"/>
              <a:t>마스터 제목 스타일 편집</a:t>
            </a:r>
            <a:endParaRPr lang="en-US"/>
          </a:p>
        </p:txBody>
      </p:sp>
      <p:sp>
        <p:nvSpPr>
          <p:cNvPr id="3" name="Subtitle 2"/>
          <p:cNvSpPr>
            <a:spLocks noGrp="1"/>
          </p:cNvSpPr>
          <p:nvPr>
            <p:ph type="subTitle" idx="1"/>
          </p:nvPr>
        </p:nvSpPr>
        <p:spPr>
          <a:xfrm>
            <a:off x="1524000" y="8538164"/>
            <a:ext cx="9144000" cy="3924769"/>
          </a:xfrm>
        </p:spPr>
        <p:txBody>
          <a:bodyPr/>
          <a:lstStyle>
            <a:lvl1pPr marL="0" indent="0" algn="ctr">
              <a:buNone/>
              <a:defRPr sz="3200"/>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pPr lvl="0">
              <a:defRPr/>
            </a:pPr>
            <a:r>
              <a:rPr lang="ko-KR" altLang="en-US"/>
              <a:t>클릭하여 마스터 부제목 스타일 편집</a:t>
            </a:r>
            <a:endParaRPr lang="en-US"/>
          </a:p>
        </p:txBody>
      </p:sp>
      <p:sp>
        <p:nvSpPr>
          <p:cNvPr id="4" name="Date Placeholder 3"/>
          <p:cNvSpPr>
            <a:spLocks noGrp="1"/>
          </p:cNvSpPr>
          <p:nvPr>
            <p:ph type="dt" sz="half" idx="10"/>
          </p:nvPr>
        </p:nvSpPr>
        <p:spPr/>
        <p:txBody>
          <a:bodyPr/>
          <a:lstStyle/>
          <a:p>
            <a:pPr lvl="0">
              <a:defRPr/>
            </a:pPr>
            <a:fld id="{26644BA5-1620-493F-90C9-E82BB6AFBDCD}" type="datetime1">
              <a:rPr lang="ko-KR" altLang="en-US"/>
              <a:pPr lvl="0">
                <a:defRPr/>
              </a:pPr>
              <a:t>2020-10-19</a:t>
            </a:fld>
            <a:endParaRPr lang="ko-KR" altLang="en-US"/>
          </a:p>
        </p:txBody>
      </p:sp>
      <p:sp>
        <p:nvSpPr>
          <p:cNvPr id="5" name="Footer Placeholder 4"/>
          <p:cNvSpPr>
            <a:spLocks noGrp="1"/>
          </p:cNvSpPr>
          <p:nvPr>
            <p:ph type="ftr" sz="quarter" idx="11"/>
          </p:nvPr>
        </p:nvSpPr>
        <p:spPr/>
        <p:txBody>
          <a:bodyPr/>
          <a:lstStyle/>
          <a:p>
            <a:pPr lvl="0">
              <a:defRPr/>
            </a:pPr>
            <a:r>
              <a:rPr lang="ko-KR" altLang="en-US"/>
              <a:t/>
            </a:r>
            <a:endParaRPr lang="ko-KR" altLang="en-US"/>
          </a:p>
        </p:txBody>
      </p:sp>
      <p:sp>
        <p:nvSpPr>
          <p:cNvPr id="6" name="Slide Number Placeholder 5"/>
          <p:cNvSpPr>
            <a:spLocks noGrp="1"/>
          </p:cNvSpPr>
          <p:nvPr>
            <p:ph type="sldNum" sz="quarter" idx="12"/>
          </p:nvPr>
        </p:nvSpPr>
        <p:spPr/>
        <p:txBody>
          <a:bodyPr/>
          <a:lstStyle/>
          <a:p>
            <a:pPr lvl="0">
              <a:defRPr/>
            </a:pPr>
            <a:fld id="{8A5F8F04-E026-4B38-B828-0E588EB98B6D}" type="slidenum">
              <a:rPr lang="ko-KR" altLang="en-US"/>
              <a:pPr lvl="0">
                <a:defRPr/>
              </a:pPr>
              <a:t>‹#›</a:t>
            </a:fld>
            <a:endParaRPr lang="ko-KR" altLang="en-US"/>
          </a:p>
        </p:txBody>
      </p:sp>
    </p:spTree>
  </p:cSld>
  <p:clrMapOvr>
    <a:masterClrMapping/>
  </p:clrMapOvr>
  <p:transition xmlns:mc="http://schemas.openxmlformats.org/markup-compatibility/2006" xmlns:hp="http://schemas.haansoft.com/office/presentation/8.0" mc:Ignorable="hp" hp:hslDur="500"/>
</p:sldLayout>
</file>

<file path=ppt/slideLayouts/slideLayout10.xml><?xml version="1.0" encoding="utf-8"?>
<p:sldLayout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PhAnim="1" matchingName="제목 및 세로 본문" type="vertTx" preserve="1">
  <p:cSld name="제목 및 세로 본문">
    <p:spTree>
      <p:nvGrpSpPr>
        <p:cNvPr id="1" name=""/>
        <p:cNvGrpSpPr/>
        <p:nvPr/>
      </p:nvGrpSpPr>
      <p:grpSpPr>
        <a:xfrm>
          <a:off x="0" y="0"/>
          <a:ext cx="0" cy="0"/>
          <a:chOff x="0" y="0"/>
          <a:chExt cx="0" cy="0"/>
        </a:xfrm>
      </p:grpSpPr>
      <p:sp>
        <p:nvSpPr>
          <p:cNvPr id="2" name="Title 1"/>
          <p:cNvSpPr>
            <a:spLocks noGrp="1"/>
          </p:cNvSpPr>
          <p:nvPr>
            <p:ph type="title" idx="0"/>
          </p:nvPr>
        </p:nvSpPr>
        <p:spPr/>
        <p:txBody>
          <a:bodyPr/>
          <a:lstStyle/>
          <a:p>
            <a:pPr lvl="0">
              <a:defRPr/>
            </a:pPr>
            <a:r>
              <a:rPr lang="ko-KR" altLang="en-US"/>
              <a:t>마스터 제목 스타일 편집</a:t>
            </a:r>
            <a:endParaRPr lang="en-US"/>
          </a:p>
        </p:txBody>
      </p:sp>
      <p:sp>
        <p:nvSpPr>
          <p:cNvPr id="3" name="Vertical Text Placeholder 2"/>
          <p:cNvSpPr>
            <a:spLocks noGrp="1"/>
          </p:cNvSpPr>
          <p:nvPr>
            <p:ph type="body" orient="vert" idx="1"/>
          </p:nvPr>
        </p:nvSpPr>
        <p:spPr/>
        <p:txBody>
          <a:bodyPr vert="eaVert"/>
          <a:lstStyle/>
          <a:p>
            <a:pPr lvl="0">
              <a:defRPr/>
            </a:pPr>
            <a:r>
              <a:rPr lang="ko-KR" altLang="en-US"/>
              <a:t>마스터 텍스트 스타일 편집</a:t>
            </a:r>
            <a:endParaRPr lang="ko-KR" altLang="en-US"/>
          </a:p>
          <a:p>
            <a:pPr lvl="1">
              <a:defRPr/>
            </a:pPr>
            <a:r>
              <a:rPr lang="ko-KR" altLang="en-US"/>
              <a:t>둘째 수준</a:t>
            </a:r>
            <a:endParaRPr lang="ko-KR" altLang="en-US"/>
          </a:p>
          <a:p>
            <a:pPr lvl="2">
              <a:defRPr/>
            </a:pPr>
            <a:r>
              <a:rPr lang="ko-KR" altLang="en-US"/>
              <a:t>셋째 수준</a:t>
            </a:r>
            <a:endParaRPr lang="ko-KR" altLang="en-US"/>
          </a:p>
          <a:p>
            <a:pPr lvl="3">
              <a:defRPr/>
            </a:pPr>
            <a:r>
              <a:rPr lang="ko-KR" altLang="en-US"/>
              <a:t>넷째 수준</a:t>
            </a:r>
            <a:endParaRPr lang="ko-KR" altLang="en-US"/>
          </a:p>
          <a:p>
            <a:pPr lvl="4">
              <a:defRPr/>
            </a:pPr>
            <a:r>
              <a:rPr lang="ko-KR" altLang="en-US"/>
              <a:t>다섯째 수준</a:t>
            </a:r>
            <a:endParaRPr lang="en-US"/>
          </a:p>
        </p:txBody>
      </p:sp>
      <p:sp>
        <p:nvSpPr>
          <p:cNvPr id="4" name="Date Placeholder 3"/>
          <p:cNvSpPr>
            <a:spLocks noGrp="1"/>
          </p:cNvSpPr>
          <p:nvPr>
            <p:ph type="dt" sz="half" idx="10"/>
          </p:nvPr>
        </p:nvSpPr>
        <p:spPr/>
        <p:txBody>
          <a:bodyPr/>
          <a:lstStyle/>
          <a:p>
            <a:pPr lvl="0">
              <a:defRPr/>
            </a:pPr>
            <a:fld id="{26644BA5-1620-493F-90C9-E82BB6AFBDCD}" type="datetime1">
              <a:rPr lang="ko-KR" altLang="en-US"/>
              <a:pPr lvl="0">
                <a:defRPr/>
              </a:pPr>
              <a:t>2020-10-19</a:t>
            </a:fld>
            <a:endParaRPr lang="ko-KR" altLang="en-US"/>
          </a:p>
        </p:txBody>
      </p:sp>
      <p:sp>
        <p:nvSpPr>
          <p:cNvPr id="5" name="Footer Placeholder 4"/>
          <p:cNvSpPr>
            <a:spLocks noGrp="1"/>
          </p:cNvSpPr>
          <p:nvPr>
            <p:ph type="ftr" sz="quarter" idx="11"/>
          </p:nvPr>
        </p:nvSpPr>
        <p:spPr/>
        <p:txBody>
          <a:bodyPr/>
          <a:lstStyle/>
          <a:p>
            <a:pPr lvl="0">
              <a:defRPr/>
            </a:pPr>
            <a:r>
              <a:rPr lang="ko-KR" altLang="en-US"/>
              <a:t/>
            </a:r>
            <a:endParaRPr lang="ko-KR" altLang="en-US"/>
          </a:p>
        </p:txBody>
      </p:sp>
      <p:sp>
        <p:nvSpPr>
          <p:cNvPr id="6" name="Slide Number Placeholder 5"/>
          <p:cNvSpPr>
            <a:spLocks noGrp="1"/>
          </p:cNvSpPr>
          <p:nvPr>
            <p:ph type="sldNum" sz="quarter" idx="12"/>
          </p:nvPr>
        </p:nvSpPr>
        <p:spPr/>
        <p:txBody>
          <a:bodyPr/>
          <a:lstStyle/>
          <a:p>
            <a:pPr lvl="0">
              <a:defRPr/>
            </a:pPr>
            <a:fld id="{8A5F8F04-E026-4B38-B828-0E588EB98B6D}" type="slidenum">
              <a:rPr lang="ko-KR" altLang="en-US"/>
              <a:pPr lvl="0">
                <a:defRPr/>
              </a:pPr>
              <a:t>‹#›</a:t>
            </a:fld>
            <a:endParaRPr lang="ko-KR" altLang="en-US"/>
          </a:p>
        </p:txBody>
      </p:sp>
    </p:spTree>
  </p:cSld>
  <p:clrMapOvr>
    <a:masterClrMapping/>
  </p:clrMapOvr>
  <p:transition xmlns:mc="http://schemas.openxmlformats.org/markup-compatibility/2006" xmlns:hp="http://schemas.haansoft.com/office/presentation/8.0" mc:Ignorable="hp" hp:hslDur="500"/>
</p:sldLayout>
</file>

<file path=ppt/slideLayouts/slideLayout11.xml><?xml version="1.0" encoding="utf-8"?>
<p:sldLayout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PhAnim="1" matchingName="세로 제목 및 본문" type="vertTitleAndTx" preserve="1">
  <p:cSld name="세로 제목 및 본문">
    <p:spTree>
      <p:nvGrpSpPr>
        <p:cNvPr id="1" name=""/>
        <p:cNvGrpSpPr/>
        <p:nvPr/>
      </p:nvGrpSpPr>
      <p:grpSpPr>
        <a:xfrm>
          <a:off x="0" y="0"/>
          <a:ext cx="0" cy="0"/>
          <a:chOff x="0" y="0"/>
          <a:chExt cx="0" cy="0"/>
        </a:xfrm>
      </p:grpSpPr>
      <p:sp>
        <p:nvSpPr>
          <p:cNvPr id="2" name="Vertical Title 1"/>
          <p:cNvSpPr>
            <a:spLocks noGrp="1"/>
          </p:cNvSpPr>
          <p:nvPr>
            <p:ph type="title" orient="vert" idx="0"/>
          </p:nvPr>
        </p:nvSpPr>
        <p:spPr>
          <a:xfrm>
            <a:off x="8724901" y="865481"/>
            <a:ext cx="2628900" cy="13776209"/>
          </a:xfrm>
        </p:spPr>
        <p:txBody>
          <a:bodyPr vert="eaVert"/>
          <a:lstStyle/>
          <a:p>
            <a:pPr lvl="0">
              <a:defRPr/>
            </a:pPr>
            <a:r>
              <a:rPr lang="ko-KR" altLang="en-US"/>
              <a:t>마스터 제목 스타일 편집</a:t>
            </a:r>
            <a:endParaRPr lang="en-US"/>
          </a:p>
        </p:txBody>
      </p:sp>
      <p:sp>
        <p:nvSpPr>
          <p:cNvPr id="3" name="Vertical Text Placeholder 2"/>
          <p:cNvSpPr>
            <a:spLocks noGrp="1"/>
          </p:cNvSpPr>
          <p:nvPr>
            <p:ph type="body" orient="vert" idx="1"/>
          </p:nvPr>
        </p:nvSpPr>
        <p:spPr>
          <a:xfrm>
            <a:off x="838201" y="865481"/>
            <a:ext cx="7734300" cy="13776209"/>
          </a:xfrm>
        </p:spPr>
        <p:txBody>
          <a:bodyPr vert="eaVert"/>
          <a:lstStyle/>
          <a:p>
            <a:pPr lvl="0">
              <a:defRPr/>
            </a:pPr>
            <a:r>
              <a:rPr lang="ko-KR" altLang="en-US"/>
              <a:t>마스터 텍스트 스타일 편집</a:t>
            </a:r>
            <a:endParaRPr lang="ko-KR" altLang="en-US"/>
          </a:p>
          <a:p>
            <a:pPr lvl="1">
              <a:defRPr/>
            </a:pPr>
            <a:r>
              <a:rPr lang="ko-KR" altLang="en-US"/>
              <a:t>둘째 수준</a:t>
            </a:r>
            <a:endParaRPr lang="ko-KR" altLang="en-US"/>
          </a:p>
          <a:p>
            <a:pPr lvl="2">
              <a:defRPr/>
            </a:pPr>
            <a:r>
              <a:rPr lang="ko-KR" altLang="en-US"/>
              <a:t>셋째 수준</a:t>
            </a:r>
            <a:endParaRPr lang="ko-KR" altLang="en-US"/>
          </a:p>
          <a:p>
            <a:pPr lvl="3">
              <a:defRPr/>
            </a:pPr>
            <a:r>
              <a:rPr lang="ko-KR" altLang="en-US"/>
              <a:t>넷째 수준</a:t>
            </a:r>
            <a:endParaRPr lang="ko-KR" altLang="en-US"/>
          </a:p>
          <a:p>
            <a:pPr lvl="4">
              <a:defRPr/>
            </a:pPr>
            <a:r>
              <a:rPr lang="ko-KR" altLang="en-US"/>
              <a:t>다섯째 수준</a:t>
            </a:r>
            <a:endParaRPr lang="en-US"/>
          </a:p>
        </p:txBody>
      </p:sp>
      <p:sp>
        <p:nvSpPr>
          <p:cNvPr id="4" name="Date Placeholder 3"/>
          <p:cNvSpPr>
            <a:spLocks noGrp="1"/>
          </p:cNvSpPr>
          <p:nvPr>
            <p:ph type="dt" sz="half" idx="10"/>
          </p:nvPr>
        </p:nvSpPr>
        <p:spPr/>
        <p:txBody>
          <a:bodyPr/>
          <a:lstStyle/>
          <a:p>
            <a:pPr lvl="0">
              <a:defRPr/>
            </a:pPr>
            <a:fld id="{26644BA5-1620-493F-90C9-E82BB6AFBDCD}" type="datetime1">
              <a:rPr lang="ko-KR" altLang="en-US"/>
              <a:pPr lvl="0">
                <a:defRPr/>
              </a:pPr>
              <a:t>2020-10-19</a:t>
            </a:fld>
            <a:endParaRPr lang="ko-KR" altLang="en-US"/>
          </a:p>
        </p:txBody>
      </p:sp>
      <p:sp>
        <p:nvSpPr>
          <p:cNvPr id="5" name="Footer Placeholder 4"/>
          <p:cNvSpPr>
            <a:spLocks noGrp="1"/>
          </p:cNvSpPr>
          <p:nvPr>
            <p:ph type="ftr" sz="quarter" idx="11"/>
          </p:nvPr>
        </p:nvSpPr>
        <p:spPr/>
        <p:txBody>
          <a:bodyPr/>
          <a:lstStyle/>
          <a:p>
            <a:pPr lvl="0">
              <a:defRPr/>
            </a:pPr>
            <a:r>
              <a:rPr lang="ko-KR" altLang="en-US"/>
              <a:t/>
            </a:r>
            <a:endParaRPr lang="ko-KR" altLang="en-US"/>
          </a:p>
        </p:txBody>
      </p:sp>
      <p:sp>
        <p:nvSpPr>
          <p:cNvPr id="6" name="Slide Number Placeholder 5"/>
          <p:cNvSpPr>
            <a:spLocks noGrp="1"/>
          </p:cNvSpPr>
          <p:nvPr>
            <p:ph type="sldNum" sz="quarter" idx="12"/>
          </p:nvPr>
        </p:nvSpPr>
        <p:spPr/>
        <p:txBody>
          <a:bodyPr/>
          <a:lstStyle/>
          <a:p>
            <a:pPr lvl="0">
              <a:defRPr/>
            </a:pPr>
            <a:fld id="{8A5F8F04-E026-4B38-B828-0E588EB98B6D}" type="slidenum">
              <a:rPr lang="ko-KR" altLang="en-US"/>
              <a:pPr lvl="0">
                <a:defRPr/>
              </a:pPr>
              <a:t>‹#›</a:t>
            </a:fld>
            <a:endParaRPr lang="ko-KR" altLang="en-US"/>
          </a:p>
        </p:txBody>
      </p:sp>
    </p:spTree>
  </p:cSld>
  <p:clrMapOvr>
    <a:masterClrMapping/>
  </p:clrMapOvr>
  <p:transition xmlns:mc="http://schemas.openxmlformats.org/markup-compatibility/2006" xmlns:hp="http://schemas.haansoft.com/office/presentation/8.0" mc:Ignorable="hp" hp:hslDur="500"/>
</p:sldLayout>
</file>

<file path=ppt/slideLayouts/slideLayout2.xml><?xml version="1.0" encoding="utf-8"?>
<p:sldLayout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PhAnim="1" matchingName="제목 및 내용" type="obj" preserve="1">
  <p:cSld name="제목 및 내용">
    <p:spTree>
      <p:nvGrpSpPr>
        <p:cNvPr id="1" name=""/>
        <p:cNvGrpSpPr/>
        <p:nvPr/>
      </p:nvGrpSpPr>
      <p:grpSpPr>
        <a:xfrm>
          <a:off x="0" y="0"/>
          <a:ext cx="0" cy="0"/>
          <a:chOff x="0" y="0"/>
          <a:chExt cx="0" cy="0"/>
        </a:xfrm>
      </p:grpSpPr>
      <p:sp>
        <p:nvSpPr>
          <p:cNvPr id="2" name="Title 1"/>
          <p:cNvSpPr>
            <a:spLocks noGrp="1"/>
          </p:cNvSpPr>
          <p:nvPr>
            <p:ph type="title" idx="0"/>
          </p:nvPr>
        </p:nvSpPr>
        <p:spPr/>
        <p:txBody>
          <a:bodyPr/>
          <a:lstStyle/>
          <a:p>
            <a:pPr lvl="0">
              <a:defRPr/>
            </a:pPr>
            <a:r>
              <a:rPr lang="ko-KR" altLang="en-US"/>
              <a:t>마스터 제목 스타일 편집</a:t>
            </a:r>
            <a:endParaRPr lang="en-US"/>
          </a:p>
        </p:txBody>
      </p:sp>
      <p:sp>
        <p:nvSpPr>
          <p:cNvPr id="3" name="Content Placeholder 2"/>
          <p:cNvSpPr>
            <a:spLocks noGrp="1"/>
          </p:cNvSpPr>
          <p:nvPr>
            <p:ph idx="1"/>
          </p:nvPr>
        </p:nvSpPr>
        <p:spPr/>
        <p:txBody>
          <a:bodyPr/>
          <a:lstStyle/>
          <a:p>
            <a:pPr lvl="0">
              <a:defRPr/>
            </a:pPr>
            <a:r>
              <a:rPr lang="ko-KR" altLang="en-US"/>
              <a:t>마스터 텍스트 스타일 편집</a:t>
            </a:r>
            <a:endParaRPr lang="ko-KR" altLang="en-US"/>
          </a:p>
          <a:p>
            <a:pPr lvl="1">
              <a:defRPr/>
            </a:pPr>
            <a:r>
              <a:rPr lang="ko-KR" altLang="en-US"/>
              <a:t>둘째 수준</a:t>
            </a:r>
            <a:endParaRPr lang="ko-KR" altLang="en-US"/>
          </a:p>
          <a:p>
            <a:pPr lvl="2">
              <a:defRPr/>
            </a:pPr>
            <a:r>
              <a:rPr lang="ko-KR" altLang="en-US"/>
              <a:t>셋째 수준</a:t>
            </a:r>
            <a:endParaRPr lang="ko-KR" altLang="en-US"/>
          </a:p>
          <a:p>
            <a:pPr lvl="3">
              <a:defRPr/>
            </a:pPr>
            <a:r>
              <a:rPr lang="ko-KR" altLang="en-US"/>
              <a:t>넷째 수준</a:t>
            </a:r>
            <a:endParaRPr lang="ko-KR" altLang="en-US"/>
          </a:p>
          <a:p>
            <a:pPr lvl="4">
              <a:defRPr/>
            </a:pPr>
            <a:r>
              <a:rPr lang="ko-KR" altLang="en-US"/>
              <a:t>다섯째 수준</a:t>
            </a:r>
            <a:endParaRPr lang="en-US"/>
          </a:p>
        </p:txBody>
      </p:sp>
      <p:sp>
        <p:nvSpPr>
          <p:cNvPr id="4" name="Date Placeholder 3"/>
          <p:cNvSpPr>
            <a:spLocks noGrp="1"/>
          </p:cNvSpPr>
          <p:nvPr>
            <p:ph type="dt" sz="half" idx="10"/>
          </p:nvPr>
        </p:nvSpPr>
        <p:spPr/>
        <p:txBody>
          <a:bodyPr/>
          <a:lstStyle/>
          <a:p>
            <a:pPr lvl="0">
              <a:defRPr/>
            </a:pPr>
            <a:fld id="{26644BA5-1620-493F-90C9-E82BB6AFBDCD}" type="datetime1">
              <a:rPr lang="ko-KR" altLang="en-US"/>
              <a:pPr lvl="0">
                <a:defRPr/>
              </a:pPr>
              <a:t>2020-10-19</a:t>
            </a:fld>
            <a:endParaRPr lang="ko-KR" altLang="en-US"/>
          </a:p>
        </p:txBody>
      </p:sp>
      <p:sp>
        <p:nvSpPr>
          <p:cNvPr id="5" name="Footer Placeholder 4"/>
          <p:cNvSpPr>
            <a:spLocks noGrp="1"/>
          </p:cNvSpPr>
          <p:nvPr>
            <p:ph type="ftr" sz="quarter" idx="11"/>
          </p:nvPr>
        </p:nvSpPr>
        <p:spPr/>
        <p:txBody>
          <a:bodyPr/>
          <a:lstStyle/>
          <a:p>
            <a:pPr lvl="0">
              <a:defRPr/>
            </a:pPr>
            <a:r>
              <a:rPr lang="ko-KR" altLang="en-US"/>
              <a:t/>
            </a:r>
            <a:endParaRPr lang="ko-KR" altLang="en-US"/>
          </a:p>
        </p:txBody>
      </p:sp>
      <p:sp>
        <p:nvSpPr>
          <p:cNvPr id="6" name="Slide Number Placeholder 5"/>
          <p:cNvSpPr>
            <a:spLocks noGrp="1"/>
          </p:cNvSpPr>
          <p:nvPr>
            <p:ph type="sldNum" sz="quarter" idx="12"/>
          </p:nvPr>
        </p:nvSpPr>
        <p:spPr/>
        <p:txBody>
          <a:bodyPr/>
          <a:lstStyle/>
          <a:p>
            <a:pPr lvl="0">
              <a:defRPr/>
            </a:pPr>
            <a:fld id="{8A5F8F04-E026-4B38-B828-0E588EB98B6D}" type="slidenum">
              <a:rPr lang="ko-KR" altLang="en-US"/>
              <a:pPr lvl="0">
                <a:defRPr/>
              </a:pPr>
              <a:t>‹#›</a:t>
            </a:fld>
            <a:endParaRPr lang="ko-KR" altLang="en-US"/>
          </a:p>
        </p:txBody>
      </p:sp>
    </p:spTree>
  </p:cSld>
  <p:clrMapOvr>
    <a:masterClrMapping/>
  </p:clrMapOvr>
  <p:transition xmlns:mc="http://schemas.openxmlformats.org/markup-compatibility/2006" xmlns:hp="http://schemas.haansoft.com/office/presentation/8.0" mc:Ignorable="hp" hp:hslDur="500"/>
</p:sldLayout>
</file>

<file path=ppt/slideLayouts/slideLayout3.xml><?xml version="1.0" encoding="utf-8"?>
<p:sldLayout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PhAnim="1" matchingName="구역 머리글" type="secHead" preserve="1">
  <p:cSld name="구역 머리글">
    <p:spTree>
      <p:nvGrpSpPr>
        <p:cNvPr id="1" name=""/>
        <p:cNvGrpSpPr/>
        <p:nvPr/>
      </p:nvGrpSpPr>
      <p:grpSpPr>
        <a:xfrm>
          <a:off x="0" y="0"/>
          <a:ext cx="0" cy="0"/>
          <a:chOff x="0" y="0"/>
          <a:chExt cx="0" cy="0"/>
        </a:xfrm>
      </p:grpSpPr>
      <p:sp>
        <p:nvSpPr>
          <p:cNvPr id="2" name="Title 1"/>
          <p:cNvSpPr>
            <a:spLocks noGrp="1"/>
          </p:cNvSpPr>
          <p:nvPr>
            <p:ph type="title" idx="0"/>
          </p:nvPr>
        </p:nvSpPr>
        <p:spPr>
          <a:xfrm>
            <a:off x="831851" y="4052716"/>
            <a:ext cx="10515600" cy="6762043"/>
          </a:xfrm>
        </p:spPr>
        <p:txBody>
          <a:bodyPr anchor="b"/>
          <a:lstStyle>
            <a:lvl1pPr>
              <a:defRPr sz="8000"/>
            </a:lvl1pPr>
          </a:lstStyle>
          <a:p>
            <a:pPr lvl="0">
              <a:defRPr/>
            </a:pPr>
            <a:r>
              <a:rPr lang="ko-KR" altLang="en-US"/>
              <a:t>마스터 제목 스타일 편집</a:t>
            </a:r>
            <a:endParaRPr lang="en-US"/>
          </a:p>
        </p:txBody>
      </p:sp>
      <p:sp>
        <p:nvSpPr>
          <p:cNvPr id="3" name="Text Placeholder 2"/>
          <p:cNvSpPr>
            <a:spLocks noGrp="1"/>
          </p:cNvSpPr>
          <p:nvPr>
            <p:ph type="body" idx="1"/>
          </p:nvPr>
        </p:nvSpPr>
        <p:spPr>
          <a:xfrm>
            <a:off x="831851" y="10878731"/>
            <a:ext cx="10515600" cy="3555999"/>
          </a:xfrm>
        </p:spPr>
        <p:txBody>
          <a:bodyPr/>
          <a:lstStyle>
            <a:lvl1pPr marL="0" indent="0">
              <a:buNone/>
              <a:defRPr sz="3200">
                <a:solidFill>
                  <a:schemeClr val="tx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defRPr/>
            </a:pPr>
            <a:r>
              <a:rPr lang="ko-KR" altLang="en-US"/>
              <a:t>마스터 텍스트 스타일 편집</a:t>
            </a:r>
            <a:endParaRPr lang="ko-KR" altLang="en-US"/>
          </a:p>
        </p:txBody>
      </p:sp>
      <p:sp>
        <p:nvSpPr>
          <p:cNvPr id="4" name="Date Placeholder 3"/>
          <p:cNvSpPr>
            <a:spLocks noGrp="1"/>
          </p:cNvSpPr>
          <p:nvPr>
            <p:ph type="dt" sz="half" idx="10"/>
          </p:nvPr>
        </p:nvSpPr>
        <p:spPr/>
        <p:txBody>
          <a:bodyPr/>
          <a:lstStyle/>
          <a:p>
            <a:pPr lvl="0">
              <a:defRPr/>
            </a:pPr>
            <a:fld id="{26644BA5-1620-493F-90C9-E82BB6AFBDCD}" type="datetime1">
              <a:rPr lang="ko-KR" altLang="en-US"/>
              <a:pPr lvl="0">
                <a:defRPr/>
              </a:pPr>
              <a:t>2020-10-19</a:t>
            </a:fld>
            <a:endParaRPr lang="ko-KR" altLang="en-US"/>
          </a:p>
        </p:txBody>
      </p:sp>
      <p:sp>
        <p:nvSpPr>
          <p:cNvPr id="5" name="Footer Placeholder 4"/>
          <p:cNvSpPr>
            <a:spLocks noGrp="1"/>
          </p:cNvSpPr>
          <p:nvPr>
            <p:ph type="ftr" sz="quarter" idx="11"/>
          </p:nvPr>
        </p:nvSpPr>
        <p:spPr/>
        <p:txBody>
          <a:bodyPr/>
          <a:lstStyle/>
          <a:p>
            <a:pPr lvl="0">
              <a:defRPr/>
            </a:pPr>
            <a:r>
              <a:rPr lang="ko-KR" altLang="en-US"/>
              <a:t/>
            </a:r>
            <a:endParaRPr lang="ko-KR" altLang="en-US"/>
          </a:p>
        </p:txBody>
      </p:sp>
      <p:sp>
        <p:nvSpPr>
          <p:cNvPr id="6" name="Slide Number Placeholder 5"/>
          <p:cNvSpPr>
            <a:spLocks noGrp="1"/>
          </p:cNvSpPr>
          <p:nvPr>
            <p:ph type="sldNum" sz="quarter" idx="12"/>
          </p:nvPr>
        </p:nvSpPr>
        <p:spPr/>
        <p:txBody>
          <a:bodyPr/>
          <a:lstStyle/>
          <a:p>
            <a:pPr lvl="0">
              <a:defRPr/>
            </a:pPr>
            <a:fld id="{8A5F8F04-E026-4B38-B828-0E588EB98B6D}" type="slidenum">
              <a:rPr lang="ko-KR" altLang="en-US"/>
              <a:pPr lvl="0">
                <a:defRPr/>
              </a:pPr>
              <a:t>‹#›</a:t>
            </a:fld>
            <a:endParaRPr lang="ko-KR" altLang="en-US"/>
          </a:p>
        </p:txBody>
      </p:sp>
    </p:spTree>
  </p:cSld>
  <p:clrMapOvr>
    <a:masterClrMapping/>
  </p:clrMapOvr>
  <p:transition xmlns:mc="http://schemas.openxmlformats.org/markup-compatibility/2006" xmlns:hp="http://schemas.haansoft.com/office/presentation/8.0" mc:Ignorable="hp" hp:hslDur="500"/>
</p:sldLayout>
</file>

<file path=ppt/slideLayouts/slideLayout4.xml><?xml version="1.0" encoding="utf-8"?>
<p:sldLayout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PhAnim="1" matchingName="내용 2개" type="twoObj" preserve="1">
  <p:cSld name="내용 2개">
    <p:spTree>
      <p:nvGrpSpPr>
        <p:cNvPr id="1" name=""/>
        <p:cNvGrpSpPr/>
        <p:nvPr/>
      </p:nvGrpSpPr>
      <p:grpSpPr>
        <a:xfrm>
          <a:off x="0" y="0"/>
          <a:ext cx="0" cy="0"/>
          <a:chOff x="0" y="0"/>
          <a:chExt cx="0" cy="0"/>
        </a:xfrm>
      </p:grpSpPr>
      <p:sp>
        <p:nvSpPr>
          <p:cNvPr id="2" name="Title 1"/>
          <p:cNvSpPr>
            <a:spLocks noGrp="1"/>
          </p:cNvSpPr>
          <p:nvPr>
            <p:ph type="title" idx="0"/>
          </p:nvPr>
        </p:nvSpPr>
        <p:spPr/>
        <p:txBody>
          <a:bodyPr/>
          <a:lstStyle/>
          <a:p>
            <a:pPr lvl="0">
              <a:defRPr/>
            </a:pPr>
            <a:r>
              <a:rPr lang="ko-KR" altLang="en-US"/>
              <a:t>마스터 제목 스타일 편집</a:t>
            </a:r>
            <a:endParaRPr lang="en-US"/>
          </a:p>
        </p:txBody>
      </p:sp>
      <p:sp>
        <p:nvSpPr>
          <p:cNvPr id="3" name="Content Placeholder 2"/>
          <p:cNvSpPr>
            <a:spLocks noGrp="1"/>
          </p:cNvSpPr>
          <p:nvPr>
            <p:ph sz="half" idx="1"/>
          </p:nvPr>
        </p:nvSpPr>
        <p:spPr>
          <a:xfrm>
            <a:off x="838200" y="4327407"/>
            <a:ext cx="5181600" cy="10314283"/>
          </a:xfrm>
        </p:spPr>
        <p:txBody>
          <a:bodyPr/>
          <a:lstStyle/>
          <a:p>
            <a:pPr lvl="0">
              <a:defRPr/>
            </a:pPr>
            <a:r>
              <a:rPr lang="ko-KR" altLang="en-US"/>
              <a:t>마스터 텍스트 스타일 편집</a:t>
            </a:r>
            <a:endParaRPr lang="ko-KR" altLang="en-US"/>
          </a:p>
          <a:p>
            <a:pPr lvl="1">
              <a:defRPr/>
            </a:pPr>
            <a:r>
              <a:rPr lang="ko-KR" altLang="en-US"/>
              <a:t>둘째 수준</a:t>
            </a:r>
            <a:endParaRPr lang="ko-KR" altLang="en-US"/>
          </a:p>
          <a:p>
            <a:pPr lvl="2">
              <a:defRPr/>
            </a:pPr>
            <a:r>
              <a:rPr lang="ko-KR" altLang="en-US"/>
              <a:t>셋째 수준</a:t>
            </a:r>
            <a:endParaRPr lang="ko-KR" altLang="en-US"/>
          </a:p>
          <a:p>
            <a:pPr lvl="3">
              <a:defRPr/>
            </a:pPr>
            <a:r>
              <a:rPr lang="ko-KR" altLang="en-US"/>
              <a:t>넷째 수준</a:t>
            </a:r>
            <a:endParaRPr lang="ko-KR" altLang="en-US"/>
          </a:p>
          <a:p>
            <a:pPr lvl="4">
              <a:defRPr/>
            </a:pPr>
            <a:r>
              <a:rPr lang="ko-KR" altLang="en-US"/>
              <a:t>다섯째 수준</a:t>
            </a:r>
            <a:endParaRPr lang="en-US"/>
          </a:p>
        </p:txBody>
      </p:sp>
      <p:sp>
        <p:nvSpPr>
          <p:cNvPr id="4" name="Content Placeholder 3"/>
          <p:cNvSpPr>
            <a:spLocks noGrp="1"/>
          </p:cNvSpPr>
          <p:nvPr>
            <p:ph sz="half" idx="2"/>
          </p:nvPr>
        </p:nvSpPr>
        <p:spPr>
          <a:xfrm>
            <a:off x="6172200" y="4327407"/>
            <a:ext cx="5181600" cy="10314283"/>
          </a:xfrm>
        </p:spPr>
        <p:txBody>
          <a:bodyPr/>
          <a:lstStyle/>
          <a:p>
            <a:pPr lvl="0">
              <a:defRPr/>
            </a:pPr>
            <a:r>
              <a:rPr lang="ko-KR" altLang="en-US"/>
              <a:t>마스터 텍스트 스타일 편집</a:t>
            </a:r>
            <a:endParaRPr lang="ko-KR" altLang="en-US"/>
          </a:p>
          <a:p>
            <a:pPr lvl="1">
              <a:defRPr/>
            </a:pPr>
            <a:r>
              <a:rPr lang="ko-KR" altLang="en-US"/>
              <a:t>둘째 수준</a:t>
            </a:r>
            <a:endParaRPr lang="ko-KR" altLang="en-US"/>
          </a:p>
          <a:p>
            <a:pPr lvl="2">
              <a:defRPr/>
            </a:pPr>
            <a:r>
              <a:rPr lang="ko-KR" altLang="en-US"/>
              <a:t>셋째 수준</a:t>
            </a:r>
            <a:endParaRPr lang="ko-KR" altLang="en-US"/>
          </a:p>
          <a:p>
            <a:pPr lvl="3">
              <a:defRPr/>
            </a:pPr>
            <a:r>
              <a:rPr lang="ko-KR" altLang="en-US"/>
              <a:t>넷째 수준</a:t>
            </a:r>
            <a:endParaRPr lang="ko-KR" altLang="en-US"/>
          </a:p>
          <a:p>
            <a:pPr lvl="4">
              <a:defRPr/>
            </a:pPr>
            <a:r>
              <a:rPr lang="ko-KR" altLang="en-US"/>
              <a:t>다섯째 수준</a:t>
            </a:r>
            <a:endParaRPr lang="en-US"/>
          </a:p>
        </p:txBody>
      </p:sp>
      <p:sp>
        <p:nvSpPr>
          <p:cNvPr id="5" name="Date Placeholder 4"/>
          <p:cNvSpPr>
            <a:spLocks noGrp="1"/>
          </p:cNvSpPr>
          <p:nvPr>
            <p:ph type="dt" sz="half" idx="10"/>
          </p:nvPr>
        </p:nvSpPr>
        <p:spPr/>
        <p:txBody>
          <a:bodyPr/>
          <a:lstStyle/>
          <a:p>
            <a:pPr lvl="0">
              <a:defRPr/>
            </a:pPr>
            <a:fld id="{26644BA5-1620-493F-90C9-E82BB6AFBDCD}" type="datetime1">
              <a:rPr lang="ko-KR" altLang="en-US"/>
              <a:pPr lvl="0">
                <a:defRPr/>
              </a:pPr>
              <a:t>2020-10-19</a:t>
            </a:fld>
            <a:endParaRPr lang="ko-KR" altLang="en-US"/>
          </a:p>
        </p:txBody>
      </p:sp>
      <p:sp>
        <p:nvSpPr>
          <p:cNvPr id="6" name="Footer Placeholder 5"/>
          <p:cNvSpPr>
            <a:spLocks noGrp="1"/>
          </p:cNvSpPr>
          <p:nvPr>
            <p:ph type="ftr" sz="quarter" idx="11"/>
          </p:nvPr>
        </p:nvSpPr>
        <p:spPr/>
        <p:txBody>
          <a:bodyPr/>
          <a:lstStyle/>
          <a:p>
            <a:pPr lvl="0">
              <a:defRPr/>
            </a:pPr>
            <a:r>
              <a:rPr lang="ko-KR" altLang="en-US"/>
              <a:t/>
            </a:r>
            <a:endParaRPr lang="ko-KR" altLang="en-US"/>
          </a:p>
        </p:txBody>
      </p:sp>
      <p:sp>
        <p:nvSpPr>
          <p:cNvPr id="7" name="Slide Number Placeholder 6"/>
          <p:cNvSpPr>
            <a:spLocks noGrp="1"/>
          </p:cNvSpPr>
          <p:nvPr>
            <p:ph type="sldNum" sz="quarter" idx="12"/>
          </p:nvPr>
        </p:nvSpPr>
        <p:spPr/>
        <p:txBody>
          <a:bodyPr/>
          <a:lstStyle/>
          <a:p>
            <a:pPr lvl="0">
              <a:defRPr/>
            </a:pPr>
            <a:fld id="{8A5F8F04-E026-4B38-B828-0E588EB98B6D}" type="slidenum">
              <a:rPr lang="ko-KR" altLang="en-US"/>
              <a:pPr lvl="0">
                <a:defRPr/>
              </a:pPr>
              <a:t>‹#›</a:t>
            </a:fld>
            <a:endParaRPr lang="ko-KR" altLang="en-US"/>
          </a:p>
        </p:txBody>
      </p:sp>
    </p:spTree>
  </p:cSld>
  <p:clrMapOvr>
    <a:masterClrMapping/>
  </p:clrMapOvr>
  <p:transition xmlns:mc="http://schemas.openxmlformats.org/markup-compatibility/2006" xmlns:hp="http://schemas.haansoft.com/office/presentation/8.0" mc:Ignorable="hp" hp:hslDur="500"/>
</p:sldLayout>
</file>

<file path=ppt/slideLayouts/slideLayout5.xml><?xml version="1.0" encoding="utf-8"?>
<p:sldLayout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PhAnim="1" matchingName="비교" type="twoTxTwoObj" preserve="1">
  <p:cSld name="비교">
    <p:spTree>
      <p:nvGrpSpPr>
        <p:cNvPr id="1" name=""/>
        <p:cNvGrpSpPr/>
        <p:nvPr/>
      </p:nvGrpSpPr>
      <p:grpSpPr>
        <a:xfrm>
          <a:off x="0" y="0"/>
          <a:ext cx="0" cy="0"/>
          <a:chOff x="0" y="0"/>
          <a:chExt cx="0" cy="0"/>
        </a:xfrm>
      </p:grpSpPr>
      <p:sp>
        <p:nvSpPr>
          <p:cNvPr id="2" name="Title 1"/>
          <p:cNvSpPr>
            <a:spLocks noGrp="1"/>
          </p:cNvSpPr>
          <p:nvPr>
            <p:ph type="title" idx="0"/>
          </p:nvPr>
        </p:nvSpPr>
        <p:spPr>
          <a:xfrm>
            <a:off x="839788" y="865485"/>
            <a:ext cx="10515600" cy="3142075"/>
          </a:xfrm>
        </p:spPr>
        <p:txBody>
          <a:bodyPr/>
          <a:lstStyle/>
          <a:p>
            <a:pPr lvl="0">
              <a:defRPr/>
            </a:pPr>
            <a:r>
              <a:rPr lang="ko-KR" altLang="en-US"/>
              <a:t>마스터 제목 스타일 편집</a:t>
            </a:r>
            <a:endParaRPr lang="en-US"/>
          </a:p>
        </p:txBody>
      </p:sp>
      <p:sp>
        <p:nvSpPr>
          <p:cNvPr id="3" name="Text Placeholder 2"/>
          <p:cNvSpPr>
            <a:spLocks noGrp="1"/>
          </p:cNvSpPr>
          <p:nvPr>
            <p:ph type="body" idx="1"/>
          </p:nvPr>
        </p:nvSpPr>
        <p:spPr>
          <a:xfrm>
            <a:off x="839789" y="3984979"/>
            <a:ext cx="5157787" cy="1952977"/>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defRPr/>
            </a:pPr>
            <a:r>
              <a:rPr lang="ko-KR" altLang="en-US"/>
              <a:t>마스터 텍스트 스타일 편집</a:t>
            </a:r>
            <a:endParaRPr lang="ko-KR" altLang="en-US"/>
          </a:p>
        </p:txBody>
      </p:sp>
      <p:sp>
        <p:nvSpPr>
          <p:cNvPr id="4" name="Content Placeholder 3"/>
          <p:cNvSpPr>
            <a:spLocks noGrp="1"/>
          </p:cNvSpPr>
          <p:nvPr>
            <p:ph sz="half" idx="2"/>
          </p:nvPr>
        </p:nvSpPr>
        <p:spPr>
          <a:xfrm>
            <a:off x="839789" y="5937956"/>
            <a:ext cx="5157787" cy="8733838"/>
          </a:xfrm>
        </p:spPr>
        <p:txBody>
          <a:bodyPr/>
          <a:lstStyle/>
          <a:p>
            <a:pPr lvl="0">
              <a:defRPr/>
            </a:pPr>
            <a:r>
              <a:rPr lang="ko-KR" altLang="en-US"/>
              <a:t>마스터 텍스트 스타일 편집</a:t>
            </a:r>
            <a:endParaRPr lang="ko-KR" altLang="en-US"/>
          </a:p>
          <a:p>
            <a:pPr lvl="1">
              <a:defRPr/>
            </a:pPr>
            <a:r>
              <a:rPr lang="ko-KR" altLang="en-US"/>
              <a:t>둘째 수준</a:t>
            </a:r>
            <a:endParaRPr lang="ko-KR" altLang="en-US"/>
          </a:p>
          <a:p>
            <a:pPr lvl="2">
              <a:defRPr/>
            </a:pPr>
            <a:r>
              <a:rPr lang="ko-KR" altLang="en-US"/>
              <a:t>셋째 수준</a:t>
            </a:r>
            <a:endParaRPr lang="ko-KR" altLang="en-US"/>
          </a:p>
          <a:p>
            <a:pPr lvl="3">
              <a:defRPr/>
            </a:pPr>
            <a:r>
              <a:rPr lang="ko-KR" altLang="en-US"/>
              <a:t>넷째 수준</a:t>
            </a:r>
            <a:endParaRPr lang="ko-KR" altLang="en-US"/>
          </a:p>
          <a:p>
            <a:pPr lvl="4">
              <a:defRPr/>
            </a:pPr>
            <a:r>
              <a:rPr lang="ko-KR" altLang="en-US"/>
              <a:t>다섯째 수준</a:t>
            </a:r>
            <a:endParaRPr lang="en-US"/>
          </a:p>
        </p:txBody>
      </p:sp>
      <p:sp>
        <p:nvSpPr>
          <p:cNvPr id="5" name="Text Placeholder 4"/>
          <p:cNvSpPr>
            <a:spLocks noGrp="1"/>
          </p:cNvSpPr>
          <p:nvPr>
            <p:ph type="body" sz="quarter" idx="3"/>
          </p:nvPr>
        </p:nvSpPr>
        <p:spPr>
          <a:xfrm>
            <a:off x="6172201" y="3984979"/>
            <a:ext cx="5183188" cy="1952977"/>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defRPr/>
            </a:pPr>
            <a:r>
              <a:rPr lang="ko-KR" altLang="en-US"/>
              <a:t>마스터 텍스트 스타일 편집</a:t>
            </a:r>
            <a:endParaRPr lang="ko-KR" altLang="en-US"/>
          </a:p>
        </p:txBody>
      </p:sp>
      <p:sp>
        <p:nvSpPr>
          <p:cNvPr id="6" name="Content Placeholder 5"/>
          <p:cNvSpPr>
            <a:spLocks noGrp="1"/>
          </p:cNvSpPr>
          <p:nvPr>
            <p:ph sz="quarter" idx="4"/>
          </p:nvPr>
        </p:nvSpPr>
        <p:spPr>
          <a:xfrm>
            <a:off x="6172201" y="5937956"/>
            <a:ext cx="5183188" cy="8733838"/>
          </a:xfrm>
        </p:spPr>
        <p:txBody>
          <a:bodyPr/>
          <a:lstStyle/>
          <a:p>
            <a:pPr lvl="0">
              <a:defRPr/>
            </a:pPr>
            <a:r>
              <a:rPr lang="ko-KR" altLang="en-US"/>
              <a:t>마스터 텍스트 스타일 편집</a:t>
            </a:r>
            <a:endParaRPr lang="ko-KR" altLang="en-US"/>
          </a:p>
          <a:p>
            <a:pPr lvl="1">
              <a:defRPr/>
            </a:pPr>
            <a:r>
              <a:rPr lang="ko-KR" altLang="en-US"/>
              <a:t>둘째 수준</a:t>
            </a:r>
            <a:endParaRPr lang="ko-KR" altLang="en-US"/>
          </a:p>
          <a:p>
            <a:pPr lvl="2">
              <a:defRPr/>
            </a:pPr>
            <a:r>
              <a:rPr lang="ko-KR" altLang="en-US"/>
              <a:t>셋째 수준</a:t>
            </a:r>
            <a:endParaRPr lang="ko-KR" altLang="en-US"/>
          </a:p>
          <a:p>
            <a:pPr lvl="3">
              <a:defRPr/>
            </a:pPr>
            <a:r>
              <a:rPr lang="ko-KR" altLang="en-US"/>
              <a:t>넷째 수준</a:t>
            </a:r>
            <a:endParaRPr lang="ko-KR" altLang="en-US"/>
          </a:p>
          <a:p>
            <a:pPr lvl="4">
              <a:defRPr/>
            </a:pPr>
            <a:r>
              <a:rPr lang="ko-KR" altLang="en-US"/>
              <a:t>다섯째 수준</a:t>
            </a:r>
            <a:endParaRPr lang="en-US"/>
          </a:p>
        </p:txBody>
      </p:sp>
      <p:sp>
        <p:nvSpPr>
          <p:cNvPr id="7" name="Date Placeholder 6"/>
          <p:cNvSpPr>
            <a:spLocks noGrp="1"/>
          </p:cNvSpPr>
          <p:nvPr>
            <p:ph type="dt" sz="half" idx="10"/>
          </p:nvPr>
        </p:nvSpPr>
        <p:spPr/>
        <p:txBody>
          <a:bodyPr/>
          <a:lstStyle/>
          <a:p>
            <a:pPr lvl="0">
              <a:defRPr/>
            </a:pPr>
            <a:fld id="{26644BA5-1620-493F-90C9-E82BB6AFBDCD}" type="datetime1">
              <a:rPr lang="ko-KR" altLang="en-US"/>
              <a:pPr lvl="0">
                <a:defRPr/>
              </a:pPr>
              <a:t>2020-10-19</a:t>
            </a:fld>
            <a:endParaRPr lang="ko-KR" altLang="en-US"/>
          </a:p>
        </p:txBody>
      </p:sp>
      <p:sp>
        <p:nvSpPr>
          <p:cNvPr id="8" name="Footer Placeholder 7"/>
          <p:cNvSpPr>
            <a:spLocks noGrp="1"/>
          </p:cNvSpPr>
          <p:nvPr>
            <p:ph type="ftr" sz="quarter" idx="11"/>
          </p:nvPr>
        </p:nvSpPr>
        <p:spPr/>
        <p:txBody>
          <a:bodyPr/>
          <a:lstStyle/>
          <a:p>
            <a:pPr lvl="0">
              <a:defRPr/>
            </a:pPr>
            <a:r>
              <a:rPr lang="ko-KR" altLang="en-US"/>
              <a:t/>
            </a:r>
            <a:endParaRPr lang="ko-KR" altLang="en-US"/>
          </a:p>
        </p:txBody>
      </p:sp>
      <p:sp>
        <p:nvSpPr>
          <p:cNvPr id="9" name="Slide Number Placeholder 8"/>
          <p:cNvSpPr>
            <a:spLocks noGrp="1"/>
          </p:cNvSpPr>
          <p:nvPr>
            <p:ph type="sldNum" sz="quarter" idx="12"/>
          </p:nvPr>
        </p:nvSpPr>
        <p:spPr/>
        <p:txBody>
          <a:bodyPr/>
          <a:lstStyle/>
          <a:p>
            <a:pPr lvl="0">
              <a:defRPr/>
            </a:pPr>
            <a:fld id="{8A5F8F04-E026-4B38-B828-0E588EB98B6D}" type="slidenum">
              <a:rPr lang="ko-KR" altLang="en-US"/>
              <a:pPr lvl="0">
                <a:defRPr/>
              </a:pPr>
              <a:t>‹#›</a:t>
            </a:fld>
            <a:endParaRPr lang="ko-KR" altLang="en-US"/>
          </a:p>
        </p:txBody>
      </p:sp>
    </p:spTree>
  </p:cSld>
  <p:clrMapOvr>
    <a:masterClrMapping/>
  </p:clrMapOvr>
  <p:transition xmlns:mc="http://schemas.openxmlformats.org/markup-compatibility/2006" xmlns:hp="http://schemas.haansoft.com/office/presentation/8.0" mc:Ignorable="hp" hp:hslDur="500"/>
</p:sldLayout>
</file>

<file path=ppt/slideLayouts/slideLayout6.xml><?xml version="1.0" encoding="utf-8"?>
<p:sldLayout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PhAnim="1" matchingName="제목만" type="titleOnly" preserve="1">
  <p:cSld name="제목만">
    <p:spTree>
      <p:nvGrpSpPr>
        <p:cNvPr id="1" name=""/>
        <p:cNvGrpSpPr/>
        <p:nvPr/>
      </p:nvGrpSpPr>
      <p:grpSpPr>
        <a:xfrm>
          <a:off x="0" y="0"/>
          <a:ext cx="0" cy="0"/>
          <a:chOff x="0" y="0"/>
          <a:chExt cx="0" cy="0"/>
        </a:xfrm>
      </p:grpSpPr>
      <p:sp>
        <p:nvSpPr>
          <p:cNvPr id="2" name="Title 1"/>
          <p:cNvSpPr>
            <a:spLocks noGrp="1"/>
          </p:cNvSpPr>
          <p:nvPr>
            <p:ph type="title" idx="0"/>
          </p:nvPr>
        </p:nvSpPr>
        <p:spPr/>
        <p:txBody>
          <a:bodyPr/>
          <a:lstStyle/>
          <a:p>
            <a:pPr lvl="0">
              <a:defRPr/>
            </a:pPr>
            <a:r>
              <a:rPr lang="ko-KR" altLang="en-US"/>
              <a:t>마스터 제목 스타일 편집</a:t>
            </a:r>
            <a:endParaRPr lang="en-US"/>
          </a:p>
        </p:txBody>
      </p:sp>
      <p:sp>
        <p:nvSpPr>
          <p:cNvPr id="3" name="Date Placeholder 2"/>
          <p:cNvSpPr>
            <a:spLocks noGrp="1"/>
          </p:cNvSpPr>
          <p:nvPr>
            <p:ph type="dt" sz="half" idx="10"/>
          </p:nvPr>
        </p:nvSpPr>
        <p:spPr/>
        <p:txBody>
          <a:bodyPr/>
          <a:lstStyle/>
          <a:p>
            <a:pPr lvl="0">
              <a:defRPr/>
            </a:pPr>
            <a:fld id="{26644BA5-1620-493F-90C9-E82BB6AFBDCD}" type="datetime1">
              <a:rPr lang="ko-KR" altLang="en-US"/>
              <a:pPr lvl="0">
                <a:defRPr/>
              </a:pPr>
              <a:t>2020-10-19</a:t>
            </a:fld>
            <a:endParaRPr lang="ko-KR" altLang="en-US"/>
          </a:p>
        </p:txBody>
      </p:sp>
      <p:sp>
        <p:nvSpPr>
          <p:cNvPr id="4" name="Footer Placeholder 3"/>
          <p:cNvSpPr>
            <a:spLocks noGrp="1"/>
          </p:cNvSpPr>
          <p:nvPr>
            <p:ph type="ftr" sz="quarter" idx="11"/>
          </p:nvPr>
        </p:nvSpPr>
        <p:spPr/>
        <p:txBody>
          <a:bodyPr/>
          <a:lstStyle/>
          <a:p>
            <a:pPr lvl="0">
              <a:defRPr/>
            </a:pPr>
            <a:r>
              <a:rPr lang="ko-KR" altLang="en-US"/>
              <a:t/>
            </a:r>
            <a:endParaRPr lang="ko-KR" altLang="en-US"/>
          </a:p>
        </p:txBody>
      </p:sp>
      <p:sp>
        <p:nvSpPr>
          <p:cNvPr id="5" name="Slide Number Placeholder 4"/>
          <p:cNvSpPr>
            <a:spLocks noGrp="1"/>
          </p:cNvSpPr>
          <p:nvPr>
            <p:ph type="sldNum" sz="quarter" idx="12"/>
          </p:nvPr>
        </p:nvSpPr>
        <p:spPr/>
        <p:txBody>
          <a:bodyPr/>
          <a:lstStyle/>
          <a:p>
            <a:pPr lvl="0">
              <a:defRPr/>
            </a:pPr>
            <a:fld id="{8A5F8F04-E026-4B38-B828-0E588EB98B6D}" type="slidenum">
              <a:rPr lang="ko-KR" altLang="en-US"/>
              <a:pPr lvl="0">
                <a:defRPr/>
              </a:pPr>
              <a:t>‹#›</a:t>
            </a:fld>
            <a:endParaRPr lang="ko-KR" altLang="en-US"/>
          </a:p>
        </p:txBody>
      </p:sp>
    </p:spTree>
  </p:cSld>
  <p:clrMapOvr>
    <a:masterClrMapping/>
  </p:clrMapOvr>
  <p:transition xmlns:mc="http://schemas.openxmlformats.org/markup-compatibility/2006" xmlns:hp="http://schemas.haansoft.com/office/presentation/8.0" mc:Ignorable="hp" hp:hslDur="500"/>
</p:sldLayout>
</file>

<file path=ppt/slideLayouts/slideLayout7.xml><?xml version="1.0" encoding="utf-8"?>
<p:sldLayout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PhAnim="1" matchingName="빈 화면" type="blank" preserve="1">
  <p:cSld name="빈 화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a:defRPr/>
            </a:pPr>
            <a:fld id="{26644BA5-1620-493F-90C9-E82BB6AFBDCD}" type="datetime1">
              <a:rPr lang="ko-KR" altLang="en-US"/>
              <a:pPr lvl="0">
                <a:defRPr/>
              </a:pPr>
              <a:t>2020-10-19</a:t>
            </a:fld>
            <a:endParaRPr lang="ko-KR" altLang="en-US"/>
          </a:p>
        </p:txBody>
      </p:sp>
      <p:sp>
        <p:nvSpPr>
          <p:cNvPr id="3" name="Footer Placeholder 2"/>
          <p:cNvSpPr>
            <a:spLocks noGrp="1"/>
          </p:cNvSpPr>
          <p:nvPr>
            <p:ph type="ftr" sz="quarter" idx="11"/>
          </p:nvPr>
        </p:nvSpPr>
        <p:spPr/>
        <p:txBody>
          <a:bodyPr/>
          <a:lstStyle/>
          <a:p>
            <a:pPr lvl="0">
              <a:defRPr/>
            </a:pPr>
            <a:r>
              <a:rPr lang="ko-KR" altLang="en-US"/>
              <a:t/>
            </a:r>
            <a:endParaRPr lang="ko-KR" altLang="en-US"/>
          </a:p>
        </p:txBody>
      </p:sp>
      <p:sp>
        <p:nvSpPr>
          <p:cNvPr id="4" name="Slide Number Placeholder 3"/>
          <p:cNvSpPr>
            <a:spLocks noGrp="1"/>
          </p:cNvSpPr>
          <p:nvPr>
            <p:ph type="sldNum" sz="quarter" idx="12"/>
          </p:nvPr>
        </p:nvSpPr>
        <p:spPr/>
        <p:txBody>
          <a:bodyPr/>
          <a:lstStyle/>
          <a:p>
            <a:pPr lvl="0">
              <a:defRPr/>
            </a:pPr>
            <a:fld id="{8A5F8F04-E026-4B38-B828-0E588EB98B6D}" type="slidenum">
              <a:rPr lang="ko-KR" altLang="en-US"/>
              <a:pPr lvl="0">
                <a:defRPr/>
              </a:pPr>
              <a:t>‹#›</a:t>
            </a:fld>
            <a:endParaRPr lang="ko-KR" altLang="en-US"/>
          </a:p>
        </p:txBody>
      </p:sp>
    </p:spTree>
  </p:cSld>
  <p:clrMapOvr>
    <a:masterClrMapping/>
  </p:clrMapOvr>
  <p:transition xmlns:mc="http://schemas.openxmlformats.org/markup-compatibility/2006" xmlns:hp="http://schemas.haansoft.com/office/presentation/8.0" mc:Ignorable="hp" hp:hslDur="500"/>
</p:sldLayout>
</file>

<file path=ppt/slideLayouts/slideLayout8.xml><?xml version="1.0" encoding="utf-8"?>
<p:sldLayout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PhAnim="1" matchingName="내용 및 설명" type="objTx" preserve="1">
  <p:cSld name="내용 및 설명">
    <p:spTree>
      <p:nvGrpSpPr>
        <p:cNvPr id="1" name=""/>
        <p:cNvGrpSpPr/>
        <p:nvPr/>
      </p:nvGrpSpPr>
      <p:grpSpPr>
        <a:xfrm>
          <a:off x="0" y="0"/>
          <a:ext cx="0" cy="0"/>
          <a:chOff x="0" y="0"/>
          <a:chExt cx="0" cy="0"/>
        </a:xfrm>
      </p:grpSpPr>
      <p:sp>
        <p:nvSpPr>
          <p:cNvPr id="2" name="Title 1"/>
          <p:cNvSpPr>
            <a:spLocks noGrp="1"/>
          </p:cNvSpPr>
          <p:nvPr>
            <p:ph type="title" idx="0"/>
          </p:nvPr>
        </p:nvSpPr>
        <p:spPr>
          <a:xfrm>
            <a:off x="839788" y="1083733"/>
            <a:ext cx="3932237" cy="3793067"/>
          </a:xfrm>
        </p:spPr>
        <p:txBody>
          <a:bodyPr anchor="b"/>
          <a:lstStyle>
            <a:lvl1pPr>
              <a:defRPr sz="4267"/>
            </a:lvl1pPr>
          </a:lstStyle>
          <a:p>
            <a:pPr lvl="0">
              <a:defRPr/>
            </a:pPr>
            <a:r>
              <a:rPr lang="ko-KR" altLang="en-US"/>
              <a:t>마스터 제목 스타일 편집</a:t>
            </a:r>
            <a:endParaRPr lang="en-US"/>
          </a:p>
        </p:txBody>
      </p:sp>
      <p:sp>
        <p:nvSpPr>
          <p:cNvPr id="3" name="Content Placeholder 2"/>
          <p:cNvSpPr>
            <a:spLocks noGrp="1"/>
          </p:cNvSpPr>
          <p:nvPr>
            <p:ph idx="1"/>
          </p:nvPr>
        </p:nvSpPr>
        <p:spPr>
          <a:xfrm>
            <a:off x="5183188" y="2340567"/>
            <a:ext cx="6172200" cy="11552296"/>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defRPr/>
            </a:pPr>
            <a:r>
              <a:rPr lang="ko-KR" altLang="en-US"/>
              <a:t>마스터 텍스트 스타일 편집</a:t>
            </a:r>
            <a:endParaRPr lang="ko-KR" altLang="en-US"/>
          </a:p>
          <a:p>
            <a:pPr lvl="1">
              <a:defRPr/>
            </a:pPr>
            <a:r>
              <a:rPr lang="ko-KR" altLang="en-US"/>
              <a:t>둘째 수준</a:t>
            </a:r>
            <a:endParaRPr lang="ko-KR" altLang="en-US"/>
          </a:p>
          <a:p>
            <a:pPr lvl="2">
              <a:defRPr/>
            </a:pPr>
            <a:r>
              <a:rPr lang="ko-KR" altLang="en-US"/>
              <a:t>셋째 수준</a:t>
            </a:r>
            <a:endParaRPr lang="ko-KR" altLang="en-US"/>
          </a:p>
          <a:p>
            <a:pPr lvl="3">
              <a:defRPr/>
            </a:pPr>
            <a:r>
              <a:rPr lang="ko-KR" altLang="en-US"/>
              <a:t>넷째 수준</a:t>
            </a:r>
            <a:endParaRPr lang="ko-KR" altLang="en-US"/>
          </a:p>
          <a:p>
            <a:pPr lvl="4">
              <a:defRPr/>
            </a:pPr>
            <a:r>
              <a:rPr lang="ko-KR" altLang="en-US"/>
              <a:t>다섯째 수준</a:t>
            </a:r>
            <a:endParaRPr lang="en-US"/>
          </a:p>
        </p:txBody>
      </p:sp>
      <p:sp>
        <p:nvSpPr>
          <p:cNvPr id="4" name="Text Placeholder 3"/>
          <p:cNvSpPr>
            <a:spLocks noGrp="1"/>
          </p:cNvSpPr>
          <p:nvPr>
            <p:ph type="body" sz="half" idx="2"/>
          </p:nvPr>
        </p:nvSpPr>
        <p:spPr>
          <a:xfrm>
            <a:off x="839788" y="4876800"/>
            <a:ext cx="3932237" cy="9034875"/>
          </a:xfrm>
        </p:spPr>
        <p:txBody>
          <a:bodyPr/>
          <a:lstStyle>
            <a:lvl1pPr marL="0" indent="0">
              <a:buNone/>
              <a:defRPr sz="2133"/>
            </a:lvl1pPr>
            <a:lvl2pPr marL="609585" indent="0">
              <a:buNone/>
              <a:defRPr sz="1867"/>
            </a:lvl2pPr>
            <a:lvl3pPr marL="1219170" indent="0">
              <a:buNone/>
              <a:defRPr sz="1600"/>
            </a:lvl3pPr>
            <a:lvl4pPr marL="1828754" indent="0">
              <a:buNone/>
              <a:defRPr sz="1333"/>
            </a:lvl4pPr>
            <a:lvl5pPr marL="2438339" indent="0">
              <a:buNone/>
              <a:defRPr sz="1333"/>
            </a:lvl5pPr>
            <a:lvl6pPr marL="3047924" indent="0">
              <a:buNone/>
              <a:defRPr sz="1333"/>
            </a:lvl6pPr>
            <a:lvl7pPr marL="3657509" indent="0">
              <a:buNone/>
              <a:defRPr sz="1333"/>
            </a:lvl7pPr>
            <a:lvl8pPr marL="4267093" indent="0">
              <a:buNone/>
              <a:defRPr sz="1333"/>
            </a:lvl8pPr>
            <a:lvl9pPr marL="4876678" indent="0">
              <a:buNone/>
              <a:defRPr sz="1333"/>
            </a:lvl9pPr>
          </a:lstStyle>
          <a:p>
            <a:pPr lvl="0">
              <a:defRPr/>
            </a:pPr>
            <a:r>
              <a:rPr lang="ko-KR" altLang="en-US"/>
              <a:t>마스터 텍스트 스타일 편집</a:t>
            </a:r>
            <a:endParaRPr lang="ko-KR" altLang="en-US"/>
          </a:p>
        </p:txBody>
      </p:sp>
      <p:sp>
        <p:nvSpPr>
          <p:cNvPr id="5" name="Date Placeholder 4"/>
          <p:cNvSpPr>
            <a:spLocks noGrp="1"/>
          </p:cNvSpPr>
          <p:nvPr>
            <p:ph type="dt" sz="half" idx="10"/>
          </p:nvPr>
        </p:nvSpPr>
        <p:spPr/>
        <p:txBody>
          <a:bodyPr/>
          <a:lstStyle/>
          <a:p>
            <a:pPr lvl="0">
              <a:defRPr/>
            </a:pPr>
            <a:fld id="{26644BA5-1620-493F-90C9-E82BB6AFBDCD}" type="datetime1">
              <a:rPr lang="ko-KR" altLang="en-US"/>
              <a:pPr lvl="0">
                <a:defRPr/>
              </a:pPr>
              <a:t>2020-10-19</a:t>
            </a:fld>
            <a:endParaRPr lang="ko-KR" altLang="en-US"/>
          </a:p>
        </p:txBody>
      </p:sp>
      <p:sp>
        <p:nvSpPr>
          <p:cNvPr id="6" name="Footer Placeholder 5"/>
          <p:cNvSpPr>
            <a:spLocks noGrp="1"/>
          </p:cNvSpPr>
          <p:nvPr>
            <p:ph type="ftr" sz="quarter" idx="11"/>
          </p:nvPr>
        </p:nvSpPr>
        <p:spPr/>
        <p:txBody>
          <a:bodyPr/>
          <a:lstStyle/>
          <a:p>
            <a:pPr lvl="0">
              <a:defRPr/>
            </a:pPr>
            <a:r>
              <a:rPr lang="ko-KR" altLang="en-US"/>
              <a:t/>
            </a:r>
            <a:endParaRPr lang="ko-KR" altLang="en-US"/>
          </a:p>
        </p:txBody>
      </p:sp>
      <p:sp>
        <p:nvSpPr>
          <p:cNvPr id="7" name="Slide Number Placeholder 6"/>
          <p:cNvSpPr>
            <a:spLocks noGrp="1"/>
          </p:cNvSpPr>
          <p:nvPr>
            <p:ph type="sldNum" sz="quarter" idx="12"/>
          </p:nvPr>
        </p:nvSpPr>
        <p:spPr/>
        <p:txBody>
          <a:bodyPr/>
          <a:lstStyle/>
          <a:p>
            <a:pPr lvl="0">
              <a:defRPr/>
            </a:pPr>
            <a:fld id="{8A5F8F04-E026-4B38-B828-0E588EB98B6D}" type="slidenum">
              <a:rPr lang="ko-KR" altLang="en-US"/>
              <a:pPr lvl="0">
                <a:defRPr/>
              </a:pPr>
              <a:t>‹#›</a:t>
            </a:fld>
            <a:endParaRPr lang="ko-KR" altLang="en-US"/>
          </a:p>
        </p:txBody>
      </p:sp>
    </p:spTree>
  </p:cSld>
  <p:clrMapOvr>
    <a:masterClrMapping/>
  </p:clrMapOvr>
  <p:transition xmlns:mc="http://schemas.openxmlformats.org/markup-compatibility/2006" xmlns:hp="http://schemas.haansoft.com/office/presentation/8.0" mc:Ignorable="hp" hp:hslDur="500"/>
</p:sldLayout>
</file>

<file path=ppt/slideLayouts/slideLayout9.xml><?xml version="1.0" encoding="utf-8"?>
<p:sldLayout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PhAnim="1" matchingName="그림 및 설명" type="picTx" preserve="1">
  <p:cSld name="그림 및 설명">
    <p:spTree>
      <p:nvGrpSpPr>
        <p:cNvPr id="1" name=""/>
        <p:cNvGrpSpPr/>
        <p:nvPr/>
      </p:nvGrpSpPr>
      <p:grpSpPr>
        <a:xfrm>
          <a:off x="0" y="0"/>
          <a:ext cx="0" cy="0"/>
          <a:chOff x="0" y="0"/>
          <a:chExt cx="0" cy="0"/>
        </a:xfrm>
      </p:grpSpPr>
      <p:sp>
        <p:nvSpPr>
          <p:cNvPr id="2" name="Title 1"/>
          <p:cNvSpPr>
            <a:spLocks noGrp="1"/>
          </p:cNvSpPr>
          <p:nvPr>
            <p:ph type="title" idx="0"/>
          </p:nvPr>
        </p:nvSpPr>
        <p:spPr>
          <a:xfrm>
            <a:off x="839788" y="1083733"/>
            <a:ext cx="3932237" cy="3793067"/>
          </a:xfrm>
        </p:spPr>
        <p:txBody>
          <a:bodyPr anchor="b"/>
          <a:lstStyle>
            <a:lvl1pPr>
              <a:defRPr sz="4267"/>
            </a:lvl1pPr>
          </a:lstStyle>
          <a:p>
            <a:pPr lvl="0">
              <a:defRPr/>
            </a:pPr>
            <a:r>
              <a:rPr lang="ko-KR" altLang="en-US"/>
              <a:t>마스터 제목 스타일 편집</a:t>
            </a:r>
            <a:endParaRPr lang="en-US"/>
          </a:p>
        </p:txBody>
      </p:sp>
      <p:sp>
        <p:nvSpPr>
          <p:cNvPr id="3" name="Picture Placeholder 2"/>
          <p:cNvSpPr>
            <a:spLocks noGrp="1" noChangeAspect="1"/>
          </p:cNvSpPr>
          <p:nvPr>
            <p:ph type="pic" idx="1"/>
          </p:nvPr>
        </p:nvSpPr>
        <p:spPr>
          <a:xfrm>
            <a:off x="5183188" y="2340567"/>
            <a:ext cx="6172200" cy="11552296"/>
          </a:xfrm>
        </p:spPr>
        <p:txBody>
          <a:bodyPr anchor="t"/>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pPr lvl="0">
              <a:defRPr/>
            </a:pPr>
            <a:r>
              <a:rPr lang="ko-KR" altLang="en-US"/>
              <a:t>그림을 추가하려면 아이콘을 클릭하십시오</a:t>
            </a:r>
            <a:endParaRPr lang="en-US"/>
          </a:p>
        </p:txBody>
      </p:sp>
      <p:sp>
        <p:nvSpPr>
          <p:cNvPr id="4" name="Text Placeholder 3"/>
          <p:cNvSpPr>
            <a:spLocks noGrp="1"/>
          </p:cNvSpPr>
          <p:nvPr>
            <p:ph type="body" sz="half" idx="2"/>
          </p:nvPr>
        </p:nvSpPr>
        <p:spPr>
          <a:xfrm>
            <a:off x="839788" y="4876800"/>
            <a:ext cx="3932237" cy="9034875"/>
          </a:xfrm>
        </p:spPr>
        <p:txBody>
          <a:bodyPr/>
          <a:lstStyle>
            <a:lvl1pPr marL="0" indent="0">
              <a:buNone/>
              <a:defRPr sz="2133"/>
            </a:lvl1pPr>
            <a:lvl2pPr marL="609585" indent="0">
              <a:buNone/>
              <a:defRPr sz="1867"/>
            </a:lvl2pPr>
            <a:lvl3pPr marL="1219170" indent="0">
              <a:buNone/>
              <a:defRPr sz="1600"/>
            </a:lvl3pPr>
            <a:lvl4pPr marL="1828754" indent="0">
              <a:buNone/>
              <a:defRPr sz="1333"/>
            </a:lvl4pPr>
            <a:lvl5pPr marL="2438339" indent="0">
              <a:buNone/>
              <a:defRPr sz="1333"/>
            </a:lvl5pPr>
            <a:lvl6pPr marL="3047924" indent="0">
              <a:buNone/>
              <a:defRPr sz="1333"/>
            </a:lvl6pPr>
            <a:lvl7pPr marL="3657509" indent="0">
              <a:buNone/>
              <a:defRPr sz="1333"/>
            </a:lvl7pPr>
            <a:lvl8pPr marL="4267093" indent="0">
              <a:buNone/>
              <a:defRPr sz="1333"/>
            </a:lvl8pPr>
            <a:lvl9pPr marL="4876678" indent="0">
              <a:buNone/>
              <a:defRPr sz="1333"/>
            </a:lvl9pPr>
          </a:lstStyle>
          <a:p>
            <a:pPr lvl="0">
              <a:defRPr/>
            </a:pPr>
            <a:r>
              <a:rPr lang="ko-KR" altLang="en-US"/>
              <a:t>마스터 텍스트 스타일 편집</a:t>
            </a:r>
            <a:endParaRPr lang="ko-KR" altLang="en-US"/>
          </a:p>
        </p:txBody>
      </p:sp>
      <p:sp>
        <p:nvSpPr>
          <p:cNvPr id="5" name="Date Placeholder 4"/>
          <p:cNvSpPr>
            <a:spLocks noGrp="1"/>
          </p:cNvSpPr>
          <p:nvPr>
            <p:ph type="dt" sz="half" idx="10"/>
          </p:nvPr>
        </p:nvSpPr>
        <p:spPr/>
        <p:txBody>
          <a:bodyPr/>
          <a:lstStyle/>
          <a:p>
            <a:pPr lvl="0">
              <a:defRPr/>
            </a:pPr>
            <a:fld id="{26644BA5-1620-493F-90C9-E82BB6AFBDCD}" type="datetime1">
              <a:rPr lang="ko-KR" altLang="en-US"/>
              <a:pPr lvl="0">
                <a:defRPr/>
              </a:pPr>
              <a:t>2020-10-19</a:t>
            </a:fld>
            <a:endParaRPr lang="ko-KR" altLang="en-US"/>
          </a:p>
        </p:txBody>
      </p:sp>
      <p:sp>
        <p:nvSpPr>
          <p:cNvPr id="6" name="Footer Placeholder 5"/>
          <p:cNvSpPr>
            <a:spLocks noGrp="1"/>
          </p:cNvSpPr>
          <p:nvPr>
            <p:ph type="ftr" sz="quarter" idx="11"/>
          </p:nvPr>
        </p:nvSpPr>
        <p:spPr/>
        <p:txBody>
          <a:bodyPr/>
          <a:lstStyle/>
          <a:p>
            <a:pPr lvl="0">
              <a:defRPr/>
            </a:pPr>
            <a:r>
              <a:rPr lang="ko-KR" altLang="en-US"/>
              <a:t/>
            </a:r>
            <a:endParaRPr lang="ko-KR" altLang="en-US"/>
          </a:p>
        </p:txBody>
      </p:sp>
      <p:sp>
        <p:nvSpPr>
          <p:cNvPr id="7" name="Slide Number Placeholder 6"/>
          <p:cNvSpPr>
            <a:spLocks noGrp="1"/>
          </p:cNvSpPr>
          <p:nvPr>
            <p:ph type="sldNum" sz="quarter" idx="12"/>
          </p:nvPr>
        </p:nvSpPr>
        <p:spPr/>
        <p:txBody>
          <a:bodyPr/>
          <a:lstStyle/>
          <a:p>
            <a:pPr lvl="0">
              <a:defRPr/>
            </a:pPr>
            <a:fld id="{8A5F8F04-E026-4B38-B828-0E588EB98B6D}" type="slidenum">
              <a:rPr lang="ko-KR" altLang="en-US"/>
              <a:pPr lvl="0">
                <a:defRPr/>
              </a:pPr>
              <a:t>‹#›</a:t>
            </a:fld>
            <a:endParaRPr lang="ko-KR" altLang="en-US"/>
          </a:p>
        </p:txBody>
      </p:sp>
    </p:spTree>
  </p:cSld>
  <p:clrMapOvr>
    <a:masterClrMapping/>
  </p:clrMapOvr>
  <p:transition xmlns:mc="http://schemas.openxmlformats.org/markup-compatibility/2006" xmlns:hp="http://schemas.haansoft.com/office/presentation/8.0" mc:Ignorable="hp" hp:hslDur="500"/>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theme" Target="../theme/theme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slideMaster1.xml><?xml version="1.0" encoding="utf-8"?>
<p:sldMaste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name="Office 테마">
    <p:bg>
      <p:bgPr shadeToTitle="0">
        <a:noFill/>
      </p:bgPr>
    </p:bg>
    <p:spTree>
      <p:nvGrpSpPr>
        <p:cNvPr id="1" name=""/>
        <p:cNvGrpSpPr/>
        <p:nvPr/>
      </p:nvGrpSpPr>
      <p:grpSpPr>
        <a:xfrm>
          <a:off x="0" y="0"/>
          <a:ext cx="0" cy="0"/>
          <a:chOff x="0" y="0"/>
          <a:chExt cx="0" cy="0"/>
        </a:xfrm>
      </p:grpSpPr>
      <p:sp>
        <p:nvSpPr>
          <p:cNvPr id="2" name="Title Placeholder 1"/>
          <p:cNvSpPr>
            <a:spLocks noGrp="1"/>
          </p:cNvSpPr>
          <p:nvPr>
            <p:ph type="title" idx="0"/>
          </p:nvPr>
        </p:nvSpPr>
        <p:spPr>
          <a:xfrm>
            <a:off x="838200" y="865485"/>
            <a:ext cx="10515600" cy="3142075"/>
          </a:xfrm>
          <a:prstGeom prst="rect">
            <a:avLst/>
          </a:prstGeom>
        </p:spPr>
        <p:txBody>
          <a:bodyPr vert="horz" lIns="91440" tIns="45720" rIns="91440" bIns="45720" anchor="ctr">
            <a:normAutofit/>
          </a:bodyPr>
          <a:lstStyle/>
          <a:p>
            <a:pPr lvl="0">
              <a:defRPr/>
            </a:pPr>
            <a:r>
              <a:rPr lang="ko-KR" altLang="en-US"/>
              <a:t>마스터 제목 스타일 편집</a:t>
            </a:r>
            <a:endParaRPr lang="en-US"/>
          </a:p>
        </p:txBody>
      </p:sp>
      <p:sp>
        <p:nvSpPr>
          <p:cNvPr id="3" name="Text Placeholder 2"/>
          <p:cNvSpPr>
            <a:spLocks noGrp="1"/>
          </p:cNvSpPr>
          <p:nvPr>
            <p:ph type="body" idx="1"/>
          </p:nvPr>
        </p:nvSpPr>
        <p:spPr>
          <a:xfrm>
            <a:off x="838200" y="4327407"/>
            <a:ext cx="10515600" cy="10314283"/>
          </a:xfrm>
          <a:prstGeom prst="rect">
            <a:avLst/>
          </a:prstGeom>
        </p:spPr>
        <p:txBody>
          <a:bodyPr vert="horz" lIns="91440" tIns="45720" rIns="91440" bIns="45720">
            <a:normAutofit/>
          </a:bodyPr>
          <a:lstStyle/>
          <a:p>
            <a:pPr lvl="0">
              <a:defRPr/>
            </a:pPr>
            <a:r>
              <a:rPr lang="ko-KR" altLang="en-US"/>
              <a:t>마스터 텍스트 스타일 편집</a:t>
            </a:r>
            <a:endParaRPr lang="ko-KR" altLang="en-US"/>
          </a:p>
          <a:p>
            <a:pPr lvl="1">
              <a:defRPr/>
            </a:pPr>
            <a:r>
              <a:rPr lang="ko-KR" altLang="en-US"/>
              <a:t>둘째 수준</a:t>
            </a:r>
            <a:endParaRPr lang="ko-KR" altLang="en-US"/>
          </a:p>
          <a:p>
            <a:pPr lvl="2">
              <a:defRPr/>
            </a:pPr>
            <a:r>
              <a:rPr lang="ko-KR" altLang="en-US"/>
              <a:t>셋째 수준</a:t>
            </a:r>
            <a:endParaRPr lang="ko-KR" altLang="en-US"/>
          </a:p>
          <a:p>
            <a:pPr lvl="3">
              <a:defRPr/>
            </a:pPr>
            <a:r>
              <a:rPr lang="ko-KR" altLang="en-US"/>
              <a:t>넷째 수준</a:t>
            </a:r>
            <a:endParaRPr lang="ko-KR" altLang="en-US"/>
          </a:p>
          <a:p>
            <a:pPr lvl="4">
              <a:defRPr/>
            </a:pPr>
            <a:r>
              <a:rPr lang="ko-KR" altLang="en-US"/>
              <a:t>다섯째 수준</a:t>
            </a:r>
            <a:endParaRPr lang="en-US"/>
          </a:p>
        </p:txBody>
      </p:sp>
      <p:sp>
        <p:nvSpPr>
          <p:cNvPr id="4" name="Date Placeholder 3"/>
          <p:cNvSpPr>
            <a:spLocks noGrp="1"/>
          </p:cNvSpPr>
          <p:nvPr>
            <p:ph type="dt" sz="half" idx="2"/>
          </p:nvPr>
        </p:nvSpPr>
        <p:spPr>
          <a:xfrm>
            <a:off x="838200" y="15066908"/>
            <a:ext cx="2743200" cy="865481"/>
          </a:xfrm>
          <a:prstGeom prst="rect">
            <a:avLst/>
          </a:prstGeom>
        </p:spPr>
        <p:txBody>
          <a:bodyPr vert="horz" lIns="91440" tIns="45720" rIns="91440" bIns="45720" anchor="ctr"/>
          <a:lstStyle>
            <a:lvl1pPr algn="l">
              <a:defRPr sz="1600">
                <a:solidFill>
                  <a:schemeClr val="tx1">
                    <a:tint val="75000"/>
                  </a:schemeClr>
                </a:solidFill>
              </a:defRPr>
            </a:lvl1pPr>
          </a:lstStyle>
          <a:p>
            <a:pPr lvl="0">
              <a:defRPr/>
            </a:pPr>
            <a:fld id="{26644BA5-1620-493F-90C9-E82BB6AFBDCD}" type="datetime1">
              <a:rPr lang="ko-KR" altLang="en-US"/>
              <a:pPr lvl="0">
                <a:defRPr/>
              </a:pPr>
              <a:t>2020-10-19</a:t>
            </a:fld>
            <a:endParaRPr lang="ko-KR" altLang="en-US"/>
          </a:p>
        </p:txBody>
      </p:sp>
      <p:sp>
        <p:nvSpPr>
          <p:cNvPr id="5" name="Footer Placeholder 4"/>
          <p:cNvSpPr>
            <a:spLocks noGrp="1"/>
          </p:cNvSpPr>
          <p:nvPr>
            <p:ph type="ftr" sz="quarter" idx="3"/>
          </p:nvPr>
        </p:nvSpPr>
        <p:spPr>
          <a:xfrm>
            <a:off x="4038600" y="15066908"/>
            <a:ext cx="4114800" cy="865481"/>
          </a:xfrm>
          <a:prstGeom prst="rect">
            <a:avLst/>
          </a:prstGeom>
        </p:spPr>
        <p:txBody>
          <a:bodyPr vert="horz" lIns="91440" tIns="45720" rIns="91440" bIns="45720" anchor="ctr"/>
          <a:lstStyle>
            <a:lvl1pPr algn="ctr">
              <a:defRPr sz="1600">
                <a:solidFill>
                  <a:schemeClr val="tx1">
                    <a:tint val="75000"/>
                  </a:schemeClr>
                </a:solidFill>
              </a:defRPr>
            </a:lvl1pPr>
          </a:lstStyle>
          <a:p>
            <a:pPr lvl="0">
              <a:defRPr/>
            </a:pPr>
            <a:r>
              <a:rPr lang="ko-KR" altLang="en-US"/>
              <a:t/>
            </a:r>
            <a:endParaRPr lang="ko-KR" altLang="en-US"/>
          </a:p>
        </p:txBody>
      </p:sp>
      <p:sp>
        <p:nvSpPr>
          <p:cNvPr id="6" name="Slide Number Placeholder 5"/>
          <p:cNvSpPr>
            <a:spLocks noGrp="1"/>
          </p:cNvSpPr>
          <p:nvPr>
            <p:ph type="sldNum" sz="quarter" idx="4"/>
          </p:nvPr>
        </p:nvSpPr>
        <p:spPr>
          <a:xfrm>
            <a:off x="8610600" y="15066908"/>
            <a:ext cx="2743200" cy="865481"/>
          </a:xfrm>
          <a:prstGeom prst="rect">
            <a:avLst/>
          </a:prstGeom>
        </p:spPr>
        <p:txBody>
          <a:bodyPr vert="horz" lIns="91440" tIns="45720" rIns="91440" bIns="45720" anchor="ctr"/>
          <a:lstStyle>
            <a:lvl1pPr algn="r">
              <a:defRPr sz="1600">
                <a:solidFill>
                  <a:schemeClr val="tx1">
                    <a:tint val="75000"/>
                  </a:schemeClr>
                </a:solidFill>
              </a:defRPr>
            </a:lvl1pPr>
          </a:lstStyle>
          <a:p>
            <a:pPr lvl="0">
              <a:defRPr/>
            </a:pPr>
            <a:fld id="{8A5F8F04-E026-4B38-B828-0E588EB98B6D}" type="slidenum">
              <a:rPr lang="ko-KR" altLang="en-US"/>
              <a:pPr lvl="0">
                <a:defRPr/>
              </a:pPr>
              <a:t>‹#›</a:t>
            </a:fld>
            <a:endParaRPr lang="ko-KR" alt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ransition xmlns:mc="http://schemas.openxmlformats.org/markup-compatibility/2006" xmlns:hp="http://schemas.haansoft.com/office/presentation/8.0" mc:Ignorable="hp" hp:hslDur="500"/>
  <p:txStyles>
    <p:titleStyle>
      <a:lvl1pPr algn="l" defTabSz="1219170" rtl="0" eaLnBrk="1" latinLnBrk="1" hangingPunct="1">
        <a:lnSpc>
          <a:spcPct val="90000"/>
        </a:lnSpc>
        <a:spcBef>
          <a:spcPct val="0"/>
        </a:spcBef>
        <a:buNone/>
        <a:defRPr sz="5867" kern="1200">
          <a:solidFill>
            <a:schemeClr val="tx1"/>
          </a:solidFill>
          <a:latin typeface="+mj-lt"/>
          <a:ea typeface="+mj-ea"/>
          <a:cs typeface="+mj-cs"/>
        </a:defRPr>
      </a:lvl1pPr>
    </p:titleStyle>
    <p:bodyStyle>
      <a:lvl1pPr marL="304792" indent="-304792" algn="l" defTabSz="1219170" rtl="0" eaLnBrk="1" latinLnBrk="1" hangingPunct="1">
        <a:lnSpc>
          <a:spcPct val="90000"/>
        </a:lnSpc>
        <a:spcBef>
          <a:spcPts val="1333"/>
        </a:spcBef>
        <a:buFont typeface="Arial"/>
        <a:buChar char="•"/>
        <a:defRPr sz="3733" kern="1200">
          <a:solidFill>
            <a:schemeClr val="tx1"/>
          </a:solidFill>
          <a:latin typeface="+mn-lt"/>
          <a:ea typeface="+mn-ea"/>
          <a:cs typeface="+mn-cs"/>
        </a:defRPr>
      </a:lvl1pPr>
      <a:lvl2pPr marL="914377" indent="-304792" algn="l" defTabSz="1219170" rtl="0" eaLnBrk="1" latinLnBrk="1" hangingPunct="1">
        <a:lnSpc>
          <a:spcPct val="90000"/>
        </a:lnSpc>
        <a:spcBef>
          <a:spcPts val="667"/>
        </a:spcBef>
        <a:buFont typeface="Arial"/>
        <a:buChar char="•"/>
        <a:defRPr sz="3200" kern="1200">
          <a:solidFill>
            <a:schemeClr val="tx1"/>
          </a:solidFill>
          <a:latin typeface="+mn-lt"/>
          <a:ea typeface="+mn-ea"/>
          <a:cs typeface="+mn-cs"/>
        </a:defRPr>
      </a:lvl2pPr>
      <a:lvl3pPr marL="1523962" indent="-304792" algn="l" defTabSz="1219170" rtl="0" eaLnBrk="1" latinLnBrk="1" hangingPunct="1">
        <a:lnSpc>
          <a:spcPct val="90000"/>
        </a:lnSpc>
        <a:spcBef>
          <a:spcPts val="667"/>
        </a:spcBef>
        <a:buFont typeface="Arial"/>
        <a:buChar char="•"/>
        <a:defRPr sz="2667" kern="1200">
          <a:solidFill>
            <a:schemeClr val="tx1"/>
          </a:solidFill>
          <a:latin typeface="+mn-lt"/>
          <a:ea typeface="+mn-ea"/>
          <a:cs typeface="+mn-cs"/>
        </a:defRPr>
      </a:lvl3pPr>
      <a:lvl4pPr marL="2133547" indent="-304792" algn="l" defTabSz="1219170" rtl="0" eaLnBrk="1" latinLnBrk="1" hangingPunct="1">
        <a:lnSpc>
          <a:spcPct val="90000"/>
        </a:lnSpc>
        <a:spcBef>
          <a:spcPts val="667"/>
        </a:spcBef>
        <a:buFont typeface="Arial"/>
        <a:buChar char="•"/>
        <a:defRPr sz="2400" kern="1200">
          <a:solidFill>
            <a:schemeClr val="tx1"/>
          </a:solidFill>
          <a:latin typeface="+mn-lt"/>
          <a:ea typeface="+mn-ea"/>
          <a:cs typeface="+mn-cs"/>
        </a:defRPr>
      </a:lvl4pPr>
      <a:lvl5pPr marL="2743131" indent="-304792" algn="l" defTabSz="1219170" rtl="0" eaLnBrk="1" latinLnBrk="1" hangingPunct="1">
        <a:lnSpc>
          <a:spcPct val="90000"/>
        </a:lnSpc>
        <a:spcBef>
          <a:spcPts val="667"/>
        </a:spcBef>
        <a:buFont typeface="Arial"/>
        <a:buChar char="•"/>
        <a:defRPr sz="2400" kern="1200">
          <a:solidFill>
            <a:schemeClr val="tx1"/>
          </a:solidFill>
          <a:latin typeface="+mn-lt"/>
          <a:ea typeface="+mn-ea"/>
          <a:cs typeface="+mn-cs"/>
        </a:defRPr>
      </a:lvl5pPr>
      <a:lvl6pPr marL="3352716" indent="-304792" algn="l" defTabSz="1219170" rtl="0" eaLnBrk="1" latinLnBrk="1" hangingPunct="1">
        <a:lnSpc>
          <a:spcPct val="90000"/>
        </a:lnSpc>
        <a:spcBef>
          <a:spcPts val="667"/>
        </a:spcBef>
        <a:buFont typeface="Arial"/>
        <a:buChar char="•"/>
        <a:defRPr sz="2400" kern="1200">
          <a:solidFill>
            <a:schemeClr val="tx1"/>
          </a:solidFill>
          <a:latin typeface="+mn-lt"/>
          <a:ea typeface="+mn-ea"/>
          <a:cs typeface="+mn-cs"/>
        </a:defRPr>
      </a:lvl6pPr>
      <a:lvl7pPr marL="3962301" indent="-304792" algn="l" defTabSz="1219170" rtl="0" eaLnBrk="1" latinLnBrk="1" hangingPunct="1">
        <a:lnSpc>
          <a:spcPct val="90000"/>
        </a:lnSpc>
        <a:spcBef>
          <a:spcPts val="667"/>
        </a:spcBef>
        <a:buFont typeface="Arial"/>
        <a:buChar char="•"/>
        <a:defRPr sz="2400" kern="1200">
          <a:solidFill>
            <a:schemeClr val="tx1"/>
          </a:solidFill>
          <a:latin typeface="+mn-lt"/>
          <a:ea typeface="+mn-ea"/>
          <a:cs typeface="+mn-cs"/>
        </a:defRPr>
      </a:lvl7pPr>
      <a:lvl8pPr marL="4571886" indent="-304792" algn="l" defTabSz="1219170" rtl="0" eaLnBrk="1" latinLnBrk="1" hangingPunct="1">
        <a:lnSpc>
          <a:spcPct val="90000"/>
        </a:lnSpc>
        <a:spcBef>
          <a:spcPts val="667"/>
        </a:spcBef>
        <a:buFont typeface="Arial"/>
        <a:buChar char="•"/>
        <a:defRPr sz="2400" kern="1200">
          <a:solidFill>
            <a:schemeClr val="tx1"/>
          </a:solidFill>
          <a:latin typeface="+mn-lt"/>
          <a:ea typeface="+mn-ea"/>
          <a:cs typeface="+mn-cs"/>
        </a:defRPr>
      </a:lvl8pPr>
      <a:lvl9pPr marL="5181470" indent="-304792" algn="l" defTabSz="1219170" rtl="0" eaLnBrk="1" latinLnBrk="1" hangingPunct="1">
        <a:lnSpc>
          <a:spcPct val="90000"/>
        </a:lnSpc>
        <a:spcBef>
          <a:spcPts val="667"/>
        </a:spcBef>
        <a:buFont typeface="Arial"/>
        <a:buChar char="•"/>
        <a:defRPr sz="2400" kern="1200">
          <a:solidFill>
            <a:schemeClr val="tx1"/>
          </a:solidFill>
          <a:latin typeface="+mn-lt"/>
          <a:ea typeface="+mn-ea"/>
          <a:cs typeface="+mn-cs"/>
        </a:defRPr>
      </a:lvl9pPr>
    </p:bodyStyle>
    <p:otherStyle>
      <a:defPPr>
        <a:defRPr lang="en-US"/>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1.png"  /><Relationship Id="rId3" Type="http://schemas.openxmlformats.org/officeDocument/2006/relationships/image" Target="../media/image2.png"  /><Relationship Id="rId4" Type="http://schemas.openxmlformats.org/officeDocument/2006/relationships/image" Target="../media/image3.png"  /><Relationship Id="rId5" Type="http://schemas.openxmlformats.org/officeDocument/2006/relationships/image" Target="../media/image4.png"  /><Relationship Id="rId6" Type="http://schemas.openxmlformats.org/officeDocument/2006/relationships/image" Target="../media/image5.png"  /></Relationships>
</file>

<file path=ppt/slides/slide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Pr shadeToTitle="0">
        <a:noFill/>
      </p:bgPr>
    </p:bg>
    <p:spTree>
      <p:nvGrpSpPr>
        <p:cNvPr id="1" name=""/>
        <p:cNvGrpSpPr/>
        <p:nvPr/>
      </p:nvGrpSpPr>
      <p:grpSpPr>
        <a:xfrm>
          <a:off x="0" y="0"/>
          <a:ext cx="0" cy="0"/>
          <a:chOff x="0" y="0"/>
          <a:chExt cx="0" cy="0"/>
        </a:xfrm>
      </p:grpSpPr>
      <p:pic>
        <p:nvPicPr>
          <p:cNvPr id="33" name=""/>
          <p:cNvPicPr>
            <a:picLocks noChangeAspect="1"/>
          </p:cNvPicPr>
          <p:nvPr/>
        </p:nvPicPr>
        <p:blipFill rotWithShape="1">
          <a:blip r:embed="rId3">
            <a:duotone>
              <a:schemeClr val="accent3">
                <a:shade val="45000"/>
                <a:satMod val="135000"/>
              </a:schemeClr>
              <a:prstClr val="white"/>
            </a:duotone>
            <a:lum/>
            <a:extLst>
              <a:ext uri="783A4284-B454-46f5-B8C8-42B5039CE256">
                <hp:hncPhoto xmlns:hp="http://schemas.haansoft.com/office/presentation/8.0">
                  <hd:imgLayer xmlns:hd="http://schemas.haansoft.com/office/drawingml/8.0" r:embed="rId2">
                    <hd:imgEffect xmlns:hd="http://schemas.haansoft.com/office/drawingml/8.0">
                      <hd:artEffectAgingPrintout/>
                    </hd:imgEffect>
                  </hd:imgLayer>
                </hp:hncPhoto>
              </a:ext>
            </a:extLst>
          </a:blip>
          <a:stretch>
            <a:fillRect/>
          </a:stretch>
        </p:blipFill>
        <p:spPr>
          <a:xfrm>
            <a:off x="2065978" y="5606267"/>
            <a:ext cx="8060042" cy="5043465"/>
          </a:xfrm>
          <a:prstGeom prst="rect">
            <a:avLst/>
          </a:prstGeom>
        </p:spPr>
      </p:pic>
      <p:sp>
        <p:nvSpPr>
          <p:cNvPr id="5" name="TextBox 4"/>
          <p:cNvSpPr txBox="1"/>
          <p:nvPr/>
        </p:nvSpPr>
        <p:spPr>
          <a:xfrm>
            <a:off x="2337435" y="423954"/>
            <a:ext cx="7517130" cy="1126716"/>
          </a:xfrm>
          <a:prstGeom prst="rect">
            <a:avLst/>
          </a:prstGeom>
          <a:noFill/>
        </p:spPr>
        <p:txBody>
          <a:bodyPr wrap="square">
            <a:spAutoFit/>
          </a:bodyPr>
          <a:lstStyle/>
          <a:p>
            <a:pPr lvl="0">
              <a:defRPr/>
            </a:pPr>
            <a:r>
              <a:rPr lang="en-US" altLang="ko-KR" sz="6800" b="1">
                <a:solidFill>
                  <a:schemeClr val="tx1"/>
                </a:solidFill>
                <a:latin typeface="궁서"/>
                <a:ea typeface="궁서"/>
              </a:rPr>
              <a:t>K</a:t>
            </a:r>
            <a:r>
              <a:rPr lang="ko-KR" altLang="en-US" sz="6800" b="1">
                <a:solidFill>
                  <a:schemeClr val="tx1"/>
                </a:solidFill>
                <a:latin typeface="궁서"/>
                <a:ea typeface="궁서"/>
              </a:rPr>
              <a:t>리그 선수정보 앱</a:t>
            </a:r>
            <a:endParaRPr lang="ko-KR" altLang="en-US" sz="6800" b="1">
              <a:solidFill>
                <a:schemeClr val="tx1"/>
              </a:solidFill>
              <a:latin typeface="궁서"/>
              <a:ea typeface="궁서"/>
            </a:endParaRPr>
          </a:p>
        </p:txBody>
      </p:sp>
      <p:grpSp>
        <p:nvGrpSpPr>
          <p:cNvPr id="10" name="그룹 9"/>
          <p:cNvGrpSpPr/>
          <p:nvPr/>
        </p:nvGrpSpPr>
        <p:grpSpPr>
          <a:xfrm rot="0">
            <a:off x="434340" y="2446020"/>
            <a:ext cx="11338560" cy="571500"/>
            <a:chOff x="662940" y="2766060"/>
            <a:chExt cx="11338560" cy="571500"/>
          </a:xfrm>
        </p:grpSpPr>
        <p:sp>
          <p:nvSpPr>
            <p:cNvPr id="7" name="한쪽 모서리가 잘린 사각형 6"/>
            <p:cNvSpPr/>
            <p:nvPr/>
          </p:nvSpPr>
          <p:spPr>
            <a:xfrm>
              <a:off x="662940" y="2766060"/>
              <a:ext cx="3337560" cy="548640"/>
            </a:xfrm>
            <a:prstGeom prst="snip1Rect">
              <a:avLst>
                <a:gd name="adj" fmla="val 50000"/>
              </a:avLst>
            </a:prstGeom>
            <a:noFill/>
            <a:ln w="25400" algn="ctr">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lstStyle/>
            <a:p>
              <a:pPr algn="ctr">
                <a:defRPr/>
              </a:pPr>
              <a:endParaRPr lang="ko-KR" altLang="en-US"/>
            </a:p>
          </p:txBody>
        </p:sp>
        <p:cxnSp>
          <p:nvCxnSpPr>
            <p:cNvPr id="9" name="직선 연결선 8"/>
            <p:cNvCxnSpPr/>
            <p:nvPr/>
          </p:nvCxnSpPr>
          <p:spPr>
            <a:xfrm flipV="1">
              <a:off x="662940" y="3291840"/>
              <a:ext cx="11338560" cy="45720"/>
            </a:xfrm>
            <a:prstGeom prst="line">
              <a:avLst/>
            </a:prstGeom>
            <a:ln w="38100" algn="ctr">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grpSp>
      <p:grpSp>
        <p:nvGrpSpPr>
          <p:cNvPr id="11" name="그룹 10"/>
          <p:cNvGrpSpPr/>
          <p:nvPr/>
        </p:nvGrpSpPr>
        <p:grpSpPr>
          <a:xfrm rot="0">
            <a:off x="426720" y="5387340"/>
            <a:ext cx="11341680" cy="573180"/>
            <a:chOff x="662940" y="2766060"/>
            <a:chExt cx="11341680" cy="573180"/>
          </a:xfrm>
        </p:grpSpPr>
        <p:sp>
          <p:nvSpPr>
            <p:cNvPr id="12" name="한쪽 모서리가 잘린 사각형 11"/>
            <p:cNvSpPr/>
            <p:nvPr/>
          </p:nvSpPr>
          <p:spPr>
            <a:xfrm>
              <a:off x="662940" y="2766060"/>
              <a:ext cx="3337560" cy="548640"/>
            </a:xfrm>
            <a:prstGeom prst="snip1Rect">
              <a:avLst>
                <a:gd name="adj" fmla="val 50000"/>
              </a:avLst>
            </a:prstGeom>
            <a:noFill/>
            <a:ln w="25400" algn="ctr">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lstStyle/>
            <a:p>
              <a:pPr algn="ctr">
                <a:defRPr/>
              </a:pPr>
              <a:endParaRPr lang="ko-KR" altLang="en-US"/>
            </a:p>
          </p:txBody>
        </p:sp>
        <p:cxnSp>
          <p:nvCxnSpPr>
            <p:cNvPr id="13" name="직선 연결선 12"/>
            <p:cNvCxnSpPr/>
            <p:nvPr/>
          </p:nvCxnSpPr>
          <p:spPr>
            <a:xfrm flipV="1">
              <a:off x="664620" y="3292440"/>
              <a:ext cx="11340000" cy="46800"/>
            </a:xfrm>
            <a:prstGeom prst="line">
              <a:avLst/>
            </a:prstGeom>
            <a:ln w="38100" algn="ctr">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grpSp>
      <p:grpSp>
        <p:nvGrpSpPr>
          <p:cNvPr id="14" name="그룹 13"/>
          <p:cNvGrpSpPr/>
          <p:nvPr/>
        </p:nvGrpSpPr>
        <p:grpSpPr>
          <a:xfrm rot="0">
            <a:off x="426720" y="9410700"/>
            <a:ext cx="11338560" cy="571500"/>
            <a:chOff x="662940" y="2766060"/>
            <a:chExt cx="11338560" cy="571500"/>
          </a:xfrm>
        </p:grpSpPr>
        <p:sp>
          <p:nvSpPr>
            <p:cNvPr id="15" name="한쪽 모서리가 잘린 사각형 14"/>
            <p:cNvSpPr/>
            <p:nvPr/>
          </p:nvSpPr>
          <p:spPr>
            <a:xfrm>
              <a:off x="662940" y="2766060"/>
              <a:ext cx="3337560" cy="548640"/>
            </a:xfrm>
            <a:prstGeom prst="snip1Rect">
              <a:avLst>
                <a:gd name="adj" fmla="val 50000"/>
              </a:avLst>
            </a:prstGeom>
            <a:noFill/>
            <a:ln w="25400" algn="ctr">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lstStyle/>
            <a:p>
              <a:pPr algn="ctr">
                <a:defRPr/>
              </a:pPr>
              <a:endParaRPr lang="ko-KR" altLang="en-US"/>
            </a:p>
          </p:txBody>
        </p:sp>
        <p:cxnSp>
          <p:nvCxnSpPr>
            <p:cNvPr id="16" name="직선 연결선 15"/>
            <p:cNvCxnSpPr/>
            <p:nvPr/>
          </p:nvCxnSpPr>
          <p:spPr>
            <a:xfrm flipV="1">
              <a:off x="662940" y="3291840"/>
              <a:ext cx="11338560" cy="45720"/>
            </a:xfrm>
            <a:prstGeom prst="line">
              <a:avLst/>
            </a:prstGeom>
            <a:ln w="38100" algn="ctr">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grpSp>
      <p:grpSp>
        <p:nvGrpSpPr>
          <p:cNvPr id="17" name="그룹 16"/>
          <p:cNvGrpSpPr/>
          <p:nvPr/>
        </p:nvGrpSpPr>
        <p:grpSpPr>
          <a:xfrm rot="0">
            <a:off x="426720" y="12679680"/>
            <a:ext cx="11338560" cy="571500"/>
            <a:chOff x="662940" y="2766060"/>
            <a:chExt cx="11338560" cy="571500"/>
          </a:xfrm>
        </p:grpSpPr>
        <p:sp>
          <p:nvSpPr>
            <p:cNvPr id="18" name="한쪽 모서리가 잘린 사각형 17"/>
            <p:cNvSpPr/>
            <p:nvPr/>
          </p:nvSpPr>
          <p:spPr>
            <a:xfrm>
              <a:off x="662940" y="2766060"/>
              <a:ext cx="3337560" cy="548640"/>
            </a:xfrm>
            <a:prstGeom prst="snip1Rect">
              <a:avLst>
                <a:gd name="adj" fmla="val 50000"/>
              </a:avLst>
            </a:prstGeom>
            <a:noFill/>
            <a:ln w="25400" algn="ctr">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lstStyle/>
            <a:p>
              <a:pPr algn="ctr">
                <a:defRPr/>
              </a:pPr>
              <a:endParaRPr lang="ko-KR" altLang="en-US"/>
            </a:p>
          </p:txBody>
        </p:sp>
        <p:cxnSp>
          <p:nvCxnSpPr>
            <p:cNvPr id="19" name="직선 연결선 18"/>
            <p:cNvCxnSpPr/>
            <p:nvPr/>
          </p:nvCxnSpPr>
          <p:spPr>
            <a:xfrm flipV="1">
              <a:off x="662940" y="3291840"/>
              <a:ext cx="11338560" cy="45720"/>
            </a:xfrm>
            <a:prstGeom prst="line">
              <a:avLst/>
            </a:prstGeom>
            <a:ln w="38100" algn="ctr">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grpSp>
      <p:sp>
        <p:nvSpPr>
          <p:cNvPr id="20" name="TextBox 19"/>
          <p:cNvSpPr txBox="1"/>
          <p:nvPr/>
        </p:nvSpPr>
        <p:spPr>
          <a:xfrm>
            <a:off x="428400" y="2494800"/>
            <a:ext cx="3025365" cy="417945"/>
          </a:xfrm>
          <a:prstGeom prst="rect">
            <a:avLst/>
          </a:prstGeom>
          <a:noFill/>
        </p:spPr>
        <p:txBody>
          <a:bodyPr vert="horz" wrap="none" lIns="91440" tIns="45720" rIns="91440" bIns="45720" anchor="t">
            <a:spAutoFit/>
          </a:bodyPr>
          <a:lstStyle/>
          <a:p>
            <a:pPr lvl="0">
              <a:defRPr/>
            </a:pPr>
            <a:r>
              <a:rPr lang="ko-KR" altLang="en-US" sz="2200" b="1">
                <a:solidFill>
                  <a:schemeClr val="tx1"/>
                </a:solidFill>
                <a:latin typeface="궁서"/>
                <a:ea typeface="궁서"/>
              </a:rPr>
              <a:t>과제 추진 목적 및 배경</a:t>
            </a:r>
            <a:endParaRPr lang="ko-KR" altLang="en-US" sz="2200" b="1">
              <a:solidFill>
                <a:schemeClr val="tx1"/>
              </a:solidFill>
              <a:latin typeface="궁서"/>
              <a:ea typeface="궁서"/>
            </a:endParaRPr>
          </a:p>
        </p:txBody>
      </p:sp>
      <p:sp>
        <p:nvSpPr>
          <p:cNvPr id="21" name="TextBox 20"/>
          <p:cNvSpPr txBox="1"/>
          <p:nvPr/>
        </p:nvSpPr>
        <p:spPr>
          <a:xfrm>
            <a:off x="419099" y="5457647"/>
            <a:ext cx="1472566" cy="417373"/>
          </a:xfrm>
          <a:prstGeom prst="rect">
            <a:avLst/>
          </a:prstGeom>
          <a:noFill/>
        </p:spPr>
        <p:txBody>
          <a:bodyPr wrap="none">
            <a:spAutoFit/>
          </a:bodyPr>
          <a:lstStyle/>
          <a:p>
            <a:pPr lvl="0">
              <a:defRPr/>
            </a:pPr>
            <a:r>
              <a:rPr lang="ko-KR" altLang="en-US" sz="2200" b="1">
                <a:solidFill>
                  <a:schemeClr val="tx1"/>
                </a:solidFill>
                <a:latin typeface="궁서"/>
                <a:ea typeface="궁서"/>
              </a:rPr>
              <a:t>작품  설명</a:t>
            </a:r>
            <a:endParaRPr lang="ko-KR" altLang="en-US" sz="2200" b="1">
              <a:solidFill>
                <a:schemeClr val="tx1"/>
              </a:solidFill>
              <a:latin typeface="궁서"/>
              <a:ea typeface="궁서"/>
            </a:endParaRPr>
          </a:p>
        </p:txBody>
      </p:sp>
      <p:sp>
        <p:nvSpPr>
          <p:cNvPr id="23" name="TextBox 22"/>
          <p:cNvSpPr txBox="1"/>
          <p:nvPr/>
        </p:nvSpPr>
        <p:spPr>
          <a:xfrm>
            <a:off x="411480" y="9496247"/>
            <a:ext cx="1375410" cy="417374"/>
          </a:xfrm>
          <a:prstGeom prst="rect">
            <a:avLst/>
          </a:prstGeom>
          <a:noFill/>
        </p:spPr>
        <p:txBody>
          <a:bodyPr wrap="none">
            <a:spAutoFit/>
          </a:bodyPr>
          <a:lstStyle/>
          <a:p>
            <a:pPr lvl="0">
              <a:defRPr/>
            </a:pPr>
            <a:r>
              <a:rPr lang="ko-KR" altLang="en-US" sz="2200" b="1">
                <a:solidFill>
                  <a:schemeClr val="tx1"/>
                </a:solidFill>
                <a:latin typeface="궁서"/>
                <a:ea typeface="궁서"/>
              </a:rPr>
              <a:t>추진 결과</a:t>
            </a:r>
            <a:endParaRPr lang="ko-KR" altLang="en-US" sz="2200" b="1">
              <a:solidFill>
                <a:schemeClr val="tx1"/>
              </a:solidFill>
              <a:latin typeface="궁서"/>
              <a:ea typeface="궁서"/>
            </a:endParaRPr>
          </a:p>
        </p:txBody>
      </p:sp>
      <p:sp>
        <p:nvSpPr>
          <p:cNvPr id="24" name="TextBox 23"/>
          <p:cNvSpPr txBox="1"/>
          <p:nvPr/>
        </p:nvSpPr>
        <p:spPr>
          <a:xfrm>
            <a:off x="426720" y="12780467"/>
            <a:ext cx="2388870" cy="419279"/>
          </a:xfrm>
          <a:prstGeom prst="rect">
            <a:avLst/>
          </a:prstGeom>
          <a:noFill/>
        </p:spPr>
        <p:txBody>
          <a:bodyPr wrap="none">
            <a:spAutoFit/>
          </a:bodyPr>
          <a:lstStyle/>
          <a:p>
            <a:pPr lvl="0">
              <a:defRPr/>
            </a:pPr>
            <a:r>
              <a:rPr lang="ko-KR" altLang="en-US" sz="2200" b="1">
                <a:solidFill>
                  <a:schemeClr val="tx1"/>
                </a:solidFill>
                <a:latin typeface="궁서"/>
                <a:ea typeface="궁서"/>
              </a:rPr>
              <a:t>성과 및 기대 효과</a:t>
            </a:r>
            <a:endParaRPr lang="ko-KR" altLang="en-US" sz="2200" b="1">
              <a:solidFill>
                <a:schemeClr val="tx1"/>
              </a:solidFill>
              <a:latin typeface="궁서"/>
              <a:ea typeface="궁서"/>
            </a:endParaRPr>
          </a:p>
        </p:txBody>
      </p:sp>
      <p:sp>
        <p:nvSpPr>
          <p:cNvPr id="25" name="TextBox 24"/>
          <p:cNvSpPr txBox="1"/>
          <p:nvPr/>
        </p:nvSpPr>
        <p:spPr>
          <a:xfrm>
            <a:off x="2695055" y="15648695"/>
            <a:ext cx="6801889" cy="446653"/>
          </a:xfrm>
          <a:prstGeom prst="rect">
            <a:avLst/>
          </a:prstGeom>
          <a:noFill/>
        </p:spPr>
        <p:txBody>
          <a:bodyPr wrap="square">
            <a:spAutoFit/>
          </a:bodyPr>
          <a:lstStyle/>
          <a:p>
            <a:pPr lvl="0">
              <a:defRPr/>
            </a:pPr>
            <a:r>
              <a:rPr lang="ko-KR" altLang="en-US" sz="2400" b="1">
                <a:solidFill>
                  <a:schemeClr val="tx1">
                    <a:lumMod val="75000"/>
                    <a:lumOff val="25000"/>
                  </a:schemeClr>
                </a:solidFill>
                <a:latin typeface="궁서"/>
                <a:ea typeface="궁서"/>
              </a:rPr>
              <a:t>개발자 </a:t>
            </a:r>
            <a:r>
              <a:rPr lang="en-US" altLang="ko-KR" sz="2400" b="1">
                <a:solidFill>
                  <a:schemeClr val="tx1">
                    <a:lumMod val="75000"/>
                    <a:lumOff val="25000"/>
                  </a:schemeClr>
                </a:solidFill>
                <a:latin typeface="궁서"/>
                <a:ea typeface="궁서"/>
              </a:rPr>
              <a:t>: </a:t>
            </a:r>
            <a:r>
              <a:rPr lang="ko-KR" altLang="en-US" sz="2400" b="1">
                <a:solidFill>
                  <a:schemeClr val="tx1">
                    <a:lumMod val="75000"/>
                    <a:lumOff val="25000"/>
                  </a:schemeClr>
                </a:solidFill>
                <a:latin typeface="궁서"/>
                <a:ea typeface="궁서"/>
              </a:rPr>
              <a:t>구본승</a:t>
            </a:r>
            <a:r>
              <a:rPr lang="en-US" altLang="ko-KR" sz="2400" b="1">
                <a:solidFill>
                  <a:schemeClr val="tx1">
                    <a:lumMod val="75000"/>
                    <a:lumOff val="25000"/>
                  </a:schemeClr>
                </a:solidFill>
                <a:latin typeface="궁서"/>
                <a:ea typeface="궁서"/>
              </a:rPr>
              <a:t>,</a:t>
            </a:r>
            <a:r>
              <a:rPr lang="ko-KR" altLang="en-US" sz="2400" b="1">
                <a:solidFill>
                  <a:schemeClr val="tx1">
                    <a:lumMod val="75000"/>
                    <a:lumOff val="25000"/>
                  </a:schemeClr>
                </a:solidFill>
                <a:latin typeface="궁서"/>
                <a:ea typeface="궁서"/>
              </a:rPr>
              <a:t> 배성원</a:t>
            </a:r>
            <a:r>
              <a:rPr lang="en-US" altLang="ko-KR" sz="2400" b="1">
                <a:solidFill>
                  <a:schemeClr val="tx1">
                    <a:lumMod val="75000"/>
                    <a:lumOff val="25000"/>
                  </a:schemeClr>
                </a:solidFill>
                <a:latin typeface="궁서"/>
                <a:ea typeface="궁서"/>
              </a:rPr>
              <a:t>,</a:t>
            </a:r>
            <a:r>
              <a:rPr lang="ko-KR" altLang="en-US" sz="2400" b="1">
                <a:solidFill>
                  <a:schemeClr val="tx1">
                    <a:lumMod val="75000"/>
                    <a:lumOff val="25000"/>
                  </a:schemeClr>
                </a:solidFill>
                <a:latin typeface="궁서"/>
                <a:ea typeface="궁서"/>
              </a:rPr>
              <a:t> 유강현</a:t>
            </a:r>
            <a:r>
              <a:rPr lang="en-US" altLang="ko-KR" sz="2400" b="1">
                <a:solidFill>
                  <a:schemeClr val="tx1">
                    <a:lumMod val="75000"/>
                    <a:lumOff val="25000"/>
                  </a:schemeClr>
                </a:solidFill>
                <a:latin typeface="궁서"/>
                <a:ea typeface="궁서"/>
              </a:rPr>
              <a:t>,</a:t>
            </a:r>
            <a:r>
              <a:rPr lang="ko-KR" altLang="en-US" sz="2400" b="1">
                <a:solidFill>
                  <a:schemeClr val="tx1">
                    <a:lumMod val="75000"/>
                    <a:lumOff val="25000"/>
                  </a:schemeClr>
                </a:solidFill>
                <a:latin typeface="궁서"/>
                <a:ea typeface="궁서"/>
              </a:rPr>
              <a:t> 조연준</a:t>
            </a:r>
            <a:r>
              <a:rPr lang="en-US" altLang="ko-KR" sz="2400" b="1">
                <a:solidFill>
                  <a:schemeClr val="tx1">
                    <a:lumMod val="75000"/>
                    <a:lumOff val="25000"/>
                  </a:schemeClr>
                </a:solidFill>
                <a:latin typeface="궁서"/>
                <a:ea typeface="궁서"/>
              </a:rPr>
              <a:t>,</a:t>
            </a:r>
            <a:r>
              <a:rPr lang="ko-KR" altLang="en-US" sz="2400" b="1">
                <a:solidFill>
                  <a:schemeClr val="tx1">
                    <a:lumMod val="75000"/>
                    <a:lumOff val="25000"/>
                  </a:schemeClr>
                </a:solidFill>
                <a:latin typeface="궁서"/>
                <a:ea typeface="궁서"/>
              </a:rPr>
              <a:t> 최다윗</a:t>
            </a:r>
            <a:endParaRPr lang="ko-KR" altLang="en-US" sz="2400" b="1">
              <a:solidFill>
                <a:schemeClr val="tx1">
                  <a:lumMod val="75000"/>
                  <a:lumOff val="25000"/>
                </a:schemeClr>
              </a:solidFill>
              <a:latin typeface="궁서"/>
              <a:ea typeface="궁서"/>
            </a:endParaRPr>
          </a:p>
        </p:txBody>
      </p:sp>
      <p:pic>
        <p:nvPicPr>
          <p:cNvPr id="26" name="그림 25"/>
          <p:cNvPicPr>
            <a:picLocks noChangeAspect="1"/>
          </p:cNvPicPr>
          <p:nvPr/>
        </p:nvPicPr>
        <p:blipFill rotWithShape="1">
          <a:blip r:embed="rId4"/>
          <a:stretch>
            <a:fillRect/>
          </a:stretch>
        </p:blipFill>
        <p:spPr>
          <a:xfrm>
            <a:off x="11490109" y="15521177"/>
            <a:ext cx="651946" cy="653723"/>
          </a:xfrm>
          <a:prstGeom prst="rect">
            <a:avLst/>
          </a:prstGeom>
        </p:spPr>
      </p:pic>
      <p:pic>
        <p:nvPicPr>
          <p:cNvPr id="32" name=""/>
          <p:cNvPicPr>
            <a:picLocks noChangeAspect="1"/>
          </p:cNvPicPr>
          <p:nvPr/>
        </p:nvPicPr>
        <p:blipFill rotWithShape="1">
          <a:blip r:embed="rId5">
            <a:duotone>
              <a:prstClr val="black"/>
              <a:schemeClr val="accent3">
                <a:tint val="45000"/>
                <a:satMod val="400000"/>
              </a:schemeClr>
            </a:duotone>
            <a:lum/>
          </a:blip>
          <a:stretch>
            <a:fillRect/>
          </a:stretch>
        </p:blipFill>
        <p:spPr>
          <a:xfrm>
            <a:off x="110938" y="15519071"/>
            <a:ext cx="562602" cy="675904"/>
          </a:xfrm>
          <a:prstGeom prst="rect">
            <a:avLst/>
          </a:prstGeom>
        </p:spPr>
      </p:pic>
      <p:pic>
        <p:nvPicPr>
          <p:cNvPr id="34" name=""/>
          <p:cNvPicPr>
            <a:picLocks noChangeAspect="1"/>
          </p:cNvPicPr>
          <p:nvPr/>
        </p:nvPicPr>
        <p:blipFill rotWithShape="1">
          <a:blip r:embed="rId6"/>
          <a:stretch>
            <a:fillRect/>
          </a:stretch>
        </p:blipFill>
        <p:spPr>
          <a:xfrm>
            <a:off x="14206394" y="8548376"/>
            <a:ext cx="7115461" cy="732197"/>
          </a:xfrm>
          <a:prstGeom prst="rect">
            <a:avLst/>
          </a:prstGeom>
        </p:spPr>
      </p:pic>
      <p:sp>
        <p:nvSpPr>
          <p:cNvPr id="35" name=""/>
          <p:cNvSpPr/>
          <p:nvPr/>
        </p:nvSpPr>
        <p:spPr>
          <a:xfrm>
            <a:off x="485776" y="3124200"/>
            <a:ext cx="11220449" cy="2022474"/>
          </a:xfrm>
          <a:prstGeom prst="round2DiagRect">
            <a:avLst>
              <a:gd name="adj1" fmla="val 16667"/>
              <a:gd name="adj2" fmla="val 0"/>
            </a:avLst>
          </a:prstGeom>
          <a:noFill/>
          <a:ln w="25400" algn="ctr">
            <a:solidFill>
              <a:schemeClr val="tx1"/>
            </a:solidFill>
          </a:ln>
        </p:spPr>
        <p:style>
          <a:lnRef idx="2">
            <a:schemeClr val="accent1">
              <a:shade val="20000"/>
            </a:schemeClr>
          </a:lnRef>
          <a:fillRef idx="1">
            <a:schemeClr val="accent1"/>
          </a:fillRef>
          <a:effectRef idx="0">
            <a:schemeClr val="accent1"/>
          </a:effectRef>
          <a:fontRef idx="minor">
            <a:schemeClr val="lt1"/>
          </a:fontRef>
        </p:style>
        <p:txBody>
          <a:bodyPr vert="horz" wrap="square" lIns="91440" tIns="45720" rIns="91440" bIns="45720" anchor="ctr">
            <a:noAutofit/>
          </a:bodyPr>
          <a:p>
            <a:pPr algn="ctr">
              <a:defRPr/>
            </a:pPr>
            <a:r>
              <a:rPr lang="ko-KR" altLang="en-US" sz="2200">
                <a:solidFill>
                  <a:schemeClr val="tx1"/>
                </a:solidFill>
                <a:latin typeface="궁서"/>
                <a:ea typeface="궁서"/>
              </a:rPr>
              <a:t>클라우드 기술을 활용한 어플리케이션을 만드는 것이 목표이다. 어떠한 어플리케이션을 제작할지 고민하다 K리그 선수와 관련된 어플이 부족하다는 것을 알게 되어 해당 어플리케이션을 만들어보기로 하였다. K리그에 소속되어있는 선수들의 정보나 경기결과가 궁금하다면 위의 어플을 사용하여 정보를 손쉽게 알 수 있다.</a:t>
            </a:r>
            <a:endParaRPr lang="ko-KR" altLang="en-US" sz="2200">
              <a:solidFill>
                <a:schemeClr val="tx1"/>
              </a:solidFill>
              <a:latin typeface="궁서"/>
              <a:ea typeface="궁서"/>
            </a:endParaRPr>
          </a:p>
        </p:txBody>
      </p:sp>
      <p:sp>
        <p:nvSpPr>
          <p:cNvPr id="36" name=""/>
          <p:cNvSpPr/>
          <p:nvPr/>
        </p:nvSpPr>
        <p:spPr>
          <a:xfrm>
            <a:off x="485775" y="6115050"/>
            <a:ext cx="11220449" cy="3051175"/>
          </a:xfrm>
          <a:prstGeom prst="round2DiagRect">
            <a:avLst>
              <a:gd name="adj1" fmla="val 16667"/>
              <a:gd name="adj2" fmla="val 0"/>
            </a:avLst>
          </a:prstGeom>
          <a:noFill/>
          <a:ln w="25400" algn="ctr">
            <a:solidFill>
              <a:schemeClr val="tx1"/>
            </a:solidFill>
          </a:ln>
        </p:spPr>
        <p:style>
          <a:lnRef idx="2">
            <a:schemeClr val="accent1">
              <a:shade val="20000"/>
            </a:schemeClr>
          </a:lnRef>
          <a:fillRef idx="1">
            <a:schemeClr val="accent1"/>
          </a:fillRef>
          <a:effectRef idx="0">
            <a:schemeClr val="accent1"/>
          </a:effectRef>
          <a:fontRef idx="minor">
            <a:schemeClr val="lt1"/>
          </a:fontRef>
        </p:style>
        <p:txBody>
          <a:bodyPr vert="horz" wrap="square" lIns="91440" tIns="45720" rIns="91440" bIns="45720" anchor="ctr">
            <a:noAutofit/>
          </a:bodyPr>
          <a:lstStyle/>
          <a:p>
            <a:pPr>
              <a:defRPr/>
            </a:pPr>
            <a:r>
              <a:rPr lang="en-US" altLang="ko-KR" sz="2200">
                <a:solidFill>
                  <a:schemeClr val="tx1"/>
                </a:solidFill>
                <a:latin typeface="궁서"/>
                <a:ea typeface="궁서"/>
              </a:rPr>
              <a:t>1.</a:t>
            </a:r>
            <a:r>
              <a:rPr lang="ko-KR" altLang="en-US" sz="2200">
                <a:solidFill>
                  <a:schemeClr val="tx1"/>
                </a:solidFill>
                <a:latin typeface="궁서"/>
                <a:ea typeface="궁서"/>
              </a:rPr>
              <a:t> </a:t>
            </a:r>
            <a:r>
              <a:rPr lang="en-US" altLang="ko-KR" sz="2200">
                <a:solidFill>
                  <a:schemeClr val="tx1"/>
                </a:solidFill>
                <a:latin typeface="궁서"/>
                <a:ea typeface="궁서"/>
              </a:rPr>
              <a:t>K</a:t>
            </a:r>
            <a:r>
              <a:rPr lang="ko-KR" altLang="en-US" sz="2200">
                <a:solidFill>
                  <a:schemeClr val="tx1"/>
                </a:solidFill>
                <a:latin typeface="궁서"/>
                <a:ea typeface="궁서"/>
              </a:rPr>
              <a:t>리그 경기 결과를 알수 있다</a:t>
            </a:r>
            <a:r>
              <a:rPr lang="en-US" altLang="ko-KR" sz="2200">
                <a:solidFill>
                  <a:schemeClr val="tx1"/>
                </a:solidFill>
                <a:latin typeface="궁서"/>
                <a:ea typeface="궁서"/>
              </a:rPr>
              <a:t>.</a:t>
            </a:r>
            <a:endParaRPr lang="en-US" altLang="ko-KR" sz="2200">
              <a:solidFill>
                <a:schemeClr val="tx1"/>
              </a:solidFill>
              <a:latin typeface="궁서"/>
              <a:ea typeface="궁서"/>
            </a:endParaRPr>
          </a:p>
          <a:p>
            <a:pPr>
              <a:defRPr/>
            </a:pPr>
            <a:r>
              <a:rPr lang="en-US" altLang="ko-KR" sz="2200">
                <a:solidFill>
                  <a:schemeClr val="tx1"/>
                </a:solidFill>
                <a:latin typeface="궁서"/>
                <a:ea typeface="궁서"/>
              </a:rPr>
              <a:t>2.</a:t>
            </a:r>
            <a:r>
              <a:rPr lang="ko-KR" altLang="en-US" sz="2200">
                <a:solidFill>
                  <a:schemeClr val="tx1"/>
                </a:solidFill>
                <a:latin typeface="궁서"/>
                <a:ea typeface="궁서"/>
              </a:rPr>
              <a:t> 경기 세부내용도 알수 있다</a:t>
            </a:r>
            <a:r>
              <a:rPr lang="en-US" altLang="ko-KR" sz="2200">
                <a:solidFill>
                  <a:schemeClr val="tx1"/>
                </a:solidFill>
                <a:latin typeface="궁서"/>
                <a:ea typeface="궁서"/>
              </a:rPr>
              <a:t>.</a:t>
            </a:r>
            <a:endParaRPr lang="en-US" altLang="ko-KR" sz="2200">
              <a:solidFill>
                <a:schemeClr val="tx1"/>
              </a:solidFill>
              <a:latin typeface="궁서"/>
              <a:ea typeface="궁서"/>
            </a:endParaRPr>
          </a:p>
          <a:p>
            <a:pPr>
              <a:defRPr/>
            </a:pPr>
            <a:r>
              <a:rPr lang="en-US" altLang="ko-KR" sz="2200">
                <a:solidFill>
                  <a:schemeClr val="tx1"/>
                </a:solidFill>
                <a:latin typeface="궁서"/>
                <a:ea typeface="궁서"/>
              </a:rPr>
              <a:t>3.</a:t>
            </a:r>
            <a:r>
              <a:rPr lang="ko-KR" altLang="en-US" sz="2200">
                <a:solidFill>
                  <a:schemeClr val="tx1"/>
                </a:solidFill>
                <a:latin typeface="궁서"/>
                <a:ea typeface="궁서"/>
              </a:rPr>
              <a:t> 팀에 속해있는 선수들을 볼수 있다</a:t>
            </a:r>
            <a:r>
              <a:rPr lang="en-US" altLang="ko-KR" sz="2200">
                <a:solidFill>
                  <a:schemeClr val="tx1"/>
                </a:solidFill>
                <a:latin typeface="궁서"/>
                <a:ea typeface="궁서"/>
              </a:rPr>
              <a:t>.</a:t>
            </a:r>
            <a:endParaRPr lang="en-US" altLang="ko-KR" sz="2200">
              <a:solidFill>
                <a:schemeClr val="tx1"/>
              </a:solidFill>
              <a:latin typeface="궁서"/>
              <a:ea typeface="궁서"/>
            </a:endParaRPr>
          </a:p>
          <a:p>
            <a:pPr>
              <a:defRPr/>
            </a:pPr>
            <a:r>
              <a:rPr lang="en-US" altLang="ko-KR" sz="2200">
                <a:solidFill>
                  <a:schemeClr val="tx1"/>
                </a:solidFill>
                <a:latin typeface="궁서"/>
                <a:ea typeface="궁서"/>
              </a:rPr>
              <a:t>4.</a:t>
            </a:r>
            <a:r>
              <a:rPr lang="ko-KR" altLang="en-US" sz="2200">
                <a:solidFill>
                  <a:schemeClr val="tx1"/>
                </a:solidFill>
                <a:latin typeface="궁서"/>
                <a:ea typeface="궁서"/>
              </a:rPr>
              <a:t> 선수에 대한 간략한 정보를 알 수 있다</a:t>
            </a:r>
            <a:r>
              <a:rPr lang="en-US" altLang="ko-KR" sz="2200">
                <a:solidFill>
                  <a:schemeClr val="tx1"/>
                </a:solidFill>
                <a:latin typeface="궁서"/>
                <a:ea typeface="궁서"/>
              </a:rPr>
              <a:t>.</a:t>
            </a:r>
            <a:endParaRPr lang="en-US" altLang="ko-KR" sz="2200">
              <a:solidFill>
                <a:schemeClr val="tx1"/>
              </a:solidFill>
              <a:latin typeface="궁서"/>
              <a:ea typeface="궁서"/>
            </a:endParaRPr>
          </a:p>
          <a:p>
            <a:pPr>
              <a:defRPr/>
            </a:pPr>
            <a:r>
              <a:rPr lang="en-US" altLang="ko-KR" sz="2200">
                <a:solidFill>
                  <a:schemeClr val="tx1"/>
                </a:solidFill>
                <a:latin typeface="궁서"/>
                <a:ea typeface="궁서"/>
              </a:rPr>
              <a:t>5.</a:t>
            </a:r>
            <a:r>
              <a:rPr lang="ko-KR" altLang="en-US" sz="2200">
                <a:solidFill>
                  <a:schemeClr val="tx1"/>
                </a:solidFill>
                <a:latin typeface="궁서"/>
                <a:ea typeface="궁서"/>
              </a:rPr>
              <a:t> 자유롭게 이야기 할 수 있는 게시판도 있다</a:t>
            </a:r>
            <a:r>
              <a:rPr lang="en-US" altLang="ko-KR" sz="2200">
                <a:solidFill>
                  <a:schemeClr val="tx1"/>
                </a:solidFill>
                <a:latin typeface="궁서"/>
                <a:ea typeface="궁서"/>
              </a:rPr>
              <a:t>.</a:t>
            </a:r>
            <a:endParaRPr lang="en-US" altLang="ko-KR" sz="2200">
              <a:solidFill>
                <a:schemeClr val="tx1"/>
              </a:solidFill>
              <a:latin typeface="궁서"/>
              <a:ea typeface="궁서"/>
            </a:endParaRPr>
          </a:p>
        </p:txBody>
      </p:sp>
      <p:sp>
        <p:nvSpPr>
          <p:cNvPr id="37" name=""/>
          <p:cNvSpPr/>
          <p:nvPr/>
        </p:nvSpPr>
        <p:spPr>
          <a:xfrm>
            <a:off x="485775" y="10115550"/>
            <a:ext cx="11220449" cy="2422524"/>
          </a:xfrm>
          <a:prstGeom prst="round2DiagRect">
            <a:avLst>
              <a:gd name="adj1" fmla="val 16667"/>
              <a:gd name="adj2" fmla="val 0"/>
            </a:avLst>
          </a:prstGeom>
          <a:noFill/>
          <a:ln w="25400" algn="ctr">
            <a:solidFill>
              <a:schemeClr val="tx1"/>
            </a:solidFill>
          </a:ln>
        </p:spPr>
        <p:style>
          <a:lnRef idx="2">
            <a:schemeClr val="accent1">
              <a:shade val="20000"/>
            </a:schemeClr>
          </a:lnRef>
          <a:fillRef idx="1">
            <a:schemeClr val="accent1"/>
          </a:fillRef>
          <a:effectRef idx="0">
            <a:schemeClr val="accent1"/>
          </a:effectRef>
          <a:fontRef idx="minor">
            <a:schemeClr val="lt1"/>
          </a:fontRef>
        </p:style>
        <p:txBody>
          <a:bodyPr vert="horz" wrap="square" lIns="91440" tIns="45720" rIns="91440" bIns="45720" anchor="ctr">
            <a:noAutofit/>
          </a:bodyPr>
          <a:lstStyle/>
          <a:p>
            <a:pPr>
              <a:defRPr/>
            </a:pPr>
            <a:r>
              <a:rPr lang="ko-KR" altLang="en-US" sz="2200">
                <a:solidFill>
                  <a:schemeClr val="tx1"/>
                </a:solidFill>
                <a:latin typeface="궁서"/>
                <a:ea typeface="궁서"/>
              </a:rPr>
              <a:t>다운로드 링크 </a:t>
            </a:r>
            <a:r>
              <a:rPr lang="en-US" altLang="ko-KR" sz="2200">
                <a:solidFill>
                  <a:schemeClr val="tx1"/>
                </a:solidFill>
                <a:latin typeface="궁서"/>
                <a:ea typeface="궁서"/>
              </a:rPr>
              <a:t>:</a:t>
            </a:r>
            <a:endParaRPr lang="en-US" altLang="ko-KR" sz="2200">
              <a:solidFill>
                <a:schemeClr val="tx1"/>
              </a:solidFill>
              <a:latin typeface="궁서"/>
              <a:ea typeface="궁서"/>
            </a:endParaRPr>
          </a:p>
          <a:p>
            <a:pPr>
              <a:defRPr/>
            </a:pPr>
            <a:endParaRPr lang="en-US" altLang="ko-KR" sz="2200">
              <a:solidFill>
                <a:schemeClr val="tx1"/>
              </a:solidFill>
              <a:latin typeface="궁서"/>
              <a:ea typeface="궁서"/>
            </a:endParaRPr>
          </a:p>
          <a:p>
            <a:pPr>
              <a:defRPr/>
            </a:pPr>
            <a:r>
              <a:rPr lang="ko-KR" altLang="en-US" sz="2200">
                <a:solidFill>
                  <a:schemeClr val="tx1"/>
                </a:solidFill>
                <a:latin typeface="궁서"/>
                <a:ea typeface="궁서"/>
              </a:rPr>
              <a:t>형상관리주소 </a:t>
            </a:r>
            <a:r>
              <a:rPr lang="en-US" altLang="ko-KR" sz="2200">
                <a:solidFill>
                  <a:schemeClr val="tx1"/>
                </a:solidFill>
                <a:latin typeface="궁서"/>
                <a:ea typeface="궁서"/>
              </a:rPr>
              <a:t>:</a:t>
            </a:r>
            <a:r>
              <a:rPr lang="ko-KR" altLang="en-US" sz="2200">
                <a:solidFill>
                  <a:schemeClr val="tx1"/>
                </a:solidFill>
                <a:latin typeface="궁서"/>
                <a:ea typeface="궁서"/>
              </a:rPr>
              <a:t> </a:t>
            </a:r>
            <a:r>
              <a:rPr lang="en-US" altLang="ko-KR" sz="2200">
                <a:solidFill>
                  <a:schemeClr val="tx1"/>
                </a:solidFill>
                <a:latin typeface="궁서"/>
                <a:ea typeface="궁서"/>
              </a:rPr>
              <a:t>http://github.com/OzawaLio/K_League_info</a:t>
            </a:r>
            <a:endParaRPr lang="en-US" altLang="ko-KR" sz="2200">
              <a:solidFill>
                <a:schemeClr val="tx1"/>
              </a:solidFill>
              <a:latin typeface="궁서"/>
              <a:ea typeface="궁서"/>
            </a:endParaRPr>
          </a:p>
        </p:txBody>
      </p:sp>
      <p:sp>
        <p:nvSpPr>
          <p:cNvPr id="38" name=""/>
          <p:cNvSpPr/>
          <p:nvPr/>
        </p:nvSpPr>
        <p:spPr>
          <a:xfrm>
            <a:off x="485775" y="13315952"/>
            <a:ext cx="11220449" cy="2022474"/>
          </a:xfrm>
          <a:prstGeom prst="round2DiagRect">
            <a:avLst>
              <a:gd name="adj1" fmla="val 16667"/>
              <a:gd name="adj2" fmla="val 0"/>
            </a:avLst>
          </a:prstGeom>
          <a:noFill/>
          <a:ln w="25400" algn="ctr">
            <a:solidFill>
              <a:schemeClr val="tx1"/>
            </a:solidFill>
          </a:ln>
        </p:spPr>
        <p:style>
          <a:lnRef idx="2">
            <a:schemeClr val="accent1">
              <a:shade val="20000"/>
            </a:schemeClr>
          </a:lnRef>
          <a:fillRef idx="1">
            <a:schemeClr val="accent1"/>
          </a:fillRef>
          <a:effectRef idx="0">
            <a:schemeClr val="accent1"/>
          </a:effectRef>
          <a:fontRef idx="minor">
            <a:schemeClr val="lt1"/>
          </a:fontRef>
        </p:style>
        <p:txBody>
          <a:bodyPr vert="horz" wrap="square" lIns="91440" tIns="45720" rIns="91440" bIns="45720" anchor="ctr">
            <a:noAutofit/>
          </a:bodyPr>
          <a:lstStyle/>
          <a:p>
            <a:pPr algn="ctr">
              <a:defRPr/>
            </a:pPr>
            <a:r>
              <a:rPr lang="ko-KR" altLang="en-US" sz="2200">
                <a:solidFill>
                  <a:schemeClr val="tx1"/>
                </a:solidFill>
                <a:latin typeface="궁서"/>
                <a:ea typeface="궁서"/>
              </a:rPr>
              <a:t>사람들이 </a:t>
            </a:r>
            <a:r>
              <a:rPr lang="en-US" altLang="ko-KR" sz="2200">
                <a:solidFill>
                  <a:schemeClr val="tx1"/>
                </a:solidFill>
                <a:latin typeface="궁서"/>
                <a:ea typeface="궁서"/>
              </a:rPr>
              <a:t>K</a:t>
            </a:r>
            <a:r>
              <a:rPr lang="ko-KR" altLang="en-US" sz="2200">
                <a:solidFill>
                  <a:schemeClr val="tx1"/>
                </a:solidFill>
                <a:latin typeface="궁서"/>
                <a:ea typeface="궁서"/>
              </a:rPr>
              <a:t>리그에 관련된 정보를 더욱 손쉽고 편하게 찾아볼 수 있어</a:t>
            </a:r>
            <a:r>
              <a:rPr lang="en-US" altLang="ko-KR" sz="2200">
                <a:solidFill>
                  <a:schemeClr val="tx1"/>
                </a:solidFill>
                <a:latin typeface="궁서"/>
                <a:ea typeface="궁서"/>
              </a:rPr>
              <a:t>,</a:t>
            </a:r>
            <a:r>
              <a:rPr lang="ko-KR" altLang="en-US" sz="2200">
                <a:solidFill>
                  <a:schemeClr val="tx1"/>
                </a:solidFill>
                <a:latin typeface="궁서"/>
                <a:ea typeface="궁서"/>
              </a:rPr>
              <a:t> </a:t>
            </a:r>
            <a:r>
              <a:rPr lang="en-US" altLang="ko-KR" sz="2200">
                <a:solidFill>
                  <a:schemeClr val="tx1"/>
                </a:solidFill>
                <a:latin typeface="궁서"/>
                <a:ea typeface="궁서"/>
              </a:rPr>
              <a:t>K</a:t>
            </a:r>
            <a:r>
              <a:rPr lang="ko-KR" altLang="en-US" sz="2200">
                <a:solidFill>
                  <a:schemeClr val="tx1"/>
                </a:solidFill>
                <a:latin typeface="궁서"/>
                <a:ea typeface="궁서"/>
              </a:rPr>
              <a:t>리그에 대한 관심도가 올라갈 것이라 기대한다</a:t>
            </a:r>
            <a:r>
              <a:rPr lang="en-US" altLang="ko-KR" sz="2200">
                <a:solidFill>
                  <a:schemeClr val="tx1"/>
                </a:solidFill>
                <a:latin typeface="궁서"/>
                <a:ea typeface="궁서"/>
              </a:rPr>
              <a:t>.</a:t>
            </a:r>
            <a:endParaRPr lang="en-US" altLang="ko-KR" sz="2200">
              <a:solidFill>
                <a:schemeClr val="tx1"/>
              </a:solidFill>
              <a:latin typeface="궁서"/>
              <a:ea typeface="궁서"/>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theme/theme1.xml><?xml version="1.0" encoding="utf-8"?>
<a:theme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name="Office 테마">
  <a:themeElements>
    <a:clrScheme name="Office 테마">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테마">
      <a:majorFont>
        <a:latin typeface="Calibri Light" panose="20"/>
        <a:ea typeface=""/>
        <a:cs typeface=""/>
        <a:font script="Jpan" typeface="Yu Gothic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20"/>
        <a:ea typeface=""/>
        <a:cs typeface=""/>
        <a:font script="Jpan" typeface="Yu Gothic"/>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테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ep:Properties xmlns:r="http://schemas.openxmlformats.org/officeDocument/2006/relationships" xmlns:ep="http://schemas.openxmlformats.org/officeDocument/2006/extended-properties" xmlns:vt="http://schemas.openxmlformats.org/officeDocument/2006/docPropsVTypes">
  <ep:Manager/>
  <ep:Company/>
  <ep:Words>110</ep:Words>
  <ep:PresentationFormat>사용자 지정</ep:PresentationFormat>
  <ep:Paragraphs>15</ep:Paragraphs>
  <ep:Slides>1</ep:Slides>
  <ep:Notes>0</ep:Notes>
  <ep:TotalTime>0</ep:TotalTime>
  <ep:HiddenSlides>0</ep:HiddenSlides>
  <ep:MMClips>0</ep:MMClips>
  <ep:HeadingPairs>
    <vt:vector size="4" baseType="variant">
      <vt:variant>
        <vt:lpstr>테마</vt:lpstr>
      </vt:variant>
      <vt:variant>
        <vt:i4>1</vt:i4>
      </vt:variant>
      <vt:variant>
        <vt:lpstr>슬라이드 제목</vt:lpstr>
      </vt:variant>
      <vt:variant>
        <vt:i4>1</vt:i4>
      </vt:variant>
    </vt:vector>
  </ep:HeadingPairs>
  <ep:TitlesOfParts>
    <vt:vector size="2" baseType="lpstr">
      <vt:lpstr>Office 테마</vt:lpstr>
      <vt:lpstr>슬라이드 1</vt:lpstr>
    </vt:vector>
  </ep:TitlesOfParts>
  <ep:HyperlinkBase/>
  <ep:Application>Show</ep:Application>
  <ep:AppVersion>12.0000</ep:AppVersion>
</ep:Properties>
</file>

<file path=docProps/core.xml><?xml version="1.0" encoding="utf-8"?>
<cp:coreProperties xmlns:r="http://schemas.openxmlformats.org/officeDocument/2006/relationships" xmlns:cp="http://schemas.openxmlformats.org/package/2006/metadata/core-properties" xmlns:dc="http://purl.org/dc/elements/1.1/" xmlns:dcterms="http://purl.org/dc/terms/" xmlns:dcmitype="http://purl.org/dc/dcmitype/" xmlns:xsi="http://www.w3.org/2001/XMLSchema-instance">
  <dcterms:created xsi:type="dcterms:W3CDTF">2020-05-20T00:21:09.000</dcterms:created>
  <dc:creator>Windows User</dc:creator>
  <cp:lastModifiedBy>bvon9</cp:lastModifiedBy>
  <dcterms:modified xsi:type="dcterms:W3CDTF">2020-10-19T11:46:12.582</dcterms:modified>
  <cp:revision>17</cp:revision>
  <dc:title>PowerPoint 프레젠테이션</dc:title>
  <cp:version>0906.0100.01</cp:version>
</cp:coreProperties>
</file>