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c5e2b34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c5e2b34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c5e2b349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c5e2b349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c5e2b349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c5e2b349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c5e2b349f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c5e2b349f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c5e2b349f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c5e2b349f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/>
              <a:t>By Eli Levy, Oze Botach, Azriel Bachrach, Max Friedman, Koby Rosinsky, Asher Kirshtein, Nechama Buchbinder, Yaakov Baker </a:t>
            </a:r>
            <a:endParaRPr sz="2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/>
              <a:t>RegressionLine</a:t>
            </a:r>
            <a:endParaRPr i="1"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</a:t>
            </a:r>
            <a:r>
              <a:rPr lang="en" sz="2866"/>
              <a:t>Summarizing SEC Documents is Difficult</a:t>
            </a:r>
            <a:endParaRPr sz="2866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regular SEC document is filed with boilerplate  information and </a:t>
            </a:r>
            <a:r>
              <a:rPr lang="en" sz="1500"/>
              <a:t>paragraphs</a:t>
            </a:r>
            <a:r>
              <a:rPr lang="en" sz="1500"/>
              <a:t>  to avoid legal liability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They also show a very limited </a:t>
            </a:r>
            <a:r>
              <a:rPr lang="en" sz="1500"/>
              <a:t>chronological</a:t>
            </a:r>
            <a:r>
              <a:rPr lang="en" sz="1500"/>
              <a:t> range, many items have only a single period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Combing through 100’s of documents is extremely </a:t>
            </a:r>
            <a:r>
              <a:rPr lang="en" sz="1500"/>
              <a:t>complicated</a:t>
            </a:r>
            <a:r>
              <a:rPr lang="en" sz="1500"/>
              <a:t> and hard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RegressionLine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our application, u</a:t>
            </a:r>
            <a:r>
              <a:rPr lang="en" sz="1600"/>
              <a:t>sers can enter a stock ticker and our systems fetch, parse and analyze the data.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Live Pull SEC EDGAR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API For Stock Search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Then it returns a clean interface showing important metrics that include unusual moves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Apple Stock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56909" l="0" r="9494" t="0"/>
          <a:stretch/>
        </p:blipFill>
        <p:spPr>
          <a:xfrm>
            <a:off x="913513" y="1489700"/>
            <a:ext cx="7806868" cy="257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11839" l="0" r="0" t="0"/>
          <a:stretch/>
        </p:blipFill>
        <p:spPr>
          <a:xfrm>
            <a:off x="1746300" y="879349"/>
            <a:ext cx="5651400" cy="338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11839" l="0" r="0" t="1362"/>
          <a:stretch/>
        </p:blipFill>
        <p:spPr>
          <a:xfrm>
            <a:off x="2007725" y="416825"/>
            <a:ext cx="5618452" cy="430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