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70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FB2002-7122-47C0-90F3-9A3825609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5851" y="2711354"/>
            <a:ext cx="7740722" cy="581886"/>
          </a:xfrm>
        </p:spPr>
        <p:txBody>
          <a:bodyPr>
            <a:noAutofit/>
          </a:bodyPr>
          <a:lstStyle/>
          <a:p>
            <a:pPr algn="ctr"/>
            <a:r>
              <a:rPr lang="hu-HU" sz="4800" dirty="0"/>
              <a:t>NETCORE SOLUTION KFT.	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B7B64488-BF51-4EA6-877C-BB2763B39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8856" y="3564760"/>
            <a:ext cx="8637072" cy="977621"/>
          </a:xfrm>
        </p:spPr>
        <p:txBody>
          <a:bodyPr/>
          <a:lstStyle/>
          <a:p>
            <a:r>
              <a:rPr lang="hu-HU" dirty="0"/>
              <a:t>Készítette: szabó </a:t>
            </a:r>
            <a:r>
              <a:rPr lang="hu-HU" dirty="0" err="1"/>
              <a:t>gergő</a:t>
            </a:r>
            <a:r>
              <a:rPr lang="hu-HU" dirty="0"/>
              <a:t>, nagy </a:t>
            </a:r>
            <a:r>
              <a:rPr lang="hu-HU" dirty="0" err="1"/>
              <a:t>dávid</a:t>
            </a:r>
            <a:r>
              <a:rPr lang="hu-HU" dirty="0"/>
              <a:t>, farkas </a:t>
            </a:r>
            <a:r>
              <a:rPr lang="hu-HU" dirty="0" err="1"/>
              <a:t>richárd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43180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E90415-9EC8-484D-B2F4-83D8CC7D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685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Adatkezelési Központ (Zöld rész)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71774-EB8B-42B6-8193-EF71F23213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363958"/>
            <a:ext cx="6324167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Eszközök: PC-k, szerverek, nyomtatók, WiFi routerek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Feladat: adatok tárolása, feldolgozása, megosztása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Központi szerep a hálózatban</a:t>
            </a:r>
          </a:p>
        </p:txBody>
      </p:sp>
    </p:spTree>
    <p:extLst>
      <p:ext uri="{BB962C8B-B14F-4D97-AF65-F5344CB8AC3E}">
        <p14:creationId xmlns:p14="http://schemas.microsoft.com/office/powerpoint/2010/main" val="637592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92D210-8EFB-469E-92CA-D3246C164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4" y="2506209"/>
            <a:ext cx="8168670" cy="3450613"/>
          </a:xfrm>
        </p:spPr>
        <p:txBody>
          <a:bodyPr/>
          <a:lstStyle/>
          <a:p>
            <a:r>
              <a:rPr lang="hu-HU" sz="2400" dirty="0"/>
              <a:t>Az Adatkezelési Központ a hálózat szíve.  </a:t>
            </a:r>
          </a:p>
          <a:p>
            <a:r>
              <a:rPr lang="hu-HU" sz="2400" dirty="0"/>
              <a:t>Itt helyezkednek el a szerverek, amelyek az adatok tárolását és kezelését végzik.</a:t>
            </a:r>
          </a:p>
          <a:p>
            <a:r>
              <a:rPr lang="hu-HU" sz="2400" dirty="0"/>
              <a:t>A nyomtató és a kliensgépek itt közvetlenül kapcsolódnak a központi hálózathoz, így gyorsan és hatékonyan elérhetők</a:t>
            </a:r>
            <a:r>
              <a:rPr lang="hu-HU" dirty="0"/>
              <a:t>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D844D05-541D-4447-88E8-D181919CA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1284" y="2180771"/>
            <a:ext cx="3436099" cy="349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43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B79CCD-6149-4610-BC5B-F986088E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846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Adminisztratív Részleg (Piros rész)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FB9448-66D1-4613-AC09-40C57CA2A2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771543"/>
            <a:ext cx="922239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Eszközök: 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sok PC, laptop, nyomtatók, Windows és Linux szerver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Feladat: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irodai munka, adminisztráció, dokumentumkezelés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Sűrű </a:t>
            </a:r>
            <a:r>
              <a:rPr kumimoji="0" lang="hu-HU" alt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-alapú hálózat a megbízható kapcsolatokért</a:t>
            </a:r>
          </a:p>
        </p:txBody>
      </p:sp>
    </p:spTree>
    <p:extLst>
      <p:ext uri="{BB962C8B-B14F-4D97-AF65-F5344CB8AC3E}">
        <p14:creationId xmlns:p14="http://schemas.microsoft.com/office/powerpoint/2010/main" val="89970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5295FEE-AA90-495C-937B-B9BD0E082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171" y="2240134"/>
            <a:ext cx="7952478" cy="3450613"/>
          </a:xfrm>
        </p:spPr>
        <p:txBody>
          <a:bodyPr>
            <a:normAutofit/>
          </a:bodyPr>
          <a:lstStyle/>
          <a:p>
            <a:r>
              <a:rPr lang="hu-HU" sz="2400" dirty="0"/>
              <a:t>Az Adminisztratív Részlegben működnek az irodai munkaállomások.</a:t>
            </a:r>
          </a:p>
          <a:p>
            <a:r>
              <a:rPr lang="hu-HU" sz="2400" dirty="0"/>
              <a:t> Sok PC, laptop és nyomtató kapcsolódik itt össze.</a:t>
            </a:r>
          </a:p>
          <a:p>
            <a:r>
              <a:rPr lang="hu-HU" sz="2400" dirty="0"/>
              <a:t> Emellett két szerver is található: egy Windows és egy Linux szerver, amelyek különböző szolgáltatásokat biztosítanak az adminisztratív dolgozók számára.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21E8AEC-9DF4-4D3A-8785-4656E0F2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289" y="1988191"/>
            <a:ext cx="3480540" cy="3985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7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D3261A-8976-46DD-9BE3-1507DCB0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0989" y="1168934"/>
            <a:ext cx="9603275" cy="562887"/>
          </a:xfrm>
        </p:spPr>
        <p:txBody>
          <a:bodyPr>
            <a:noAutofit/>
          </a:bodyPr>
          <a:lstStyle/>
          <a:p>
            <a:pPr algn="ctr"/>
            <a:r>
              <a:rPr lang="hu-HU" sz="3600" dirty="0"/>
              <a:t>kép a topológiáról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2D9B54C4-28C3-4862-ACE4-8317B57ECB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3416" y="1971413"/>
            <a:ext cx="7298423" cy="4022856"/>
          </a:xfrm>
        </p:spPr>
      </p:pic>
    </p:spTree>
    <p:extLst>
      <p:ext uri="{BB962C8B-B14F-4D97-AF65-F5344CB8AC3E}">
        <p14:creationId xmlns:p14="http://schemas.microsoft.com/office/powerpoint/2010/main" val="6669378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86D5712-D744-4944-BCE5-336C073F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Összefoglalás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46B165-A2E1-4B3D-9015-9A8A5F7431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5958" y="2090172"/>
            <a:ext cx="5445722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Három részleg, egy egységes hálózat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Megbízható és biztonságos működés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Bővíthető és rugalmas kialakítás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Valós vállalati környezetet modellez</a:t>
            </a:r>
          </a:p>
        </p:txBody>
      </p:sp>
    </p:spTree>
    <p:extLst>
      <p:ext uri="{BB962C8B-B14F-4D97-AF65-F5344CB8AC3E}">
        <p14:creationId xmlns:p14="http://schemas.microsoft.com/office/powerpoint/2010/main" val="361145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66EE0DE-DC0B-48F8-97E9-0B721F8B7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Összefoglalva, a kiépített hálózat három különálló részleget fog össze, de mégis egységes rendszert alkot. </a:t>
            </a:r>
          </a:p>
          <a:p>
            <a:r>
              <a:rPr lang="hu-HU" sz="2400" dirty="0"/>
              <a:t>A topológia stabil, biztonságos és könnyen bővíthető. </a:t>
            </a:r>
          </a:p>
          <a:p>
            <a:r>
              <a:rPr lang="hu-HU" sz="2400" dirty="0"/>
              <a:t>Így ideális megoldás egy vállalat informatikai infrastruktúrájának támogatására.</a:t>
            </a:r>
          </a:p>
        </p:txBody>
      </p:sp>
    </p:spTree>
    <p:extLst>
      <p:ext uri="{BB962C8B-B14F-4D97-AF65-F5344CB8AC3E}">
        <p14:creationId xmlns:p14="http://schemas.microsoft.com/office/powerpoint/2010/main" val="3294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A8616B-47EC-45B7-82E0-C164E5306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938" y="867037"/>
            <a:ext cx="10662124" cy="1049235"/>
          </a:xfrm>
        </p:spPr>
        <p:txBody>
          <a:bodyPr>
            <a:normAutofit/>
          </a:bodyPr>
          <a:lstStyle/>
          <a:p>
            <a:pPr algn="ctr"/>
            <a:r>
              <a:rPr lang="hu-HU" dirty="0"/>
              <a:t>A </a:t>
            </a:r>
            <a:r>
              <a:rPr lang="hu-HU" b="1" dirty="0" err="1"/>
              <a:t>NetCore</a:t>
            </a:r>
            <a:r>
              <a:rPr lang="hu-HU" b="1" dirty="0"/>
              <a:t> </a:t>
            </a:r>
            <a:r>
              <a:rPr lang="hu-HU" b="1" dirty="0" err="1"/>
              <a:t>Solutions</a:t>
            </a:r>
            <a:r>
              <a:rPr lang="hu-HU" b="1" dirty="0"/>
              <a:t> Kft.</a:t>
            </a:r>
            <a:r>
              <a:rPr lang="hu-HU" dirty="0"/>
              <a:t> egy IT szolgáltató vállalat, amely több részleget működtet: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A89695-9DFA-49C3-A357-4BA5B14F85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8258" y="2837321"/>
            <a:ext cx="997548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Technikai Osztály: </a:t>
            </a:r>
            <a:r>
              <a:rPr kumimoji="0" lang="hu-HU" altLang="hu-HU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Foglalkozik a vállalat eszközeinek karbantartásával, fejlesztésével (PC-k, laptopok, routerek, stb.).</a:t>
            </a:r>
            <a:endParaRPr lang="hu-HU" altLang="hu-H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hu-HU" altLang="hu-HU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Adatkezelési Központ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Felelős a belső adatforgalomért, adatbázisokért, és a dokumentációk kezeléséért.</a:t>
            </a:r>
            <a:endParaRPr lang="hu-HU" altLang="hu-HU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Adminisztratív Részleg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Foglalkozik a napi működéshez szükséges adminisztratív és ügyviteli feladatokkal.</a:t>
            </a:r>
          </a:p>
        </p:txBody>
      </p:sp>
    </p:spTree>
    <p:extLst>
      <p:ext uri="{BB962C8B-B14F-4D97-AF65-F5344CB8AC3E}">
        <p14:creationId xmlns:p14="http://schemas.microsoft.com/office/powerpoint/2010/main" val="2329918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1025E94-2DBE-4BDF-B8BE-4348295B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23205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4400" dirty="0"/>
              <a:t>Mi a célja a cégnek?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A66037-EB25-4CBD-BA2E-DAB42EB1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A cégünk által kiépített hálózati topológia, amely három fő részleget kapcsol össze:             A Technikai Osztályt, az Adatkezelési Központot és az Adminisztratív Részleget. </a:t>
            </a:r>
          </a:p>
          <a:p>
            <a:pPr marL="0" indent="0">
              <a:buNone/>
            </a:pPr>
            <a:endParaRPr lang="hu-HU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60E445-399D-4716-B71E-5368414D5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1579" y="3178382"/>
            <a:ext cx="368883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Skálázható és bővíthető struktúra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Logikus, bontott kialakítás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 és biztonságos működés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Valós céges modellezés</a:t>
            </a:r>
          </a:p>
        </p:txBody>
      </p:sp>
    </p:spTree>
    <p:extLst>
      <p:ext uri="{BB962C8B-B14F-4D97-AF65-F5344CB8AC3E}">
        <p14:creationId xmlns:p14="http://schemas.microsoft.com/office/powerpoint/2010/main" val="2723273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C032D1-99E6-49D3-BEDC-42C5DF7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691" y="1182024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Miért ezt a topológiát választottuk?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D27FF01-7E5A-4780-9B1C-974C552B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Ezt a topológiát azért választottuk, mert jól elkülöníti a cégen belüli részlegeket, ugyanakkor központilag összekapcsolja őket.</a:t>
            </a:r>
          </a:p>
          <a:p>
            <a:r>
              <a:rPr lang="hu-HU" dirty="0"/>
              <a:t>Minden részleg önállóan is működhet, de az együttműködés is biztosított.</a:t>
            </a:r>
          </a:p>
          <a:p>
            <a:r>
              <a:rPr lang="hu-HU" dirty="0"/>
              <a:t> A hálózat bármikor könnyen bővíthető további eszközökkel. </a:t>
            </a:r>
          </a:p>
        </p:txBody>
      </p:sp>
    </p:spTree>
    <p:extLst>
      <p:ext uri="{BB962C8B-B14F-4D97-AF65-F5344CB8AC3E}">
        <p14:creationId xmlns:p14="http://schemas.microsoft.com/office/powerpoint/2010/main" val="34190357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9332DED-54EE-4C11-8012-4EBEF3ADF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52967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Hogyan működik a hálózat?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3737CE-0A33-45F7-85A0-4B3F9D1A3A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98370"/>
            <a:ext cx="5984331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Minden részleg saját alhálózattal rendelkezik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Routerek kapcsolják össze az alhálózatokat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Switchek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biztosítják a helyi kapcsolatot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WiFi routerek a vezeték nélküli hozzáféréshez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Szerverek szolgáltatásokat nyújtanak a felhasználóknak</a:t>
            </a:r>
          </a:p>
        </p:txBody>
      </p:sp>
    </p:spTree>
    <p:extLst>
      <p:ext uri="{BB962C8B-B14F-4D97-AF65-F5344CB8AC3E}">
        <p14:creationId xmlns:p14="http://schemas.microsoft.com/office/powerpoint/2010/main" val="2080905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20505324-47D6-4FC2-8206-0846D86A5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604375" cy="3449638"/>
          </a:xfrm>
        </p:spPr>
        <p:txBody>
          <a:bodyPr/>
          <a:lstStyle/>
          <a:p>
            <a:r>
              <a:rPr lang="hu-HU" dirty="0"/>
              <a:t>A hálózat úgy működik, hogy minden részleg külön alhálózatot kapott, melyeket a központi routerek kötnek össze.  </a:t>
            </a:r>
          </a:p>
          <a:p>
            <a:r>
              <a:rPr lang="hu-HU" dirty="0"/>
              <a:t>A </a:t>
            </a:r>
            <a:r>
              <a:rPr lang="hu-HU" dirty="0" err="1"/>
              <a:t>switchek</a:t>
            </a:r>
            <a:r>
              <a:rPr lang="hu-HU" dirty="0"/>
              <a:t> osztják szét a kapcsolatot a helyi eszközök között, a WiFi routerek pedig lehetővé teszik a vezeték nélküli hozzáférést. </a:t>
            </a:r>
          </a:p>
          <a:p>
            <a:r>
              <a:rPr lang="hu-HU" dirty="0"/>
              <a:t>A központi szerverek biztosítják a legfontosabb szolgáltatásokat, például fájlmegosztást vagy nyomtatást.</a:t>
            </a:r>
          </a:p>
        </p:txBody>
      </p:sp>
    </p:spTree>
    <p:extLst>
      <p:ext uri="{BB962C8B-B14F-4D97-AF65-F5344CB8AC3E}">
        <p14:creationId xmlns:p14="http://schemas.microsoft.com/office/powerpoint/2010/main" val="24278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29E9CC3-ACF0-4288-9452-0BDA992C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148468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IP CÍMEK TÁBLÁZATA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1F401C7C-7A7B-471B-9183-7900218AD5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7368" y="1862356"/>
            <a:ext cx="7817264" cy="4190636"/>
          </a:xfrm>
        </p:spPr>
      </p:pic>
    </p:spTree>
    <p:extLst>
      <p:ext uri="{BB962C8B-B14F-4D97-AF65-F5344CB8AC3E}">
        <p14:creationId xmlns:p14="http://schemas.microsoft.com/office/powerpoint/2010/main" val="1566026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95288F-7888-4F20-A677-71D86A8FA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40079"/>
            <a:ext cx="9603275" cy="1049235"/>
          </a:xfrm>
        </p:spPr>
        <p:txBody>
          <a:bodyPr>
            <a:normAutofit/>
          </a:bodyPr>
          <a:lstStyle/>
          <a:p>
            <a:pPr algn="ctr"/>
            <a:r>
              <a:rPr lang="hu-HU" sz="3600" dirty="0"/>
              <a:t>Technikai Osztály (Kék rész)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E8ADA1-7E3A-4BC5-9475-839427ADB1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267704"/>
            <a:ext cx="7851829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Eszközök: PC-k, laptopok, </a:t>
            </a:r>
            <a:r>
              <a:rPr kumimoji="0" lang="hu-HU" altLang="hu-H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</a:t>
            </a: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-ek, routerek, WiFi routerek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Feladat: belső informatikai támogatás, kliensgépek kezelése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Internethez és központi hálózathoz kapcsolódás routeren keresztül</a:t>
            </a:r>
          </a:p>
        </p:txBody>
      </p:sp>
    </p:spTree>
    <p:extLst>
      <p:ext uri="{BB962C8B-B14F-4D97-AF65-F5344CB8AC3E}">
        <p14:creationId xmlns:p14="http://schemas.microsoft.com/office/powerpoint/2010/main" val="3828726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92E1E8CC-23FF-46EC-B6E0-7939ED8C4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3" y="2687626"/>
            <a:ext cx="8086987" cy="3293596"/>
          </a:xfrm>
        </p:spPr>
        <p:txBody>
          <a:bodyPr>
            <a:normAutofit/>
          </a:bodyPr>
          <a:lstStyle/>
          <a:p>
            <a:r>
              <a:rPr lang="hu-HU" sz="2400" dirty="0"/>
              <a:t>A Technikai Osztály feladata az informatikai háttér biztosítása. </a:t>
            </a:r>
          </a:p>
          <a:p>
            <a:r>
              <a:rPr lang="hu-HU" sz="2400" dirty="0"/>
              <a:t>Itt találhatók a kliensgépek, valamint a belső router és </a:t>
            </a:r>
            <a:r>
              <a:rPr lang="hu-HU" sz="2400" dirty="0" err="1"/>
              <a:t>switch</a:t>
            </a:r>
            <a:r>
              <a:rPr lang="hu-HU" sz="2400" dirty="0"/>
              <a:t>, amelyek az internethez és a központi hálózathoz is kapcsolódnak.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DAF27E2-BC60-45DD-9A5E-10F0BC9C4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0936" y="2044750"/>
            <a:ext cx="2583809" cy="369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7578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{70B3DDD7-C47C-406C-9911-84AE1F05647F}TFc986dd65-aaf0-4d5c-bef9-9c391ee05f7bf96d489c-8a1f053c11b7</Template>
  <TotalTime>241</TotalTime>
  <Words>521</Words>
  <Application>Microsoft Office PowerPoint</Application>
  <PresentationFormat>Szélesvásznú</PresentationFormat>
  <Paragraphs>73</Paragraphs>
  <Slides>16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Galéria</vt:lpstr>
      <vt:lpstr>NETCORE SOLUTION KFT. </vt:lpstr>
      <vt:lpstr>A NetCore Solutions Kft. egy IT szolgáltató vállalat, amely több részleget működtet:</vt:lpstr>
      <vt:lpstr>Mi a célja a cégnek?</vt:lpstr>
      <vt:lpstr>Miért ezt a topológiát választottuk?</vt:lpstr>
      <vt:lpstr>Hogyan működik a hálózat?</vt:lpstr>
      <vt:lpstr>PowerPoint-bemutató</vt:lpstr>
      <vt:lpstr>IP CÍMEK TÁBLÁZATA</vt:lpstr>
      <vt:lpstr>Technikai Osztály (Kék rész) </vt:lpstr>
      <vt:lpstr>PowerPoint-bemutató</vt:lpstr>
      <vt:lpstr>Adatkezelési Központ (Zöld rész)</vt:lpstr>
      <vt:lpstr>PowerPoint-bemutató</vt:lpstr>
      <vt:lpstr>Adminisztratív Részleg (Piros rész)</vt:lpstr>
      <vt:lpstr>PowerPoint-bemutató</vt:lpstr>
      <vt:lpstr>kép a topológiáról</vt:lpstr>
      <vt:lpstr>Összefoglalás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NETCORE SOLUTION KFT.</dc:title>
  <dc:creator>Benjámin Szekeres</dc:creator>
  <cp:lastModifiedBy>Benjámin Szekeres</cp:lastModifiedBy>
  <cp:revision>9</cp:revision>
  <dcterms:created xsi:type="dcterms:W3CDTF">2025-09-24T08:14:21Z</dcterms:created>
  <dcterms:modified xsi:type="dcterms:W3CDTF">2025-09-26T09:43:22Z</dcterms:modified>
</cp:coreProperties>
</file>