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68" r:id="rId18"/>
    <p:sldId id="272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B2002-7122-47C0-90F3-9A382560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851" y="2711354"/>
            <a:ext cx="7740722" cy="581886"/>
          </a:xfrm>
        </p:spPr>
        <p:txBody>
          <a:bodyPr>
            <a:noAutofit/>
          </a:bodyPr>
          <a:lstStyle/>
          <a:p>
            <a:pPr algn="ctr"/>
            <a:r>
              <a:rPr lang="hu-HU" sz="4800" dirty="0"/>
              <a:t>NETCORE SOLUTION KFT.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B64488-BF51-4EA6-877C-BB2763B3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856" y="3564760"/>
            <a:ext cx="8637072" cy="977621"/>
          </a:xfrm>
        </p:spPr>
        <p:txBody>
          <a:bodyPr/>
          <a:lstStyle/>
          <a:p>
            <a:r>
              <a:rPr lang="hu-HU" dirty="0"/>
              <a:t>Készítette: szabó </a:t>
            </a:r>
            <a:r>
              <a:rPr lang="hu-HU" dirty="0" err="1"/>
              <a:t>gergő</a:t>
            </a:r>
            <a:r>
              <a:rPr lang="hu-HU" dirty="0"/>
              <a:t>, nagy </a:t>
            </a:r>
            <a:r>
              <a:rPr lang="hu-HU" dirty="0" err="1"/>
              <a:t>dávid</a:t>
            </a:r>
            <a:r>
              <a:rPr lang="hu-HU" dirty="0"/>
              <a:t>, farkas </a:t>
            </a:r>
            <a:r>
              <a:rPr lang="hu-HU" dirty="0" err="1"/>
              <a:t>richárd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318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E1E8CC-23FF-46EC-B6E0-7939ED8C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2687626"/>
            <a:ext cx="8086987" cy="3293596"/>
          </a:xfrm>
        </p:spPr>
        <p:txBody>
          <a:bodyPr>
            <a:normAutofit/>
          </a:bodyPr>
          <a:lstStyle/>
          <a:p>
            <a:r>
              <a:rPr lang="hu-HU" sz="2400" dirty="0"/>
              <a:t>A Technikai Osztály feladata az informatikai háttér biztosítása. </a:t>
            </a:r>
          </a:p>
          <a:p>
            <a:r>
              <a:rPr lang="hu-HU" sz="2400" dirty="0"/>
              <a:t>Itt találhatók a kliensgépek, valamint a belső router és </a:t>
            </a:r>
            <a:r>
              <a:rPr lang="hu-HU" sz="2400" dirty="0" err="1"/>
              <a:t>switch</a:t>
            </a:r>
            <a:r>
              <a:rPr lang="hu-HU" sz="2400" dirty="0"/>
              <a:t>, amelyek az internethez és a központi hálózathoz is kapcsolódnak.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AF27E2-BC60-45DD-9A5E-10F0BC9C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36" y="2044750"/>
            <a:ext cx="2583809" cy="369011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437EFC0-AF62-4B04-B972-89057A17C618}"/>
              </a:ext>
            </a:extLst>
          </p:cNvPr>
          <p:cNvSpPr txBox="1"/>
          <p:nvPr/>
        </p:nvSpPr>
        <p:spPr>
          <a:xfrm>
            <a:off x="1371600" y="1299598"/>
            <a:ext cx="777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/>
              <a:t>Technikai Osztály (Kék rész) </a:t>
            </a:r>
          </a:p>
        </p:txBody>
      </p:sp>
    </p:spTree>
    <p:extLst>
      <p:ext uri="{BB962C8B-B14F-4D97-AF65-F5344CB8AC3E}">
        <p14:creationId xmlns:p14="http://schemas.microsoft.com/office/powerpoint/2010/main" val="312477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90415-9EC8-484D-B2F4-83D8CC7D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685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Adatkezelési Központ (Zöld rész)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71774-EB8B-42B6-8193-EF71F2321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63958"/>
            <a:ext cx="63241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PC-k, szerverek, nyomtatók, WiFi routerek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 adatok tárolása, feldolgozása, megosztása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Központi szerep a hálózatban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325804-1EBC-4249-82F2-67F440E4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58" y="2363958"/>
            <a:ext cx="3436099" cy="34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92D210-8EFB-469E-92CA-D3246C1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4" y="2506209"/>
            <a:ext cx="8168670" cy="3450613"/>
          </a:xfrm>
        </p:spPr>
        <p:txBody>
          <a:bodyPr/>
          <a:lstStyle/>
          <a:p>
            <a:r>
              <a:rPr lang="hu-HU" sz="2400" dirty="0"/>
              <a:t>Az Adatkezelési Központ a hálózat szíve.  </a:t>
            </a:r>
          </a:p>
          <a:p>
            <a:r>
              <a:rPr lang="hu-HU" sz="2400" dirty="0"/>
              <a:t>Itt helyezkednek el a szerverek, amelyek az adatok tárolását és kezelését végzik.</a:t>
            </a:r>
          </a:p>
          <a:p>
            <a:r>
              <a:rPr lang="hu-HU" sz="2400" dirty="0"/>
              <a:t>A nyomtató és a kliensgépek itt közvetlenül kapcsolódnak a központi hálózathoz, így gyorsan és hatékonyan elérhetők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844D05-541D-4447-88E8-D181919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284" y="2180771"/>
            <a:ext cx="3436099" cy="349453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2F31583-73CC-4565-9170-7F33A30C02F0}"/>
              </a:ext>
            </a:extLst>
          </p:cNvPr>
          <p:cNvSpPr txBox="1"/>
          <p:nvPr/>
        </p:nvSpPr>
        <p:spPr>
          <a:xfrm>
            <a:off x="2801353" y="1182693"/>
            <a:ext cx="6589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/>
              <a:t>Adatkezelési Központ (Zöld rész)</a:t>
            </a:r>
          </a:p>
        </p:txBody>
      </p:sp>
    </p:spTree>
    <p:extLst>
      <p:ext uri="{BB962C8B-B14F-4D97-AF65-F5344CB8AC3E}">
        <p14:creationId xmlns:p14="http://schemas.microsoft.com/office/powerpoint/2010/main" val="341114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79CCD-6149-4610-BC5B-F986088E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46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Adminisztratív Részleg (Piros rész)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B9448-66D1-4613-AC09-40C57CA2A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512" y="3011927"/>
            <a:ext cx="921921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sok PC, laptop, nyomtatók, Windows és Linux szerver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irodai munka, adminisztráció, dokumentumkezelés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Sűrű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-alapú hálózat a megbízható kapcsolatokért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C6CDC3-DFE7-4804-84EE-BADDEC92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45" y="2236039"/>
            <a:ext cx="3308059" cy="37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295FEE-AA90-495C-937B-B9BD0E0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1" y="2240134"/>
            <a:ext cx="7952478" cy="3450613"/>
          </a:xfrm>
        </p:spPr>
        <p:txBody>
          <a:bodyPr>
            <a:normAutofit/>
          </a:bodyPr>
          <a:lstStyle/>
          <a:p>
            <a:r>
              <a:rPr lang="hu-HU" sz="2400" dirty="0"/>
              <a:t>Az Adminisztratív Részlegben működnek az irodai munkaállomások.</a:t>
            </a:r>
          </a:p>
          <a:p>
            <a:r>
              <a:rPr lang="hu-HU" sz="2400" dirty="0"/>
              <a:t> Sok PC, laptop és nyomtató kapcsolódik itt össze.</a:t>
            </a:r>
          </a:p>
          <a:p>
            <a:r>
              <a:rPr lang="hu-HU" sz="2400" dirty="0"/>
              <a:t> Emellett két szerver is található: egy Windows és egy Linux szerver, amelyek különböző szolgáltatásokat biztosítanak az adminisztratív dolgozók számára.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1E8AEC-9DF4-4D3A-8785-4656E0F2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89" y="1988191"/>
            <a:ext cx="3480540" cy="398568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C9EA8FC-B8EB-40DA-86E2-AA2EC13199F2}"/>
              </a:ext>
            </a:extLst>
          </p:cNvPr>
          <p:cNvSpPr txBox="1"/>
          <p:nvPr/>
        </p:nvSpPr>
        <p:spPr>
          <a:xfrm>
            <a:off x="2662907" y="1167253"/>
            <a:ext cx="7487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/>
              <a:t>Adminisztratív Részleg (Piros rész)</a:t>
            </a:r>
          </a:p>
        </p:txBody>
      </p:sp>
    </p:spTree>
    <p:extLst>
      <p:ext uri="{BB962C8B-B14F-4D97-AF65-F5344CB8AC3E}">
        <p14:creationId xmlns:p14="http://schemas.microsoft.com/office/powerpoint/2010/main" val="90750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1AF3AE-B370-48D4-9D98-E306D4CB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 működését három fő részleg határozza meg: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Technikai Osztály</a:t>
            </a:r>
            <a:r>
              <a:rPr lang="hu-HU" dirty="0"/>
              <a:t> – a hálózat és eszközpark karbantartása, fejlesztése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Adatkezelési Központ</a:t>
            </a:r>
            <a:r>
              <a:rPr lang="hu-HU" dirty="0"/>
              <a:t> – szerverek, adatbázisok, belső adatforgalom és biztonság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Adminisztratív Részleg</a:t>
            </a:r>
            <a:r>
              <a:rPr lang="hu-HU" dirty="0"/>
              <a:t> – irodai működés, dokumentumkezelés, napi ügyvitel</a:t>
            </a:r>
          </a:p>
          <a:p>
            <a:r>
              <a:rPr lang="hu-HU" dirty="0"/>
              <a:t>A részlegek </a:t>
            </a:r>
            <a:r>
              <a:rPr lang="hu-HU" b="1" dirty="0"/>
              <a:t>egy közös, integrált hálózati rendszerben</a:t>
            </a:r>
            <a:r>
              <a:rPr lang="hu-HU" dirty="0"/>
              <a:t> működnek, amely biztosítja az adatok gyors és biztonságos áramlását.</a:t>
            </a:r>
          </a:p>
          <a:p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5EA8C5A-DA42-4AE2-BC74-2B249DF40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Cég működési struktúrája</a:t>
            </a:r>
          </a:p>
        </p:txBody>
      </p:sp>
    </p:spTree>
    <p:extLst>
      <p:ext uri="{BB962C8B-B14F-4D97-AF65-F5344CB8AC3E}">
        <p14:creationId xmlns:p14="http://schemas.microsoft.com/office/powerpoint/2010/main" val="263021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10110-8D04-4111-9820-E24EFC0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 és jövőbeli célok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63017F-4879-41CF-A82E-063B38E7A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863875"/>
            <a:ext cx="81900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Felhőalapú szolgáltatások integrálása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Kibervédelmi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rendszer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bővítése – tűzfal, VPN, biztonsági naplózás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Adatmentés automatizálása és redundáns szerverrendszerek kialakítása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9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D5712-D744-4944-BCE5-336C073F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B165-A2E1-4B3D-9015-9A8A5F743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5958" y="2090172"/>
            <a:ext cx="54457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Három részleg, egy egységes hálózat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Megbízható és biztonságos működés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Bővíthető és rugalmas kialakítás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Valós vállalati környezetet modellez</a:t>
            </a:r>
          </a:p>
        </p:txBody>
      </p:sp>
    </p:spTree>
    <p:extLst>
      <p:ext uri="{BB962C8B-B14F-4D97-AF65-F5344CB8AC3E}">
        <p14:creationId xmlns:p14="http://schemas.microsoft.com/office/powerpoint/2010/main" val="3611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CC6E2-F7FA-4984-A328-7A0C9D6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struktúra értékelése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9722D-C3F5-4FE5-9395-D6FADF4D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kialakított </a:t>
            </a:r>
            <a:r>
              <a:rPr lang="hu-HU" b="1" dirty="0"/>
              <a:t>három alhálózatból álló topológia</a:t>
            </a:r>
            <a:r>
              <a:rPr lang="hu-HU" dirty="0"/>
              <a:t> logikus és jól skálázható.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/>
              <a:t>Erősségek:</a:t>
            </a:r>
            <a:r>
              <a:rPr lang="hu-HU" dirty="0"/>
              <a:t> biztonságos szegregáció, stabil működés, könnyű bővíthetőség, valós vállalati modell.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/>
              <a:t>Fejlesztési lehetőségek:</a:t>
            </a:r>
            <a:r>
              <a:rPr lang="hu-HU" dirty="0"/>
              <a:t> központi tűzfal és VPN-rendszer bevezetése, hálózati forgalomfigyelés, IPv6 támogatás, hálózati redundancia növelése.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41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6EE0DE-DC0B-48F8-97E9-0B721F8B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Összefoglalva, a kiépített hálózat három különálló részleget fog össze, de mégis egységes rendszert alkot. </a:t>
            </a:r>
          </a:p>
          <a:p>
            <a:r>
              <a:rPr lang="hu-HU" sz="2400" dirty="0"/>
              <a:t>A topológia stabil, biztonságos és könnyen bővíthető. </a:t>
            </a:r>
          </a:p>
          <a:p>
            <a:r>
              <a:rPr lang="hu-HU" sz="2400" dirty="0"/>
              <a:t>Így ideális megoldás egy vállalat informatikai infrastruktúrájának támogatására.</a:t>
            </a:r>
          </a:p>
        </p:txBody>
      </p:sp>
    </p:spTree>
    <p:extLst>
      <p:ext uri="{BB962C8B-B14F-4D97-AF65-F5344CB8AC3E}">
        <p14:creationId xmlns:p14="http://schemas.microsoft.com/office/powerpoint/2010/main" val="329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8616B-47EC-45B7-82E0-C164E530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8" y="867037"/>
            <a:ext cx="10662124" cy="1049235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 </a:t>
            </a:r>
            <a:r>
              <a:rPr lang="hu-HU" b="1" dirty="0" err="1"/>
              <a:t>NetCore</a:t>
            </a:r>
            <a:r>
              <a:rPr lang="hu-HU" b="1" dirty="0"/>
              <a:t> </a:t>
            </a:r>
            <a:r>
              <a:rPr lang="hu-HU" b="1" dirty="0" err="1"/>
              <a:t>Solutions</a:t>
            </a:r>
            <a:r>
              <a:rPr lang="hu-HU" b="1" dirty="0"/>
              <a:t> Kft.</a:t>
            </a:r>
            <a:r>
              <a:rPr lang="hu-HU" dirty="0"/>
              <a:t> egy IT szolgáltató vállalat, amely több részleget működtet: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89695-9DFA-49C3-A357-4BA5B14F8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8258" y="2837321"/>
            <a:ext cx="99754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Technikai Osztály: </a:t>
            </a:r>
            <a:r>
              <a:rPr kumimoji="0" lang="hu-HU" altLang="hu-H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Foglalkozik a vállalat eszközeinek karbantartásával, fejlesztésével (PC-k, laptopok, routerek, stb.).</a:t>
            </a:r>
            <a:endParaRPr lang="hu-HU" altLang="hu-H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Adatkezelési Központ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Felelős a belső adatforgalomért, adatbázisokért, és a dokumentációk kezeléséért.</a:t>
            </a:r>
            <a:endParaRPr lang="hu-HU" altLang="hu-H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Adminisztratív Részleg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Foglalkozik a napi működéshez szükséges adminisztratív és ügyviteli feladatokkal.</a:t>
            </a:r>
          </a:p>
        </p:txBody>
      </p:sp>
    </p:spTree>
    <p:extLst>
      <p:ext uri="{BB962C8B-B14F-4D97-AF65-F5344CB8AC3E}">
        <p14:creationId xmlns:p14="http://schemas.microsoft.com/office/powerpoint/2010/main" val="232991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0B9CC-D720-4072-B331-96BF9831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3699"/>
            <a:ext cx="9603275" cy="587136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24AB6F-C694-45AC-BCF0-B41B8DD0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BA5C9EF-0F64-4719-B3D1-9B828FF5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92" y="2015732"/>
            <a:ext cx="6025816" cy="40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25E94-2DBE-4BDF-B8BE-4348295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320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Mi a célja a cégnek?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A66037-EB25-4CBD-BA2E-DAB42EB1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cégünk által kiépített hálózati topológia, amely három fő részleget kapcsol össze:             A Technikai Osztályt, az Adatkezelési Központot és az Adminisztratív Részleget.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0E445-399D-4716-B71E-5368414D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3178382"/>
            <a:ext cx="36888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Skálázható és bővíthető struktúra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Logikus, bontott kialakítás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 és biztonságos működés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Valós céges modellezés</a:t>
            </a:r>
          </a:p>
        </p:txBody>
      </p:sp>
    </p:spTree>
    <p:extLst>
      <p:ext uri="{BB962C8B-B14F-4D97-AF65-F5344CB8AC3E}">
        <p14:creationId xmlns:p14="http://schemas.microsoft.com/office/powerpoint/2010/main" val="27232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032D1-99E6-49D3-BEDC-42C5DF7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91" y="11820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Miért ezt a topológiát választottuk?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7FF01-7E5A-4780-9B1C-974C552B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a topológiát azért választottuk, mert jól elkülöníti a cégen belüli részlegeket, ugyanakkor központilag összekapcsolja őket.</a:t>
            </a:r>
          </a:p>
          <a:p>
            <a:r>
              <a:rPr lang="hu-HU" dirty="0"/>
              <a:t>Minden részleg önállóan is működhet, de az együttműködés is biztosított.</a:t>
            </a:r>
          </a:p>
          <a:p>
            <a:r>
              <a:rPr lang="hu-HU" dirty="0"/>
              <a:t> A hálózat bármikor könnyen bővíthető további eszközökkel. </a:t>
            </a:r>
          </a:p>
        </p:txBody>
      </p:sp>
    </p:spTree>
    <p:extLst>
      <p:ext uri="{BB962C8B-B14F-4D97-AF65-F5344CB8AC3E}">
        <p14:creationId xmlns:p14="http://schemas.microsoft.com/office/powerpoint/2010/main" val="341903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332DED-54EE-4C11-8012-4EBEF3AD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296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Hogyan működik a hálózat?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737CE-0A33-45F7-85A0-4B3F9D1A3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98370"/>
            <a:ext cx="59843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Minden részleg saját alhálózattal rendelkezik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Routerek kapcsolják össze az alhálózatokat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Switchek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biztosítják a helyi kapcsolatot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 routerek a vezeték nélküli hozzáféréshez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Szerverek szolgáltatásokat nyújtanak a felhasználóknak</a:t>
            </a:r>
          </a:p>
        </p:txBody>
      </p:sp>
    </p:spTree>
    <p:extLst>
      <p:ext uri="{BB962C8B-B14F-4D97-AF65-F5344CB8AC3E}">
        <p14:creationId xmlns:p14="http://schemas.microsoft.com/office/powerpoint/2010/main" val="20809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20505324-47D6-4FC2-8206-0846D86A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hu-HU" dirty="0"/>
              <a:t>A hálózat úgy működik, hogy minden részleg külön alhálózatot kapott, melyeket a központi routerek kötnek össze.  </a:t>
            </a:r>
          </a:p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osztják szét a kapcsolatot a helyi eszközök között, a WiFi routerek pedig lehetővé teszik a vezeték nélküli hozzáférést. </a:t>
            </a:r>
          </a:p>
          <a:p>
            <a:r>
              <a:rPr lang="hu-HU" dirty="0"/>
              <a:t>A központi szerverek biztosítják a legfontosabb szolgáltatásokat, például fájlmegosztást vagy nyomtatást.</a:t>
            </a:r>
          </a:p>
        </p:txBody>
      </p:sp>
    </p:spTree>
    <p:extLst>
      <p:ext uri="{BB962C8B-B14F-4D97-AF65-F5344CB8AC3E}">
        <p14:creationId xmlns:p14="http://schemas.microsoft.com/office/powerpoint/2010/main" val="24278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E9CC3-ACF0-4288-9452-0BDA992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4846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IP CÍMEK TÁBLÁZATA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401C7C-7A7B-471B-9183-7900218A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368" y="1862356"/>
            <a:ext cx="7817264" cy="4190636"/>
          </a:xfrm>
        </p:spPr>
      </p:pic>
    </p:spTree>
    <p:extLst>
      <p:ext uri="{BB962C8B-B14F-4D97-AF65-F5344CB8AC3E}">
        <p14:creationId xmlns:p14="http://schemas.microsoft.com/office/powerpoint/2010/main" val="15660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D3261A-8976-46DD-9BE3-1507DCB0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89" y="1168934"/>
            <a:ext cx="9603275" cy="562887"/>
          </a:xfrm>
        </p:spPr>
        <p:txBody>
          <a:bodyPr>
            <a:noAutofit/>
          </a:bodyPr>
          <a:lstStyle/>
          <a:p>
            <a:pPr algn="ctr"/>
            <a:r>
              <a:rPr lang="hu-HU" sz="3600" dirty="0"/>
              <a:t>kép a topológiáról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D9B54C4-28C3-4862-ACE4-8317B57E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16" y="1971413"/>
            <a:ext cx="7298423" cy="4022856"/>
          </a:xfrm>
        </p:spPr>
      </p:pic>
    </p:spTree>
    <p:extLst>
      <p:ext uri="{BB962C8B-B14F-4D97-AF65-F5344CB8AC3E}">
        <p14:creationId xmlns:p14="http://schemas.microsoft.com/office/powerpoint/2010/main" val="66693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5288F-7888-4F20-A677-71D86A8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007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Technikai Osztály (Kék rész)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8ADA1-7E3A-4BC5-9475-839427ADB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67704"/>
            <a:ext cx="785182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PC-k, laptopok,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-ek, routerek, WiFi routerek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 belső informatikai támogatás, kliensgépek kezelése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Internethez és központi hálózathoz kapcsolódás routeren keresztül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D675A7-57A8-46FE-9AD7-B98B326A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92" y="2189314"/>
            <a:ext cx="2583809" cy="36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6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{70B3DDD7-C47C-406C-9911-84AE1F05647F}TFc986dd65-aaf0-4d5c-bef9-9c391ee05f7bf96d489c-8a1f053c11b7</Template>
  <TotalTime>257</TotalTime>
  <Words>677</Words>
  <Application>Microsoft Office PowerPoint</Application>
  <PresentationFormat>Szélesvásznú</PresentationFormat>
  <Paragraphs>93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Galéria</vt:lpstr>
      <vt:lpstr>NETCORE SOLUTION KFT. </vt:lpstr>
      <vt:lpstr>A NetCore Solutions Kft. egy IT szolgáltató vállalat, amely több részleget működtet:</vt:lpstr>
      <vt:lpstr>Mi a célja a cégnek?</vt:lpstr>
      <vt:lpstr>Miért ezt a topológiát választottuk?</vt:lpstr>
      <vt:lpstr>Hogyan működik a hálózat?</vt:lpstr>
      <vt:lpstr>PowerPoint-bemutató</vt:lpstr>
      <vt:lpstr>IP CÍMEK TÁBLÁZATA</vt:lpstr>
      <vt:lpstr>kép a topológiáról</vt:lpstr>
      <vt:lpstr>Technikai Osztály (Kék rész) </vt:lpstr>
      <vt:lpstr>PowerPoint-bemutató</vt:lpstr>
      <vt:lpstr>Adatkezelési Központ (Zöld rész)</vt:lpstr>
      <vt:lpstr>PowerPoint-bemutató</vt:lpstr>
      <vt:lpstr>Adminisztratív Részleg (Piros rész)</vt:lpstr>
      <vt:lpstr>PowerPoint-bemutató</vt:lpstr>
      <vt:lpstr>Cég működési struktúrája</vt:lpstr>
      <vt:lpstr>Fejlesztési lehetőségek és jövőbeli célok</vt:lpstr>
      <vt:lpstr>Összefoglalás</vt:lpstr>
      <vt:lpstr>Hálózati struktúra értékelése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NETCORE SOLUTION KFT.</dc:title>
  <dc:creator>Benjámin Szekeres</dc:creator>
  <cp:lastModifiedBy>Benjámin Szekeres</cp:lastModifiedBy>
  <cp:revision>11</cp:revision>
  <dcterms:created xsi:type="dcterms:W3CDTF">2025-09-24T08:14:21Z</dcterms:created>
  <dcterms:modified xsi:type="dcterms:W3CDTF">2025-10-07T06:11:14Z</dcterms:modified>
</cp:coreProperties>
</file>