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4728-36C2-4017-AFCF-6854925DD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ECE46-4DF9-4495-90DA-A0E929589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E3AAC-179F-45D5-83C2-E6927084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9D82-8F3E-4C5A-8942-6EFEE2D1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7D20-FA6E-442F-A754-2C9B1388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hrSlideMaster.Title SlideHeader">
            <a:extLst>
              <a:ext uri="{FF2B5EF4-FFF2-40B4-BE49-F238E27FC236}">
                <a16:creationId xmlns:a16="http://schemas.microsoft.com/office/drawing/2014/main" id="{6894D99F-14C4-4BA1-B7B4-B761E778E34B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579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5C49-62AB-4736-B6E2-3B894FAE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A742A-776B-429F-91E3-D65C4D7AF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8E83-5C1F-4993-97F2-E187A88F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186C-0929-4FD8-B35C-8D667876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D6895-7B3D-44FF-99A1-B94DA34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hrSlideMaster.Title and Vertical TextHeader">
            <a:extLst>
              <a:ext uri="{FF2B5EF4-FFF2-40B4-BE49-F238E27FC236}">
                <a16:creationId xmlns:a16="http://schemas.microsoft.com/office/drawing/2014/main" id="{DEDD8E44-76D6-480B-89F6-D843F683171D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98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8BD62-7A27-48B4-942E-38F6DEAC8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0A1-2112-4D49-9C22-706D1353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C589-64FF-4297-A5BC-482E1893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4A7A-1A70-495E-ACF0-F89F2A8E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3645E-ED02-4638-9B3E-5712ADF5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86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F4E0-9885-4087-9C4F-30B08C5E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F83B-D7F0-42DE-B7D5-A246DBD77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BD71-3587-4C89-87D1-42124DF1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AFF2-C0F4-4E88-815D-85FE01A3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A178-7A96-4F1C-B7FA-DFDA478E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hrSlideMaster.Title and ContentHeader">
            <a:extLst>
              <a:ext uri="{FF2B5EF4-FFF2-40B4-BE49-F238E27FC236}">
                <a16:creationId xmlns:a16="http://schemas.microsoft.com/office/drawing/2014/main" id="{4B5DBB5B-3A9C-4B72-9799-094CA7523338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30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D38F-1052-4CFE-AB5D-F667345A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8F01F-AD41-49F8-AF19-6F2542613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AFA8-9E28-44ED-A6E0-0DE9AFC1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D1256-462F-4EA3-94DB-A04FA03D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DAA1-53E3-48E1-A60E-85AE0A2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hrSlideMaster.Section HeaderHeader">
            <a:extLst>
              <a:ext uri="{FF2B5EF4-FFF2-40B4-BE49-F238E27FC236}">
                <a16:creationId xmlns:a16="http://schemas.microsoft.com/office/drawing/2014/main" id="{B581B6E1-0E0E-4CB9-BE6E-F28B66F56003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792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69DE-8D92-4B7E-B823-D798B2C1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FAB9-1BD4-4069-B969-F7B87C033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098D1-5F9F-46C7-81CB-3410A9CD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B1D10-9CEF-48DE-A6B8-DD73C0E9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40E2-2744-4E96-8109-A877EA6F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A873-6F64-472F-9734-9E9A7620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hrSlideMaster.Two ContentHeader">
            <a:extLst>
              <a:ext uri="{FF2B5EF4-FFF2-40B4-BE49-F238E27FC236}">
                <a16:creationId xmlns:a16="http://schemas.microsoft.com/office/drawing/2014/main" id="{612A7AEB-44A6-4A6C-AA8E-342DD427F269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340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A0AF-3737-498E-8C9B-A547EA95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19743-8142-4F82-B212-49F6E0F91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0474-621F-446A-81E7-82B6D94B4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418A4-0786-48CA-A5D7-74D3960EB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E2CA7-FCA4-489E-A230-E9A0C226C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2F6B7-173D-4A3F-8429-BEBC187A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F286A-2ECF-4551-83C3-8B04C09D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3D901-197E-4A93-90CA-3D53783D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hrSlideMaster.ComparisonHeader">
            <a:extLst>
              <a:ext uri="{FF2B5EF4-FFF2-40B4-BE49-F238E27FC236}">
                <a16:creationId xmlns:a16="http://schemas.microsoft.com/office/drawing/2014/main" id="{C14F7B38-EB82-4728-9057-1674049D94C7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4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B42C-B647-4928-A2AA-D29A3CBF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19542-AB2A-4D1B-B8ED-48232BF7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4D5EF-BC42-461E-8D83-B42CAC6A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4D13C-4205-4C8D-AAE2-B8843CCF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  <p:sp>
        <p:nvSpPr>
          <p:cNvPr id="6" name="hrSlideMaster.Title OnlyHeader">
            <a:extLst>
              <a:ext uri="{FF2B5EF4-FFF2-40B4-BE49-F238E27FC236}">
                <a16:creationId xmlns:a16="http://schemas.microsoft.com/office/drawing/2014/main" id="{7C7FF983-7399-463E-ABE6-8964B3A87584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75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FE267-9BCA-459C-A0BC-C97402CD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B1D02-6AE8-4759-B078-7FCCE1F1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71A62-FDE4-48DC-B569-F449437A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  <p:sp>
        <p:nvSpPr>
          <p:cNvPr id="5" name="hrSlideMaster.BlankHeader">
            <a:extLst>
              <a:ext uri="{FF2B5EF4-FFF2-40B4-BE49-F238E27FC236}">
                <a16:creationId xmlns:a16="http://schemas.microsoft.com/office/drawing/2014/main" id="{F4E9DD61-5B48-40EA-8324-076CCA84DB5F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56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6AFA-8DAB-4C45-9E01-25D651E7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AA901-6A38-41F9-B4D9-F3A503F0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97C4-FD9A-4F4A-ABD9-9FC1670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15C27-6BE3-4C58-ACAB-61750087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7C50C-0CAC-4894-9ED7-5F3A0017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6BD1-FD6E-4B0B-B618-E9A1AA6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hrSlideMaster.Content with CaptionHeader">
            <a:extLst>
              <a:ext uri="{FF2B5EF4-FFF2-40B4-BE49-F238E27FC236}">
                <a16:creationId xmlns:a16="http://schemas.microsoft.com/office/drawing/2014/main" id="{99816137-5AD9-4487-A6FC-CB424F84627E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761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6F85-6871-4FA7-B941-EE04D71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4A0FA-9B73-4654-838A-594FA42CE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9199D-9F35-4B85-87CE-8EECFDF86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D6996-FCE9-4A9E-A6B0-4B1C78F3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04A15-B57C-4281-BD71-923D84B7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70D55-491C-41A7-8E83-DA08405A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hrSlideMaster.Picture with CaptionHeader">
            <a:extLst>
              <a:ext uri="{FF2B5EF4-FFF2-40B4-BE49-F238E27FC236}">
                <a16:creationId xmlns:a16="http://schemas.microsoft.com/office/drawing/2014/main" id="{2DB5D1F1-88D1-491A-B4AF-F607C0F8248F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62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32334-0F39-47CA-8E6F-6C084602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ECA21-E1E0-46C4-9810-079826E1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BAD6-3FE5-43E9-9835-B7B226BAA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37A4-666E-45C5-95A2-4238E1A92E10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B552-E8BB-401E-B5EE-4055C74DF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C242-A98E-4E2F-BFFB-3CA228D52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CEBE8-B73C-450F-AF9D-C87F470DA2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651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EC08DF-9133-480E-8582-F98564075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Deprem felaketi sonrası can kurtarma çalışmalarında dijital saatlerin özelliklerinden nasıl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faydalanabiriz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F15D9-D1FE-44EB-A2C8-C6E59AFB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50" y="1503575"/>
            <a:ext cx="3215474" cy="13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5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B71C-713F-42DD-A913-708572CE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189573" cy="16002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Can  Kurtarma Çalışmaları Sırasında Yaşanılan Problemler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D377A-3264-4C2A-B6E1-477B13D09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300" y="1992680"/>
            <a:ext cx="5341087" cy="38115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ED302-2189-4258-A71D-4B5CAE46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92680"/>
            <a:ext cx="5089672" cy="38763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accent1">
                    <a:lumMod val="75000"/>
                  </a:schemeClr>
                </a:solidFill>
              </a:rPr>
              <a:t>GSM operatörlerinin tamamının çökmesi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accent1">
                    <a:lumMod val="75000"/>
                  </a:schemeClr>
                </a:solidFill>
              </a:rPr>
              <a:t>İlk 48 saat içerisinde ekipman eksikliği (Termal kamera vs..)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accent1">
                    <a:lumMod val="75000"/>
                  </a:schemeClr>
                </a:solidFill>
              </a:rPr>
              <a:t>Enkaz altında canlılık kontrolleri yapılmadan çalışmalara başlanması.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92D9F-29D5-4011-BCC6-C9813034D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762" y="118850"/>
            <a:ext cx="895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5649EA-E323-4A4C-AD7A-9FECA335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35" y="450277"/>
            <a:ext cx="895350" cy="88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76BBD1-8049-4FDB-B1E9-B06822B0B74A}"/>
              </a:ext>
            </a:extLst>
          </p:cNvPr>
          <p:cNvSpPr txBox="1"/>
          <p:nvPr/>
        </p:nvSpPr>
        <p:spPr>
          <a:xfrm>
            <a:off x="1797278" y="1506181"/>
            <a:ext cx="958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accent1">
                    <a:lumMod val="75000"/>
                  </a:schemeClr>
                </a:solidFill>
              </a:rPr>
              <a:t>Canlılık kontrolü için dijital saatlerdeki verileri kullanabilir miydik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11B8D-6777-4CB1-9B1B-4801B24161EB}"/>
              </a:ext>
            </a:extLst>
          </p:cNvPr>
          <p:cNvSpPr txBox="1"/>
          <p:nvPr/>
        </p:nvSpPr>
        <p:spPr>
          <a:xfrm>
            <a:off x="1706252" y="2686639"/>
            <a:ext cx="4317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Dijital saat Özellikleri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Nabız ölçme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Termometre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Sağlık takibi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Kalp atış hızı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Oksijen doygunluğu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Voice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Assistant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A3AC9-8C2E-4A00-92D3-D990BEACFD4F}"/>
              </a:ext>
            </a:extLst>
          </p:cNvPr>
          <p:cNvSpPr txBox="1"/>
          <p:nvPr/>
        </p:nvSpPr>
        <p:spPr>
          <a:xfrm>
            <a:off x="6862713" y="2686639"/>
            <a:ext cx="4521625" cy="309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E99678-FE77-4D1A-81F8-89D754640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782" y="2686639"/>
            <a:ext cx="2626791" cy="24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C1E965-DDC4-4E5C-A8F9-F0CF4566F8E4}"/>
              </a:ext>
            </a:extLst>
          </p:cNvPr>
          <p:cNvSpPr txBox="1"/>
          <p:nvPr/>
        </p:nvSpPr>
        <p:spPr>
          <a:xfrm>
            <a:off x="1404594" y="2045616"/>
            <a:ext cx="9247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Dijital saatteki veriler ile yaşam belirtisi belirli eşik değerin altına düşen kişilere öncelik verilerek arama kurtarma ekibini doğru yönlendirme ile çok daha fazla hayat kurtarılmasına imkan sağlamış olacaktır.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Yaşam belirtisi eşik değerin altına düştüğünde canlının bulunduğu enkaza en yakın arama kurtarma ekibine bildirimin otomatik bir şekilde iletilmesi sağlanacaktır. Bu sayede tüm ekiplerin aynı yere yönlendirilmesinin önüne geçilmiş olunacaktır.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Yardım çağrısı için dijital saatteki sesli asistan özelliğinden yararlanabiliriz.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9DC6B-D968-418B-A50A-C50CB27E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48" y="4253495"/>
            <a:ext cx="3315248" cy="1972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DFC068-6764-45E3-8C5D-B99CD25E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935" y="450277"/>
            <a:ext cx="895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3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Can  Kurtarma Çalışmaları Sırasında Yaşanılan Problemler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ÖZGE KAYNAK</dc:creator>
  <cp:keywords>KİŞİSEL</cp:keywords>
  <cp:lastModifiedBy>ÖZGE KAYNAK</cp:lastModifiedBy>
  <cp:revision>11</cp:revision>
  <dcterms:created xsi:type="dcterms:W3CDTF">2023-03-05T19:19:39Z</dcterms:created>
  <dcterms:modified xsi:type="dcterms:W3CDTF">2023-03-05T21:13:20Z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01ec182c-da45-4f76-b774-81000b23fab5</vt:lpwstr>
  </property>
  <property fmtid="{D5CDD505-2E9C-101B-9397-08002B2CF9AE}" pid="3" name="TURKCELLCLASSIFICATION">
    <vt:lpwstr>KİŞİSEL</vt:lpwstr>
  </property>
</Properties>
</file>