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57" r:id="rId4"/>
    <p:sldId id="269" r:id="rId5"/>
    <p:sldId id="259" r:id="rId6"/>
    <p:sldId id="263" r:id="rId7"/>
    <p:sldId id="260" r:id="rId8"/>
    <p:sldId id="265" r:id="rId9"/>
    <p:sldId id="261" r:id="rId10"/>
    <p:sldId id="262" r:id="rId11"/>
    <p:sldId id="267" r:id="rId12"/>
    <p:sldId id="268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3EC91-E43B-450D-9448-73C987D59857}" v="1504" dt="2022-07-20T16:39:56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1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42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41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65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24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43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05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81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00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60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vironmentandsociety.org/arcadia/wildfire-stories-framing-complicated-relationshi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ei.noaa.gov/" TargetMode="External"/><Relationship Id="rId2" Type="http://schemas.openxmlformats.org/officeDocument/2006/relationships/hyperlink" Target="https://www.kaggle.com/brsdincer/20002020-turkey-wildfire-data-nasa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Samsung Innovation Campus </a:t>
            </a:r>
            <a:endParaRPr lang="en-US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2D0E8-2B75-3397-8A04-BA2882D23F88}"/>
              </a:ext>
            </a:extLst>
          </p:cNvPr>
          <p:cNvSpPr txBox="1"/>
          <p:nvPr/>
        </p:nvSpPr>
        <p:spPr>
          <a:xfrm>
            <a:off x="5529532" y="5170098"/>
            <a:ext cx="1132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Hotheads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A92CB-C837-FF1D-CFD3-15316793405F}"/>
              </a:ext>
            </a:extLst>
          </p:cNvPr>
          <p:cNvSpPr txBox="1"/>
          <p:nvPr/>
        </p:nvSpPr>
        <p:spPr>
          <a:xfrm>
            <a:off x="5241984" y="5558286"/>
            <a:ext cx="16936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Hale Afra Iris</a:t>
            </a:r>
            <a:endParaRPr lang="en-US"/>
          </a:p>
          <a:p>
            <a:pPr algn="ctr"/>
            <a:r>
              <a:rPr lang="en-US" err="1">
                <a:cs typeface="Calibri"/>
              </a:rPr>
              <a:t>Ozge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Ozkaya</a:t>
            </a:r>
            <a:endParaRPr lang="en-US">
              <a:cs typeface="Calibri"/>
            </a:endParaRPr>
          </a:p>
          <a:p>
            <a:pPr algn="ctr"/>
            <a:r>
              <a:rPr lang="en-US" dirty="0" err="1">
                <a:cs typeface="Calibri"/>
              </a:rPr>
              <a:t>Gozde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Gozutok</a:t>
            </a:r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Toyan Unal</a:t>
            </a:r>
          </a:p>
        </p:txBody>
      </p:sp>
    </p:spTree>
    <p:extLst>
      <p:ext uri="{BB962C8B-B14F-4D97-AF65-F5344CB8AC3E}">
        <p14:creationId xmlns:p14="http://schemas.microsoft.com/office/powerpoint/2010/main" val="159054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7" descr="Map&#10;&#10;Description automatically generated">
            <a:extLst>
              <a:ext uri="{FF2B5EF4-FFF2-40B4-BE49-F238E27FC236}">
                <a16:creationId xmlns:a16="http://schemas.microsoft.com/office/drawing/2014/main" id="{2E073902-30FA-BFD6-CDCF-2CC231AC5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0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2342-CC6E-11F3-E6FE-52564204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E1C9-1C8B-5449-3988-4442C514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Adaptable for any area with required information</a:t>
            </a:r>
          </a:p>
          <a:p>
            <a:r>
              <a:rPr lang="en-US" dirty="0">
                <a:cs typeface="Calibri"/>
              </a:rPr>
              <a:t>Easy to implement to any kind of software environment</a:t>
            </a:r>
          </a:p>
          <a:p>
            <a:r>
              <a:rPr lang="en-US" dirty="0">
                <a:cs typeface="Calibri"/>
              </a:rPr>
              <a:t>Can focus on Turkey only</a:t>
            </a:r>
          </a:p>
          <a:p>
            <a:r>
              <a:rPr lang="en-US" dirty="0">
                <a:cs typeface="Calibri"/>
              </a:rPr>
              <a:t>Open source and open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30592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519D-B6FF-F991-36BA-1A8116D0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EA7B-4992-BE96-1AE5-0E605BCE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Strengthening the model with environmental data aspects such as population, usage intensity of the forests etc.</a:t>
            </a:r>
          </a:p>
          <a:p>
            <a:r>
              <a:rPr lang="en-US" dirty="0">
                <a:cs typeface="Calibri"/>
              </a:rPr>
              <a:t>Predict the brightness risk</a:t>
            </a:r>
          </a:p>
          <a:p>
            <a:r>
              <a:rPr lang="en-US" dirty="0">
                <a:cs typeface="Calibri"/>
              </a:rPr>
              <a:t>Building visualization systems for specific areas</a:t>
            </a:r>
            <a:endParaRPr lang="en-US" dirty="0"/>
          </a:p>
          <a:p>
            <a:r>
              <a:rPr lang="en-US" dirty="0">
                <a:cs typeface="Calibri"/>
              </a:rPr>
              <a:t>Building applications to warn authorities as well as the citizens about the wildfire risk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23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984D-52A9-AB14-08AE-EFAFBC49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6B69-808C-E144-FB30-600649A3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4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grass, outdoor, sky, smoke&#10;&#10;Description automatically generated">
            <a:extLst>
              <a:ext uri="{FF2B5EF4-FFF2-40B4-BE49-F238E27FC236}">
                <a16:creationId xmlns:a16="http://schemas.microsoft.com/office/drawing/2014/main" id="{9FD4F07D-1CE9-E46A-A915-A3B132396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686" b="80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492D12-4312-F5EA-7C22-F44DC967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Wildfire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C2DAB-674D-FBAF-DEBE-3EFA8513A766}"/>
              </a:ext>
            </a:extLst>
          </p:cNvPr>
          <p:cNvSpPr txBox="1"/>
          <p:nvPr/>
        </p:nvSpPr>
        <p:spPr>
          <a:xfrm>
            <a:off x="1524000" y="4159404"/>
            <a:ext cx="9144000" cy="10983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FFFFFF"/>
                </a:solidFill>
              </a:rPr>
              <a:t>for​</a:t>
            </a: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Wildfire Preparedness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CD172-CBBD-86E5-4FE9-F1D11477CC54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906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4B3F-C20A-EDC1-0578-E36AEC18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0459-6C56-B3CA-F476-B0F4A948A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Background</a:t>
            </a:r>
          </a:p>
          <a:p>
            <a:r>
              <a:rPr lang="en-US" dirty="0">
                <a:cs typeface="Calibri"/>
              </a:rPr>
              <a:t>Objectives</a:t>
            </a:r>
          </a:p>
          <a:p>
            <a:r>
              <a:rPr lang="en-US" dirty="0">
                <a:cs typeface="Calibri"/>
              </a:rPr>
              <a:t>SDG Relation</a:t>
            </a:r>
          </a:p>
          <a:p>
            <a:r>
              <a:rPr lang="en-US" dirty="0">
                <a:cs typeface="Calibri"/>
              </a:rPr>
              <a:t>Dataset</a:t>
            </a:r>
          </a:p>
          <a:p>
            <a:r>
              <a:rPr lang="en-US" dirty="0">
                <a:cs typeface="Calibri"/>
              </a:rPr>
              <a:t>Methodology</a:t>
            </a:r>
          </a:p>
          <a:p>
            <a:r>
              <a:rPr lang="en-US" dirty="0">
                <a:cs typeface="Calibri"/>
              </a:rPr>
              <a:t>Outputs</a:t>
            </a:r>
          </a:p>
          <a:p>
            <a:r>
              <a:rPr lang="en-US" dirty="0">
                <a:cs typeface="Calibri"/>
              </a:rPr>
              <a:t>Usability</a:t>
            </a:r>
          </a:p>
          <a:p>
            <a:r>
              <a:rPr lang="en-US" dirty="0">
                <a:cs typeface="Calibri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3383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3C8C-C8E3-D602-774B-A421F5B7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985C-19DB-0B21-8489-48ACA73E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Wildfires effect lives in various aspects</a:t>
            </a:r>
          </a:p>
          <a:p>
            <a:r>
              <a:rPr lang="en-US" dirty="0">
                <a:cs typeface="Calibri"/>
              </a:rPr>
              <a:t>Wildfires' can be detected at early-stages to get prepared</a:t>
            </a:r>
          </a:p>
          <a:p>
            <a:r>
              <a:rPr lang="en-US" dirty="0">
                <a:cs typeface="Calibri"/>
              </a:rPr>
              <a:t>Early-stage prediction provides prevention from massive loss</a:t>
            </a:r>
          </a:p>
        </p:txBody>
      </p:sp>
    </p:spTree>
    <p:extLst>
      <p:ext uri="{BB962C8B-B14F-4D97-AF65-F5344CB8AC3E}">
        <p14:creationId xmlns:p14="http://schemas.microsoft.com/office/powerpoint/2010/main" val="151722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369-BB94-A70A-D6B9-AD625E2D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E4F9-9DD7-BCD7-86BC-3EB822B6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Building a machine learning model that predicts the probability of wildfires for given areas</a:t>
            </a:r>
          </a:p>
          <a:p>
            <a:r>
              <a:rPr lang="en-US" dirty="0">
                <a:cs typeface="Calibri"/>
              </a:rPr>
              <a:t>Supporting and warning disaster risk reduction/management teams at early-stages</a:t>
            </a:r>
          </a:p>
        </p:txBody>
      </p:sp>
    </p:spTree>
    <p:extLst>
      <p:ext uri="{BB962C8B-B14F-4D97-AF65-F5344CB8AC3E}">
        <p14:creationId xmlns:p14="http://schemas.microsoft.com/office/powerpoint/2010/main" val="69803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8E22-5C7B-C5B8-16AF-18CFFB33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SDG Relation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987CA3-67B6-DA61-C731-5FC1EFD1E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590" y="2293485"/>
            <a:ext cx="3467100" cy="3438525"/>
          </a:xfrm>
        </p:spPr>
      </p:pic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71030D-D058-0B47-1568-DE9945F6A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898" y="2287614"/>
            <a:ext cx="3467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0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9CC0-C8D7-8D92-12E3-4BFF0243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2F0A-D667-F9A8-8534-C9673840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+150k weather and wildfire data based on Turkey</a:t>
            </a:r>
          </a:p>
          <a:p>
            <a:pPr lvl="1"/>
            <a:r>
              <a:rPr lang="en-US" dirty="0">
                <a:cs typeface="Calibri"/>
              </a:rPr>
              <a:t>Wildfire data source: </a:t>
            </a:r>
            <a:r>
              <a:rPr lang="en-US" dirty="0">
                <a:cs typeface="Calibri"/>
                <a:hlinkClick r:id="rId2"/>
              </a:rPr>
              <a:t>NASA</a:t>
            </a:r>
          </a:p>
          <a:p>
            <a:pPr lvl="1"/>
            <a:r>
              <a:rPr lang="en-US" dirty="0">
                <a:cs typeface="Calibri"/>
              </a:rPr>
              <a:t>Weather data source: </a:t>
            </a:r>
            <a:r>
              <a:rPr lang="en-US" dirty="0">
                <a:ea typeface="+mn-lt"/>
                <a:cs typeface="+mn-lt"/>
                <a:hlinkClick r:id="rId3"/>
              </a:rPr>
              <a:t>National Centers for Environmental Information</a:t>
            </a:r>
          </a:p>
          <a:p>
            <a:r>
              <a:rPr lang="en-US" dirty="0">
                <a:cs typeface="Calibri"/>
              </a:rPr>
              <a:t>Time interval: 2010 – 2015</a:t>
            </a:r>
          </a:p>
          <a:p>
            <a:r>
              <a:rPr lang="en-US" dirty="0">
                <a:cs typeface="Calibri"/>
              </a:rPr>
              <a:t>Focusing on the temperature, </a:t>
            </a:r>
            <a:r>
              <a:rPr lang="en-US" dirty="0">
                <a:ea typeface="+mn-lt"/>
                <a:cs typeface="+mn-lt"/>
              </a:rPr>
              <a:t>precipitation</a:t>
            </a:r>
            <a:r>
              <a:rPr lang="en-US" dirty="0">
                <a:cs typeface="Calibri"/>
              </a:rPr>
              <a:t>, wind speed and so on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55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7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9" descr="Diagram&#10;&#10;Description automatically generated">
            <a:extLst>
              <a:ext uri="{FF2B5EF4-FFF2-40B4-BE49-F238E27FC236}">
                <a16:creationId xmlns:a16="http://schemas.microsoft.com/office/drawing/2014/main" id="{766E7305-349B-31DF-EBB3-A00AC7C2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26" y="1112293"/>
            <a:ext cx="4517577" cy="4633414"/>
          </a:xfrm>
          <a:prstGeom prst="rect">
            <a:avLst/>
          </a:prstGeom>
        </p:spPr>
      </p:pic>
      <p:grpSp>
        <p:nvGrpSpPr>
          <p:cNvPr id="21" name="Group 9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180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8870-6047-6EFA-B821-FAE36F16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76B3-B48C-4ADD-64AB-555A1A90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Comprehensive dataset on Turkey Weather and Wildfire for studies</a:t>
            </a:r>
          </a:p>
          <a:p>
            <a:r>
              <a:rPr lang="en-US" dirty="0">
                <a:cs typeface="Calibri"/>
              </a:rPr>
              <a:t>80% accuracy to classify fire occurrence based on: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Daily Temperature (min, max, average)</a:t>
            </a:r>
          </a:p>
          <a:p>
            <a:pPr lvl="1"/>
            <a:r>
              <a:rPr lang="en-US" dirty="0">
                <a:cs typeface="Calibri"/>
              </a:rPr>
              <a:t>Daily Precipitation</a:t>
            </a:r>
          </a:p>
          <a:p>
            <a:pPr lvl="1"/>
            <a:r>
              <a:rPr lang="en-US" dirty="0">
                <a:cs typeface="Calibri"/>
              </a:rPr>
              <a:t>Daily Average Wind Speed</a:t>
            </a:r>
          </a:p>
          <a:p>
            <a:pPr lvl="1"/>
            <a:r>
              <a:rPr lang="en-US" dirty="0">
                <a:cs typeface="Calibri"/>
              </a:rPr>
              <a:t>Daily Visibility in Miles</a:t>
            </a:r>
          </a:p>
          <a:p>
            <a:pPr lvl="1"/>
            <a:r>
              <a:rPr lang="en-US" dirty="0">
                <a:cs typeface="Calibri"/>
              </a:rPr>
              <a:t>Daily Dew Point</a:t>
            </a:r>
          </a:p>
          <a:p>
            <a:pPr lvl="1"/>
            <a:r>
              <a:rPr lang="en-US" dirty="0">
                <a:cs typeface="Calibri"/>
              </a:rPr>
              <a:t>Daily Maximum Sustained Wind Speed</a:t>
            </a:r>
          </a:p>
          <a:p>
            <a:pPr lvl="1"/>
            <a:r>
              <a:rPr lang="en-US" dirty="0">
                <a:cs typeface="Calibri"/>
              </a:rPr>
              <a:t>Quarter of the year</a:t>
            </a:r>
          </a:p>
          <a:p>
            <a:r>
              <a:rPr lang="en-US" dirty="0">
                <a:cs typeface="Calibri"/>
              </a:rPr>
              <a:t>Power BI dashboard(visualization of 2015)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10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Samsung Innovation Campus </vt:lpstr>
      <vt:lpstr>Wildfire Forecasting</vt:lpstr>
      <vt:lpstr>Outline</vt:lpstr>
      <vt:lpstr>Background</vt:lpstr>
      <vt:lpstr>Objectives</vt:lpstr>
      <vt:lpstr>SDG Relation</vt:lpstr>
      <vt:lpstr>Dataset</vt:lpstr>
      <vt:lpstr>PowerPoint Presentation</vt:lpstr>
      <vt:lpstr>Outputs</vt:lpstr>
      <vt:lpstr>PowerPoint Presentation</vt:lpstr>
      <vt:lpstr>Usability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250</cp:revision>
  <dcterms:created xsi:type="dcterms:W3CDTF">2022-07-20T11:06:40Z</dcterms:created>
  <dcterms:modified xsi:type="dcterms:W3CDTF">2022-07-20T16:44:32Z</dcterms:modified>
</cp:coreProperties>
</file>