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7C0CDF-062E-4498-9A3A-8384193E511C}">
  <a:tblStyle styleId="{DB7C0CDF-062E-4498-9A3A-8384193E5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2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2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2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2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2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2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2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2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2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2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2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2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{DB7C0CDF-062E-4498-9A3A-8384193E511C}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