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11b4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11b4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c711b41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c711b41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c711b41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c711b41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c711b415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c711b415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c711b4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ac711b4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c711b415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c711b415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c711b4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c711b4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711b41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711b41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11b4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11b4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711b41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711b41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ck_sexing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(K nearest neighbors) is one of the simplest algorithms we will learn about!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Theory and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Coding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KNN can be used for regression tasks, its performance can be quite poor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less efficient than other algorithms, so we’ve decided not to exhibit its use for regression.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if you do want to use it for regression it is very easy to swap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KNNRegressor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6" name="Google Shape;79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7" name="Google Shape;79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4" name="Google Shape;84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5" name="Google Shape;84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2" name="Google Shape;85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3" name="Google Shape;85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0" name="Google Shape;86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1" name="Google Shape;86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also heard of K means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means is unrelated to KNN, be careful not to confuse the two due to their similar sounding names!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how to perform KNN for classification!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Model</a:t>
            </a:r>
            <a:endParaRPr/>
          </a:p>
        </p:txBody>
      </p:sp>
      <p:pic>
        <p:nvPicPr>
          <p:cNvPr descr="watermark.jpg" id="940" name="Google Shape;94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Choosing K</a:t>
            </a:r>
            <a:endParaRPr/>
          </a:p>
        </p:txBody>
      </p:sp>
      <p:pic>
        <p:nvPicPr>
          <p:cNvPr descr="watermark.jpg" id="948" name="Google Shape;94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Pipeline object in Scikit-Learn can set up a sequence of repeated operations, such as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only the pipeline needs to be called, instead of having to repeatedly call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 on a real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analyzing sonar frequencies to help distinguish between rocks or sea mines!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26" y="2825325"/>
            <a:ext cx="43379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Relevant Reading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2.12 starts discussion on KNN for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02" y="3242402"/>
            <a:ext cx="5294826" cy="1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</a:t>
            </a:r>
            <a:endParaRPr/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is one of the simplest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intuition with an example use case...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Sexing chicks is still a very manual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en.wikipedia.org/wiki/Chick_sexing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gathered a dataset of baby chick heights and weights.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could we train an algorithm to identify the sex of a new baby chick based on historical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