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6997C8-B64C-416D-86F3-7DF3D697B4E8}">
  <a:tblStyle styleId="{B06997C8-B64C-416D-86F3-7DF3D697B4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ce862e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ce862e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ce862e6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ce862e6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ce862e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fce862e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ce862e6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ce862e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fce862e6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fce862e6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ce862e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ce862e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ce862e6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ce862e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ce862e6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ce862e6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fce862e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fce862e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fce862e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fce862e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ce862e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ce862e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fce862e6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fce862e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ce862e6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fce862e6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ce862e6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ce862e6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fce862e6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fce862e6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fce862e6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fce862e6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fce862e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fce862e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fce862e6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fce862e6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ce862e6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ce862e6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fce862e6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fce862e6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ce862e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ce862e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fce862e6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fce862e6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fce862e6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fce862e6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fce862e6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fce862e6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fce862e6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fce862e6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fce862e6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fce862e6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fce862e6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fce862e6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fce862e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fce862e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fce862e6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fce862e6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fce862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fce862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fce862e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fce862e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ce862e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ce862e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fce862e6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fce862e6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fce862e6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fce862e6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fce862e6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fce862e6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fce862e6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fce862e6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ce862e6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ce862e6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fce862e6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fce862e6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fce862e6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fce862e6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fce862e6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fce862e6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fce862e6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9fce862e6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fce862e6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fce862e6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ce862e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ce862e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fce862e6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fce862e6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fce862e6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fce862e6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fce862e6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9fce862e6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fce862e6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fce862e6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fce862e6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fce862e6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fdc8aa2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fdc8aa2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fdc8aa2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fdc8aa2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fdc8aa2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fdc8aa2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fdc8aa2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fdc8aa2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fdc8aa2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fdc8aa2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ce862e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ce862e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fdc8aa2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fdc8aa2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fdc8aa2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fdc8aa2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fdc8aa2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fdc8aa2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fdc8aa2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fdc8aa2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fce862e6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fce862e6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fdc8aa2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fdc8aa2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ce862e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ce862e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ce862e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ce862e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ce862e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ce862e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900" y="1830675"/>
            <a:ext cx="8464200" cy="19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also combine extracted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or 1 value indicating: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Both weekend and evening?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common for string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algorithms can not accept string data (can’t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string such as “red” by a numeric coefficient)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categorical data is presented as string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large data set of social network users could have country of origin as a string feature (e.g. USA, UK, MEX, etc...)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two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Possible issue is implied ordering and relationship (ordinal variable)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MEX is twice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3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3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CAN is three times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31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1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world, not every data set is machine learning ready, we often need to perform data cleaning or try to produce more usable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section, we’ll work on the large linear regression data set to get it ready for a machine learning project.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32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32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2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3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3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33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carefully consider the implication of 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3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4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4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do and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increase number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ordered relationship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each category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3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3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ordered relationship is implied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p3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3" name="Google Shape;293;p39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we greatly expanded our feature set, many more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4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4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p40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try to reduce this feature column expansion by creating higher level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regions or continents instead of countries.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feature engineering?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process of using domain knowledge to extract features from raw data via data mining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does this actually entail?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pandas .map() or .apply() can achieve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require a lot of tuning and domain experience to choose reasonable higher level categories or mappings.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must be aware of the “dummy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trap”, mathematically known as multi-collinearity.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to dummy variables can cause features to be duplicated.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simplest possible example...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5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45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8" name="Google Shape;348;p45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new columns are duplicate information with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inverted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Google Shape;357;p46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46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46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p46"/>
          <p:cNvSpPr/>
          <p:nvPr/>
        </p:nvSpPr>
        <p:spPr>
          <a:xfrm>
            <a:off x="4925550" y="2621575"/>
            <a:ext cx="2229300" cy="224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Easily fixed by simply dropping last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p4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47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1" name="Google Shape;371;p47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extended to more than 2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0" name="Google Shape;380;p4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4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2" name="Google Shape;382;p4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{B06997C8-B64C-416D-86F3-7DF3D697B4E8}</a:tableStyleId>
              </a:tblPr>
              <a:tblGrid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ordering implied.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create many more feature columns and coefficients.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Dummy variable trap consideration.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easy to add new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of the course we’ll work on addressing the following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Outliers 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issue here is strictly “feature engineering”, but could also be called “data cleaning”.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feature engineering in general will always be data and domain dependent.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one size fits all solution!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general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Outliers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21" name="Google Shape;42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data set will have a few points that are extreme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often better to simply remove these few points from the data set in order to have a more generalized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Definition of an 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both very domain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dependant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decide what will constitute an outlier with some methodology: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InterQuartile Range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Visualized or Domain Limit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5" name="Google Shape;44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6" name="Google Shape;44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if a large percentage of your data is being labeled as an outlier, then you actually just have a wide distribution, not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outliers to a few percentage points a most.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visualization plots to be able to see and identify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will create caveats for your future model (e.g. Model not suitable for houses priced over $10 Million)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is no 100% correct outlier methodology that will apply to every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Ames Data Set for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9" name="Google Shape;46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0" name="Google Shape;47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EVALUATING WHAT IS MISSING</a:t>
            </a:r>
            <a:endParaRPr/>
          </a:p>
        </p:txBody>
      </p:sp>
      <p:pic>
        <p:nvPicPr>
          <p:cNvPr descr="watermark.jpg" id="477" name="Google Shape;47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you’ve viewed the “Missing Data” lecture in the pandas section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continuing with this series of lectures!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concepts and methods referred to here were explained in those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5" name="Google Shape;48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visitor expenditure information for a bar.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a timestamp for each row: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the Ames data set, in Part One we will focus on evaluating just how much data is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3" name="Google Shape;49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4" name="Google Shape;49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FILLING DATA FOR ROWS</a:t>
            </a:r>
            <a:endParaRPr/>
          </a:p>
        </p:txBody>
      </p:sp>
      <p:pic>
        <p:nvPicPr>
          <p:cNvPr descr="watermark.jpg" id="501" name="Google Shape;50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calculated percentage of data missing per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work on considering features that have a very small percent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8" name="Google Shape;51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just a few rows missing the feature data,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we’ll consider either dropping these few rows or filling in with a reasonable assumption based off domain knowledge.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notebook to explore our options!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FEATURE COLUMNS</a:t>
            </a:r>
            <a:endParaRPr/>
          </a:p>
        </p:txBody>
      </p:sp>
      <p:pic>
        <p:nvPicPr>
          <p:cNvPr descr="watermark.jpg" id="535" name="Google Shape;53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dealing with missing data that goes beyond our 1%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other words, more than 1% of rows are missing some of these feature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feature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pros and cons of each approach...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the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simple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longer need to worry about that feature in the future.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feature with possible important signal.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consider drop feature approach when many rows are NaN.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coefficient we can apply for a non-numeric data point: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for most algorithms we need to make sure features are float or 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Potentially changing ground truth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decide on reasonable estimation to filled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apply transformation to all future data for predictions.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Simplest case: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all NaN values with a reasonable assumption (e.g. zero if assumed NaN implied zero)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Harder cases: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use statistical methods based on other columns to fill in NaN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Statistical Estimation: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Dataset about people with some age data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use current career/education status to fill in data (e.g. people currently in college fill in with 20 yrs)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3" name="Google Shape;59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4" name="Google Shape;59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approaches!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the Ames data set, many NaN values are probably actually correctly “zero”. But we want to show the methodology for multiple approaches!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1" name="Google Shape;601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2" name="Google Shape;602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09" name="Google Shape;609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0" name="Google Shape;610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going to jump straight to the transformation of the data, but make sure to have watched the section introduction lecture in full for a detailed discussion on dummy variables and one hot encoding!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7" name="Google Shape;617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8" name="Google Shape;618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extract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Year: 1990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Month: 12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Weekday or Weekend (0/1)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Mon:1,Tues:2, … Sun:7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data for deed of house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Length of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times certain terms are mentioned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actually already done this with Polynomial Regression!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advertising spend could have possible interaction terms to consider, so we could multiply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