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DBB391-6701-4B56-93E2-8870C8B99E99}">
  <a:tblStyle styleId="{8BDBB391-6701-4B56-93E2-8870C8B99E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{8BDBB391-6701-4B56-93E2-8870C8B99E99}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