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C44587-8015-4AD8-8D90-2B99BAA4E1E3}">
  <a:tblStyle styleId="{4CC44587-8015-4AD8-8D90-2B99BAA4E1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6.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 Id="rId4" Type="http://schemas.openxmlformats.org/officeDocument/2006/relationships/image" Target="../media/image1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6.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 Id="rId4" Type="http://schemas.openxmlformats.org/officeDocument/2006/relationships/image" Target="../media/image19.png"/><Relationship Id="rId5"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2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6.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{4CC44587-8015-4AD8-8D90-2B99BAA4E1E3}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{4CC44587-8015-4AD8-8D90-2B99BAA4E1E3}</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{4CC44587-8015-4AD8-8D90-2B99BAA4E1E3}</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{4CC44587-8015-4AD8-8D90-2B99BAA4E1E3}</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{4CC44587-8015-4AD8-8D90-2B99BAA4E1E3}</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{4CC44587-8015-4AD8-8D90-2B99BAA4E1E3}</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{4CC44587-8015-4AD8-8D90-2B99BAA4E1E3}</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{4CC44587-8015-4AD8-8D90-2B99BAA4E1E3}</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{4CC44587-8015-4AD8-8D90-2B99BAA4E1E3}</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{4CC44587-8015-4AD8-8D90-2B99BAA4E1E3}</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