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C99FA6-A95F-462E-B095-47F637AC5B3C}">
  <a:tblStyle styleId="{2DC99FA6-A95F-462E-B095-47F637AC5B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png"/><Relationship Id="rId4"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png"/><Relationship Id="rId4"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 Id="rId4"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 Id="rId4" Type="http://schemas.openxmlformats.org/officeDocument/2006/relationships/image" Target="../media/image1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 Id="rId4"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 Id="rId4" Type="http://schemas.openxmlformats.org/officeDocument/2006/relationships/image" Target="../media/image1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 Id="rId4"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 Id="rId4"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 Id="rId4" Type="http://schemas.openxmlformats.org/officeDocument/2006/relationships/image" Target="../media/image1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 Id="rId4"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 Id="rId4" Type="http://schemas.openxmlformats.org/officeDocument/2006/relationships/image" Target="../media/image1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png"/><Relationship Id="rId4"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{2DC99FA6-A95F-462E-B095-47F637AC5B3C}</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{2DC99FA6-A95F-462E-B095-47F637AC5B3C}</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{2DC99FA6-A95F-462E-B095-47F637AC5B3C}</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{2DC99FA6-A95F-462E-B095-47F637AC5B3C}</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{2DC99FA6-A95F-462E-B095-47F637AC5B3C}</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