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Maven Pro Regula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avenProRegular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41616d0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41616d0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41616d0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41616d0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41616d0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41616d0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41616d0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41616d0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7d00b4b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7d00b4b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fb166e23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fb166e23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28125" y="616747"/>
            <a:ext cx="4255500" cy="14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/>
              <a:t>GRUP: LEGEND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2975" y="2135350"/>
            <a:ext cx="6230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500">
                <a:latin typeface="Maven Pro"/>
                <a:ea typeface="Maven Pro"/>
                <a:cs typeface="Maven Pro"/>
                <a:sym typeface="Maven Pro"/>
              </a:rPr>
              <a:t>Proje: ROMS Booking Veritabanı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69175" y="2974500"/>
            <a:ext cx="42555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Melek LAÇİN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Özge ÖZCAN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Rukiye DEMİRCİ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Şule KAYA</a:t>
            </a:r>
            <a:endParaRPr sz="1800"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33"/>
              <a:t>FUNCTION ÖRNEK</a:t>
            </a:r>
            <a:endParaRPr sz="2400"/>
          </a:p>
        </p:txBody>
      </p:sp>
      <p:sp>
        <p:nvSpPr>
          <p:cNvPr id="346" name="Google Shape;346;p22"/>
          <p:cNvSpPr txBox="1"/>
          <p:nvPr/>
        </p:nvSpPr>
        <p:spPr>
          <a:xfrm>
            <a:off x="801400" y="1328500"/>
            <a:ext cx="65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Belirli bir aralıkta rezervasyon yapan müşterileri listeleme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875" y="1928975"/>
            <a:ext cx="2930375" cy="3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 txBox="1"/>
          <p:nvPr>
            <p:ph type="title"/>
          </p:nvPr>
        </p:nvSpPr>
        <p:spPr>
          <a:xfrm>
            <a:off x="801400" y="266200"/>
            <a:ext cx="5103300" cy="10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STORED PROCEDURE</a:t>
            </a:r>
            <a:r>
              <a:rPr lang="tr" sz="2700"/>
              <a:t> ÖRNEK</a:t>
            </a:r>
            <a:endParaRPr sz="2700"/>
          </a:p>
        </p:txBody>
      </p:sp>
      <p:sp>
        <p:nvSpPr>
          <p:cNvPr id="354" name="Google Shape;354;p23"/>
          <p:cNvSpPr txBox="1"/>
          <p:nvPr/>
        </p:nvSpPr>
        <p:spPr>
          <a:xfrm>
            <a:off x="801400" y="1328500"/>
            <a:ext cx="68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1’den fazla odası ve 2’den fazla yatağı olan konaklama yerleri listesi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927300"/>
            <a:ext cx="3954925" cy="30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801400" y="266200"/>
            <a:ext cx="5103300" cy="10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STORED PROCEDURE ÖRNEK</a:t>
            </a:r>
            <a:endParaRPr sz="2700"/>
          </a:p>
        </p:txBody>
      </p:sp>
      <p:sp>
        <p:nvSpPr>
          <p:cNvPr id="361" name="Google Shape;361;p24"/>
          <p:cNvSpPr txBox="1"/>
          <p:nvPr/>
        </p:nvSpPr>
        <p:spPr>
          <a:xfrm>
            <a:off x="801400" y="1328500"/>
            <a:ext cx="684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Yeni bir transaction eklenildiğinde sistemde aynı verinin bulunup bulunmamasına göre uyarı mesajı oluşturma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155900"/>
            <a:ext cx="4649075" cy="6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3096200"/>
            <a:ext cx="3192500" cy="8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TRIGGER ÖRNEK</a:t>
            </a:r>
            <a:endParaRPr sz="2700"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439650"/>
            <a:ext cx="5053250" cy="3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TRIGGER ÖRNEK</a:t>
            </a:r>
            <a:endParaRPr sz="2700"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125" y="1795800"/>
            <a:ext cx="5081074" cy="30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ctrTitle"/>
          </p:nvPr>
        </p:nvSpPr>
        <p:spPr>
          <a:xfrm>
            <a:off x="824000" y="261925"/>
            <a:ext cx="5149200" cy="10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PROJENİN BİZE KAZANDIRDIKLARI</a:t>
            </a:r>
            <a:endParaRPr sz="2700"/>
          </a:p>
        </p:txBody>
      </p:sp>
      <p:sp>
        <p:nvSpPr>
          <p:cNvPr id="384" name="Google Shape;384;p27"/>
          <p:cNvSpPr txBox="1"/>
          <p:nvPr>
            <p:ph idx="1" type="subTitle"/>
          </p:nvPr>
        </p:nvSpPr>
        <p:spPr>
          <a:xfrm>
            <a:off x="824000" y="1810225"/>
            <a:ext cx="45798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tr"/>
              <a:t>Bir veritabanı tasarımını baştan sona en verimli şekilde tasarlama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tr"/>
              <a:t>Veri oluşturma ve veritabanına giriş yapma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tr"/>
              <a:t>Veritabanı normalizasyonu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tr"/>
              <a:t>T-SQL ile DDL, DCL, DML işlemleri yapma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tr"/>
              <a:t>Veritabanı yedekleme stratejileri</a:t>
            </a:r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ctrTitle"/>
          </p:nvPr>
        </p:nvSpPr>
        <p:spPr>
          <a:xfrm>
            <a:off x="824000" y="1613825"/>
            <a:ext cx="454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Teşekkürler...</a:t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PROJENİN AMACI</a:t>
            </a:r>
            <a:endParaRPr sz="27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724150"/>
            <a:ext cx="48855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Roms online booking platformuna ait veritabanı tasarımının yapılması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/>
              <a:t>Airbnb booking sitesi referans alınmıştır.</a:t>
            </a:r>
            <a:endParaRPr sz="17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0" y="1295400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400725" y="1367350"/>
            <a:ext cx="5281200" cy="30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Database Diagram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Database Şablon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Tablolar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Stored Procedure</a:t>
            </a:r>
            <a:endParaRPr b="0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0" lang="tr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Trigger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1557925" y="643100"/>
            <a:ext cx="449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PROJE İÇERİĞİ</a:t>
            </a:r>
            <a:endParaRPr sz="2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165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718775" y="1497875"/>
            <a:ext cx="30624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Tabloları ve  aralarındaki ilişkileri oluşturmak için kullanılan diagramın oluşturulmasından sonra,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türlerinin belirlenmesi ve normalizasyon işlemleri için oluşturulan excel şablonu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600" y="152400"/>
            <a:ext cx="5302175" cy="4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NORMALİZASYON </a:t>
            </a:r>
            <a:endParaRPr sz="2700"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507925"/>
            <a:ext cx="34305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Veri tekrarı olmaması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İlişkilerin anlamsal bütünlüğü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Null değerlerin azlığı</a:t>
            </a:r>
            <a:r>
              <a:rPr lang="tr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PK değerlerinin tanımlanması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Tablolar arası ilişkilerin ve FK bağlantılarının yapılması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Tabloların mümkün olan en ufak boyutta tutulması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600"/>
              <a:t> </a:t>
            </a:r>
            <a:endParaRPr sz="16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50" y="1397525"/>
            <a:ext cx="15049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801400" y="266200"/>
            <a:ext cx="3544500" cy="10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VIEW ÖRNEK</a:t>
            </a:r>
            <a:endParaRPr sz="2700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25" y="2068650"/>
            <a:ext cx="62222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801400" y="1328500"/>
            <a:ext cx="4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Detaylı rezervasyon özellikleri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75" y="2193050"/>
            <a:ext cx="62198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>
            <p:ph type="title"/>
          </p:nvPr>
        </p:nvSpPr>
        <p:spPr>
          <a:xfrm>
            <a:off x="801400" y="266200"/>
            <a:ext cx="3544500" cy="10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VIEW ÖRNEK</a:t>
            </a:r>
            <a:endParaRPr sz="2700"/>
          </a:p>
        </p:txBody>
      </p:sp>
      <p:sp>
        <p:nvSpPr>
          <p:cNvPr id="330" name="Google Shape;330;p20"/>
          <p:cNvSpPr txBox="1"/>
          <p:nvPr/>
        </p:nvSpPr>
        <p:spPr>
          <a:xfrm>
            <a:off x="801400" y="1328500"/>
            <a:ext cx="568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Tutarı 500’den büyük olan konaklama yerlerinin detayları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25" y="2111725"/>
            <a:ext cx="3800575" cy="25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FUNCTION ÖRNEK</a:t>
            </a:r>
            <a:endParaRPr sz="2700"/>
          </a:p>
        </p:txBody>
      </p:sp>
      <p:sp>
        <p:nvSpPr>
          <p:cNvPr id="338" name="Google Shape;338;p21"/>
          <p:cNvSpPr txBox="1"/>
          <p:nvPr/>
        </p:nvSpPr>
        <p:spPr>
          <a:xfrm>
            <a:off x="801400" y="1328500"/>
            <a:ext cx="65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Girilen bir ülkedeki boş konaklama yerlerinin şehir - bölge bilgisi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775" y="4332700"/>
            <a:ext cx="7706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