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97d9bcdfc_1_1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97d9bcdfc_1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97d9bcd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97d9bcd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97d9bcdfc_1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97d9bcdfc_1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97d9bcdfc_1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97d9bcdfc_1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97d9bcdf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97d9bcdf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774450" y="676650"/>
            <a:ext cx="51519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66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CYCLOPS</a:t>
            </a:r>
            <a:r>
              <a:rPr lang="tr" sz="4666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​</a:t>
            </a:r>
            <a:endParaRPr sz="4666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2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911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RESTAURANT CUSTOMER TRACKER</a:t>
            </a:r>
            <a:r>
              <a:rPr lang="tr" sz="18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​</a:t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738550" y="3096525"/>
            <a:ext cx="4255500" cy="17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tr" sz="152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2332</a:t>
            </a:r>
            <a:r>
              <a:rPr lang="tr" sz="152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sz="152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tr" sz="152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21902348 – Kaan Kurçer​</a:t>
            </a:r>
            <a:endParaRPr sz="152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tr" sz="152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21902903 – Osman Serhat Yılmaz​</a:t>
            </a:r>
            <a:endParaRPr sz="152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tr" sz="152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21903213 – Ali Doğaç Urkaya​</a:t>
            </a:r>
            <a:endParaRPr sz="152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tr" sz="152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21902358 – Özgür Abi​</a:t>
            </a:r>
            <a:endParaRPr sz="152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tr" sz="152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21902035 – Jankat Berslan Dinçer</a:t>
            </a:r>
            <a:endParaRPr sz="1520">
              <a:solidFill>
                <a:srgbClr val="FFFFFF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400" y="531598"/>
            <a:ext cx="1487800" cy="11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311700" y="219925"/>
            <a:ext cx="85206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Overview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84175" y="954425"/>
            <a:ext cx="7480200" cy="26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tr">
                <a:solidFill>
                  <a:schemeClr val="accent1"/>
                </a:solidFill>
              </a:rPr>
              <a:t>Restaurants are visited by hundreds of unique customers with different spending habits, visiting times, and preferences every day.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tr">
                <a:solidFill>
                  <a:schemeClr val="accent1"/>
                </a:solidFill>
              </a:rPr>
              <a:t>Most restaurants are unable to collect and utilize the data produced by 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accent1"/>
                </a:solidFill>
              </a:rPr>
              <a:t>their customers.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tr">
                <a:solidFill>
                  <a:schemeClr val="accent1"/>
                </a:solidFill>
              </a:rPr>
              <a:t>The information could be used to enhance</a:t>
            </a:r>
            <a:r>
              <a:rPr lang="tr">
                <a:solidFill>
                  <a:schemeClr val="accent1"/>
                </a:solidFill>
              </a:rPr>
              <a:t> </a:t>
            </a:r>
            <a:r>
              <a:rPr lang="tr">
                <a:solidFill>
                  <a:schemeClr val="accent1"/>
                </a:solidFill>
              </a:rPr>
              <a:t>both the </a:t>
            </a:r>
            <a:endParaRPr>
              <a:solidFill>
                <a:schemeClr val="accen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accent1"/>
                </a:solidFill>
              </a:rPr>
              <a:t>user experience and the profits of owners.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923300" y="3073350"/>
            <a:ext cx="4220700" cy="19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tr" sz="2000">
                <a:solidFill>
                  <a:schemeClr val="lt1"/>
                </a:solidFill>
              </a:rPr>
              <a:t>Human</a:t>
            </a:r>
            <a:r>
              <a:rPr lang="tr" sz="2000">
                <a:solidFill>
                  <a:schemeClr val="lt1"/>
                </a:solidFill>
              </a:rPr>
              <a:t> Counting System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tr" sz="2000">
                <a:solidFill>
                  <a:schemeClr val="lt1"/>
                </a:solidFill>
              </a:rPr>
              <a:t>Repeat Customer Recognition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tr" sz="2000">
                <a:solidFill>
                  <a:schemeClr val="lt1"/>
                </a:solidFill>
              </a:rPr>
              <a:t>Restaurant Traffic Data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tr" sz="2000">
                <a:solidFill>
                  <a:schemeClr val="lt1"/>
                </a:solidFill>
              </a:rPr>
              <a:t>Customer &amp; Order History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219925"/>
            <a:ext cx="85206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Goals</a:t>
            </a:r>
            <a:endParaRPr/>
          </a:p>
        </p:txBody>
      </p:sp>
      <p:sp>
        <p:nvSpPr>
          <p:cNvPr id="79" name="Google Shape;79;p15"/>
          <p:cNvSpPr txBox="1"/>
          <p:nvPr>
            <p:ph type="ctrTitle"/>
          </p:nvPr>
        </p:nvSpPr>
        <p:spPr>
          <a:xfrm>
            <a:off x="6874375" y="2362350"/>
            <a:ext cx="23352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248875" y="1064300"/>
            <a:ext cx="9235200" cy="25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tr" sz="2000">
                <a:solidFill>
                  <a:schemeClr val="accent1"/>
                </a:solidFill>
              </a:rPr>
              <a:t>Collect customer data from preexisting security cameras.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tr" sz="2000">
                <a:solidFill>
                  <a:schemeClr val="accent1"/>
                </a:solidFill>
              </a:rPr>
              <a:t>Utilize the data the gather information about the restaurant.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tr" sz="2000">
                <a:solidFill>
                  <a:schemeClr val="accent1"/>
                </a:solidFill>
              </a:rPr>
              <a:t>Allow restaurant owners to provide personalized </a:t>
            </a:r>
            <a:endParaRPr sz="20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chemeClr val="accent1"/>
                </a:solidFill>
              </a:rPr>
              <a:t>experiences for their customers </a:t>
            </a:r>
            <a:endParaRPr sz="20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chemeClr val="accent1"/>
                </a:solidFill>
              </a:rPr>
              <a:t>and increase profits.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425" y="1307988"/>
            <a:ext cx="3866242" cy="322895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6"/>
          <p:cNvSpPr txBox="1"/>
          <p:nvPr/>
        </p:nvSpPr>
        <p:spPr>
          <a:xfrm>
            <a:off x="319150" y="247600"/>
            <a:ext cx="567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Structure of Cyclops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ctrTitle"/>
          </p:nvPr>
        </p:nvSpPr>
        <p:spPr>
          <a:xfrm>
            <a:off x="297050" y="136725"/>
            <a:ext cx="8480700" cy="1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Human Detection &amp;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525" y="2232575"/>
            <a:ext cx="2748275" cy="255513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7"/>
          <p:cNvSpPr txBox="1"/>
          <p:nvPr/>
        </p:nvSpPr>
        <p:spPr>
          <a:xfrm>
            <a:off x="174700" y="1417500"/>
            <a:ext cx="417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tr" u="sng">
                <a:latin typeface="Roboto"/>
                <a:ea typeface="Roboto"/>
                <a:cs typeface="Roboto"/>
                <a:sym typeface="Roboto"/>
              </a:rPr>
              <a:t>Human Detection:</a:t>
            </a:r>
            <a:r>
              <a:rPr lang="tr">
                <a:latin typeface="Roboto"/>
                <a:ea typeface="Roboto"/>
                <a:cs typeface="Roboto"/>
                <a:sym typeface="Roboto"/>
              </a:rPr>
              <a:t>  Detect people in restaurant through security camera footage.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50194" r="0" t="0"/>
          <a:stretch/>
        </p:blipFill>
        <p:spPr>
          <a:xfrm>
            <a:off x="1245824" y="2116713"/>
            <a:ext cx="2425199" cy="2786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7"/>
          <p:cNvSpPr txBox="1"/>
          <p:nvPr/>
        </p:nvSpPr>
        <p:spPr>
          <a:xfrm>
            <a:off x="4521325" y="1417500"/>
            <a:ext cx="417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tr" u="sng">
                <a:latin typeface="Roboto"/>
                <a:ea typeface="Roboto"/>
                <a:cs typeface="Roboto"/>
                <a:sym typeface="Roboto"/>
              </a:rPr>
              <a:t>Face Recognition:</a:t>
            </a:r>
            <a:r>
              <a:rPr lang="tr">
                <a:latin typeface="Roboto"/>
                <a:ea typeface="Roboto"/>
                <a:cs typeface="Roboto"/>
                <a:sym typeface="Roboto"/>
              </a:rPr>
              <a:t> Detect and recognize faces of customers, create new profiles for new customers if needed.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4081525" y="680500"/>
            <a:ext cx="50559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Face Recognition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199000" y="8842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5400"/>
              <a:t>ONTO THE DEMO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