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13-4-2016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TDD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Roman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Numbers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7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TDD </a:t>
            </a:r>
            <a:r>
              <a:rPr lang="nl-NL" sz="2800" dirty="0" err="1" smtClean="0">
                <a:latin typeface="Bebas Neue" panose="020B0000000000000000" pitchFamily="34" charset="0"/>
              </a:rPr>
              <a:t>with</a:t>
            </a:r>
            <a:r>
              <a:rPr lang="nl-NL" sz="2800" dirty="0" smtClean="0">
                <a:latin typeface="Bebas Neue" panose="020B0000000000000000" pitchFamily="34" charset="0"/>
              </a:rPr>
              <a:t> Roman </a:t>
            </a:r>
            <a:r>
              <a:rPr lang="nl-NL" sz="2800" dirty="0" err="1" smtClean="0">
                <a:latin typeface="Bebas Neue" panose="020B0000000000000000" pitchFamily="34" charset="0"/>
              </a:rPr>
              <a:t>numbers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R#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Info en user story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(20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(60 minuten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2x30 + 1x10 </a:t>
            </a:r>
            <a:r>
              <a:rPr lang="nl-NL" sz="2800" dirty="0" err="1" smtClean="0">
                <a:solidFill>
                  <a:schemeClr val="bg1">
                    <a:lumMod val="65000"/>
                  </a:schemeClr>
                </a:solidFill>
              </a:rPr>
              <a:t>eval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 – wissel team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(30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een falende test (specificaties en </a:t>
            </a:r>
            <a:r>
              <a:rPr lang="nl-NL" sz="2000" dirty="0" err="1" smtClean="0"/>
              <a:t>requirements</a:t>
            </a:r>
            <a:r>
              <a:rPr lang="nl-NL" sz="2000" dirty="0" smtClean="0"/>
              <a:t>!)</a:t>
            </a:r>
            <a:br>
              <a:rPr lang="nl-NL" sz="2000" dirty="0" smtClean="0"/>
            </a:br>
            <a:r>
              <a:rPr lang="nl-NL" sz="2000" dirty="0" smtClean="0"/>
              <a:t>mantra: rood - groen</a:t>
            </a:r>
            <a:endParaRPr lang="nl-NL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code om test te laten slagen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zo simpel </a:t>
            </a:r>
            <a:r>
              <a:rPr lang="nl-NL" sz="2000" dirty="0" smtClean="0"/>
              <a:t>mogelijk (KISS</a:t>
            </a:r>
            <a:r>
              <a:rPr lang="nl-NL" sz="2000" dirty="0"/>
              <a:t>, </a:t>
            </a:r>
            <a:r>
              <a:rPr lang="nl-NL" sz="2000" dirty="0" smtClean="0"/>
              <a:t>YAGNI)</a:t>
            </a:r>
            <a:endParaRPr lang="nl-NL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alles succesvol</a:t>
            </a:r>
            <a:endParaRPr lang="nl-NL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err="1" smtClean="0"/>
              <a:t>Refactor</a:t>
            </a:r>
            <a:r>
              <a:rPr lang="nl-NL" sz="2000" dirty="0" smtClean="0"/>
              <a:t> </a:t>
            </a:r>
            <a:r>
              <a:rPr lang="nl-NL" sz="2000" dirty="0" smtClean="0"/>
              <a:t>de code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clean code, </a:t>
            </a:r>
            <a:r>
              <a:rPr lang="nl-NL" sz="2000" dirty="0" smtClean="0"/>
              <a:t>SOLID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/>
              <a:t>D</a:t>
            </a:r>
            <a:r>
              <a:rPr lang="nl-NL" sz="2000" dirty="0" smtClean="0"/>
              <a:t>raai </a:t>
            </a:r>
            <a:r>
              <a:rPr lang="nl-NL" sz="2000" dirty="0" smtClean="0"/>
              <a:t>alle unit testen </a:t>
            </a:r>
            <a:r>
              <a:rPr lang="nl-NL" sz="2000" dirty="0">
                <a:sym typeface="Wingdings" panose="05000000000000000000" pitchFamily="2" charset="2"/>
              </a:rPr>
              <a:t> alles </a:t>
            </a:r>
            <a:r>
              <a:rPr lang="nl-NL" sz="2000" dirty="0" smtClean="0">
                <a:sym typeface="Wingdings" panose="05000000000000000000" pitchFamily="2" charset="2"/>
              </a:rPr>
              <a:t>(nog steeds) succesvol</a:t>
            </a:r>
            <a:endParaRPr lang="nl-NL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Herhaal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cases gebaseerd op </a:t>
            </a:r>
            <a:r>
              <a:rPr lang="nl-NL" sz="2400" dirty="0" err="1" smtClean="0"/>
              <a:t>requirements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(YAGNI)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 en (c)</a:t>
            </a:r>
            <a:r>
              <a:rPr lang="nl-NL" sz="2400" dirty="0" err="1" smtClean="0"/>
              <a:t>lean</a:t>
            </a:r>
            <a:r>
              <a:rPr lang="nl-NL" sz="2400" dirty="0" smtClean="0"/>
              <a:t> </a:t>
            </a:r>
            <a:r>
              <a:rPr lang="nl-NL" sz="24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TDD helpt bij het oplossen van bugs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YTD: </a:t>
            </a:r>
            <a:r>
              <a:rPr lang="nl-NL" sz="2800" dirty="0" err="1" smtClean="0"/>
              <a:t>tov</a:t>
            </a:r>
            <a:r>
              <a:rPr lang="nl-NL" sz="2800" dirty="0" smtClean="0"/>
              <a:t> code first / geen unit testen..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Valkuil: unit test ≠ integratie- of systeem 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ander concept dan eerst code schrijven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Meer code / </a:t>
            </a:r>
            <a:r>
              <a:rPr lang="nl-NL" sz="2400" dirty="0" smtClean="0"/>
              <a:t>tijd t.o.v. geen unit testen</a:t>
            </a:r>
            <a:endParaRPr lang="nl-NL" sz="2400" dirty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Mogelijke </a:t>
            </a:r>
            <a:r>
              <a:rPr lang="nl-NL" sz="2800" dirty="0" smtClean="0"/>
              <a:t>werkwijze met Pair Programming: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1 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Of wissel per x minuten af…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YTD: waarom pair </a:t>
            </a:r>
            <a:r>
              <a:rPr lang="nl-NL" sz="2400" dirty="0" err="1" smtClean="0"/>
              <a:t>programming</a:t>
            </a:r>
            <a:r>
              <a:rPr lang="nl-NL" sz="2400" dirty="0" smtClean="0"/>
              <a:t>? (voor/nadelen + ethiek)</a:t>
            </a: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marketing manager, wil ik een mogelijkheid om getallen te kunnen converteren naar een Romeinse notatie, zodat ik de release datum van de </a:t>
            </a:r>
            <a:r>
              <a:rPr lang="nl-NL" sz="2000" dirty="0" err="1" smtClean="0"/>
              <a:t>app</a:t>
            </a:r>
            <a:r>
              <a:rPr lang="nl-NL" sz="2000" dirty="0" smtClean="0"/>
              <a:t> kan tonen in Romeinse notatie.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 smtClean="0">
                <a:solidFill>
                  <a:srgbClr val="A5CD39"/>
                </a:solidFill>
              </a:rPr>
              <a:t>2016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</a:t>
            </a:r>
            <a:r>
              <a:rPr lang="nl-NL" sz="2000" dirty="0" smtClean="0">
                <a:solidFill>
                  <a:srgbClr val="A5CD39"/>
                </a:solidFill>
              </a:rPr>
              <a:t>MMXVI</a:t>
            </a:r>
            <a:r>
              <a:rPr lang="nl-NL" sz="2000" dirty="0" smtClean="0"/>
              <a:t> en </a:t>
            </a:r>
            <a:r>
              <a:rPr lang="nl-NL" sz="2000" dirty="0">
                <a:solidFill>
                  <a:srgbClr val="A5CD39"/>
                </a:solidFill>
                <a:sym typeface="Wingdings" panose="05000000000000000000" pitchFamily="2" charset="2"/>
              </a:rPr>
              <a:t>1989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MCMLXXXIX 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Getallen tot en met 3000 kunnen worden geconverteerd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positieve en gehele getallen worden geconverteerd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 - extra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data beheerder, wil ik een mogelijkheid om Romeinse getallen te kunnen converteren naar een gewoon getal, zodat ik Romeinse notaties in externe invoer kan converteren naar iets zinnigs.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>
                <a:solidFill>
                  <a:srgbClr val="A5CD39"/>
                </a:solidFill>
              </a:rPr>
              <a:t>MMXVI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2016 </a:t>
            </a:r>
            <a:r>
              <a:rPr lang="nl-NL" sz="2000" dirty="0"/>
              <a:t>en </a:t>
            </a:r>
            <a:r>
              <a:rPr lang="nl-NL" sz="2000" dirty="0" smtClean="0">
                <a:solidFill>
                  <a:srgbClr val="A5CD39"/>
                </a:solidFill>
              </a:rPr>
              <a:t>MCMLXXXIX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 1989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geldige notaties kunnen </a:t>
            </a:r>
            <a:r>
              <a:rPr lang="nl-NL" sz="2000" dirty="0"/>
              <a:t>worden </a:t>
            </a:r>
            <a:r>
              <a:rPr lang="nl-NL" sz="2000" dirty="0" smtClean="0"/>
              <a:t>geconverteerd, anders een melding dat dat niet kan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831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355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281</cp:revision>
  <dcterms:created xsi:type="dcterms:W3CDTF">2013-09-26T14:04:51Z</dcterms:created>
  <dcterms:modified xsi:type="dcterms:W3CDTF">2016-04-13T12:32:25Z</dcterms:modified>
</cp:coreProperties>
</file>