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9" r:id="rId2"/>
    <p:sldId id="287" r:id="rId3"/>
    <p:sldId id="288" r:id="rId4"/>
    <p:sldId id="28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 van Geel" initials="MvG" lastIdx="2" clrIdx="0">
    <p:extLst>
      <p:ext uri="{19B8F6BF-5375-455C-9EA6-DF929625EA0E}">
        <p15:presenceInfo xmlns:p15="http://schemas.microsoft.com/office/powerpoint/2012/main" userId="Michel van G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767"/>
    <a:srgbClr val="A5CD39"/>
    <a:srgbClr val="005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 autoAdjust="0"/>
    <p:restoredTop sz="94660"/>
  </p:normalViewPr>
  <p:slideViewPr>
    <p:cSldViewPr snapToObjects="1" showGuides="1">
      <p:cViewPr varScale="1">
        <p:scale>
          <a:sx n="109" d="100"/>
          <a:sy n="109" d="100"/>
        </p:scale>
        <p:origin x="1860" y="102"/>
      </p:cViewPr>
      <p:guideLst>
        <p:guide orient="horz" pos="2112"/>
        <p:guide pos="29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D2A74-5733-489F-AE3E-678E3C4642CF}" type="datetimeFigureOut">
              <a:rPr lang="nl-NL" smtClean="0"/>
              <a:t>30-3-2016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CE284-30FB-4FF8-B9E6-6E562EA3B0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95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00808"/>
            <a:ext cx="6516688" cy="2243416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lIns="108000" tIns="10800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 baseline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1772816"/>
            <a:ext cx="22098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715000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smtClean="0"/>
              <a:t>.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greenchoice-logo-vierkant-los-dee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8575"/>
            <a:ext cx="51276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greenchoice-logo-tekstslid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238" y="0"/>
            <a:ext cx="178276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936000"/>
            <a:ext cx="6516687" cy="61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3600"/>
              </a:lnSpc>
              <a:defRPr sz="3200" b="1" cap="all">
                <a:solidFill>
                  <a:srgbClr val="00572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809625" y="2209799"/>
            <a:ext cx="6516688" cy="312779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09625" y="1600200"/>
            <a:ext cx="6516688" cy="60642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809625" y="6227763"/>
            <a:ext cx="6516688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A5CD39"/>
                </a:solidFill>
                <a:latin typeface="Dax-Medium" charset="0"/>
              </a:defRPr>
            </a:lvl1pPr>
          </a:lstStyle>
          <a:p>
            <a:r>
              <a:rPr lang="en-US"/>
              <a:t>PowerPoint grid 29 januari 2013</a:t>
            </a:r>
          </a:p>
        </p:txBody>
      </p:sp>
    </p:spTree>
    <p:extLst>
      <p:ext uri="{BB962C8B-B14F-4D97-AF65-F5344CB8AC3E}">
        <p14:creationId xmlns:p14="http://schemas.microsoft.com/office/powerpoint/2010/main" val="158066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51054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7432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5105400"/>
            <a:ext cx="9144001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61956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9" name="Picture 8" descr="greenchoice-logo-openings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2805" y="5257800"/>
            <a:ext cx="2121195" cy="1600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35814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57384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2860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44430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5" name="Picture 4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1" y="457200"/>
            <a:ext cx="6276600" cy="92964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0000" y="4759247"/>
            <a:ext cx="6516688" cy="90200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628800"/>
            <a:ext cx="6516688" cy="119280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000" b="1" i="0">
                <a:solidFill>
                  <a:srgbClr val="676767"/>
                </a:solidFill>
                <a:latin typeface="Dax-Bold"/>
                <a:cs typeface="Dax-Bold"/>
              </a:defRPr>
            </a:lvl1pPr>
            <a:lvl2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2pPr>
            <a:lvl3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3pPr>
            <a:lvl4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4pPr>
            <a:lvl5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5pPr>
          </a:lstStyle>
          <a:p>
            <a:pPr lvl="0"/>
            <a:r>
              <a:rPr lang="nl-NL" dirty="0" smtClean="0"/>
              <a:t>Later werd de tomaat in grote hoeveelheden naar Europa geëxporteerd en tegenwoordig heeft de teelt van deze groente ook in Nederland een vlucht genomen.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2883647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625" y="3230297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625" y="4413647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  <p:pic>
        <p:nvPicPr>
          <p:cNvPr id="14" name="Picture 13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6" name="Picture 15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2924944"/>
            <a:ext cx="6516688" cy="3458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 haalden. 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 dacht men dat de rode tomaat giftig was en werd hij.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Later werd de tomaat in grote hoeveelheden naar Europa geëxporteerd en tegenwoordig heeft de teelt ook in Nederland een grote vlucht genomen.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pic>
        <p:nvPicPr>
          <p:cNvPr id="7" name="Picture 6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250" y="1052736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250" y="1412776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2564904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4343263"/>
            <a:ext cx="6516688" cy="96484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3730488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“IN GAZPACHO WORDEN ALTIJD TOMATEN VERWERKT.”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/>
          </p:nvPr>
        </p:nvSpPr>
        <p:spPr>
          <a:xfrm>
            <a:off x="810000" y="620688"/>
            <a:ext cx="6516000" cy="28836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2310407"/>
            <a:ext cx="6516688" cy="221527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1700808"/>
            <a:ext cx="6516688" cy="617948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nl-NL" dirty="0" smtClean="0"/>
              <a:t>Van tomaten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3" name="Tekstvak 2"/>
          <p:cNvSpPr txBox="1"/>
          <p:nvPr userDrawn="1"/>
        </p:nvSpPr>
        <p:spPr>
          <a:xfrm>
            <a:off x="810000" y="457200"/>
            <a:ext cx="6278400" cy="928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200"/>
              </a:lnSpc>
            </a:pPr>
            <a:r>
              <a:rPr lang="nl-NL" sz="3200" dirty="0" smtClean="0">
                <a:solidFill>
                  <a:srgbClr val="00572D"/>
                </a:solidFill>
                <a:latin typeface="Bebas Neue" pitchFamily="34" charset="0"/>
              </a:rPr>
              <a:t>IN</a:t>
            </a: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 GAZPACHO WORDEN ALTIJD</a:t>
            </a:r>
          </a:p>
          <a:p>
            <a:pPr>
              <a:lnSpc>
                <a:spcPts val="3200"/>
              </a:lnSpc>
            </a:pP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TOMATEN VERWERKT</a:t>
            </a:r>
            <a:endParaRPr lang="nl-NL" sz="3200" dirty="0">
              <a:solidFill>
                <a:srgbClr val="00572D"/>
              </a:solidFill>
              <a:latin typeface="Bebas Neue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lang="nl-NL" sz="1200" kern="1200" smtClean="0">
          <a:solidFill>
            <a:schemeClr val="tx1"/>
          </a:solidFill>
          <a:latin typeface="Bebas Neue"/>
          <a:ea typeface="+mj-ea"/>
          <a:cs typeface="Bebas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xunit.github.io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Hallo allemaal 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082"/>
            <a:ext cx="9144000" cy="4360077"/>
          </a:xfrm>
        </p:spPr>
      </p:pic>
      <p:sp>
        <p:nvSpPr>
          <p:cNvPr id="7" name="Subtitle 5"/>
          <p:cNvSpPr txBox="1">
            <a:spLocks/>
          </p:cNvSpPr>
          <p:nvPr/>
        </p:nvSpPr>
        <p:spPr>
          <a:xfrm>
            <a:off x="810000" y="5517232"/>
            <a:ext cx="5667000" cy="1152128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A5CD39"/>
                </a:solidFill>
                <a:latin typeface="Dax-Medium"/>
                <a:ea typeface="+mn-ea"/>
                <a:cs typeface="Dax-Medium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Coding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Unit </a:t>
            </a:r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Testing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– Calculator</a:t>
            </a:r>
          </a:p>
          <a:p>
            <a:endParaRPr lang="nl-NL" sz="2000" dirty="0" smtClean="0"/>
          </a:p>
          <a:p>
            <a:r>
              <a:rPr lang="nl-NL" sz="1400" dirty="0" smtClean="0"/>
              <a:t>&lt;DATUM&gt;, 2016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5069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err="1">
                <a:latin typeface="Bebas Neue" panose="020B0000000000000000" pitchFamily="34" charset="0"/>
              </a:rPr>
              <a:t>Coding</a:t>
            </a:r>
            <a:r>
              <a:rPr lang="nl-NL" sz="2800" dirty="0">
                <a:latin typeface="Bebas Neue" panose="020B0000000000000000" pitchFamily="34" charset="0"/>
              </a:rPr>
              <a:t> Unit </a:t>
            </a:r>
            <a:r>
              <a:rPr lang="nl-NL" sz="2800" dirty="0" err="1">
                <a:latin typeface="Bebas Neue" panose="020B0000000000000000" pitchFamily="34" charset="0"/>
              </a:rPr>
              <a:t>Testing</a:t>
            </a:r>
            <a:r>
              <a:rPr lang="nl-NL" sz="2800" dirty="0">
                <a:latin typeface="Bebas Neue" panose="020B0000000000000000" pitchFamily="34" charset="0"/>
              </a:rPr>
              <a:t> – Calculator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Agenda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484785"/>
            <a:ext cx="7858447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2800" dirty="0" smtClean="0"/>
              <a:t>Korte intro en uitleg</a:t>
            </a:r>
          </a:p>
          <a:p>
            <a:pPr>
              <a:lnSpc>
                <a:spcPct val="100000"/>
              </a:lnSpc>
            </a:pP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Coderen! </a:t>
            </a:r>
            <a:r>
              <a:rPr lang="nl-NL" sz="2800" dirty="0" smtClean="0"/>
              <a:t>(20 </a:t>
            </a:r>
            <a:r>
              <a:rPr lang="nl-NL" sz="2800" dirty="0" smtClean="0"/>
              <a:t>minuten)</a:t>
            </a:r>
          </a:p>
          <a:p>
            <a:pPr>
              <a:lnSpc>
                <a:spcPct val="100000"/>
              </a:lnSpc>
            </a:pP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Presentatie en feedback (15 minuten)</a:t>
            </a:r>
            <a:endParaRPr lang="nl-NL" sz="2800" dirty="0" smtClean="0"/>
          </a:p>
          <a:p>
            <a:pPr>
              <a:lnSpc>
                <a:spcPct val="100000"/>
              </a:lnSpc>
            </a:pPr>
            <a:endParaRPr lang="nl-NL" sz="2800" dirty="0"/>
          </a:p>
          <a:p>
            <a:pPr>
              <a:lnSpc>
                <a:spcPct val="100000"/>
              </a:lnSpc>
            </a:pPr>
            <a:endParaRPr lang="nl-NL" sz="18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0446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err="1">
                <a:latin typeface="Bebas Neue" panose="020B0000000000000000" pitchFamily="34" charset="0"/>
              </a:rPr>
              <a:t>Coding</a:t>
            </a:r>
            <a:r>
              <a:rPr lang="nl-NL" sz="2800" dirty="0">
                <a:latin typeface="Bebas Neue" panose="020B0000000000000000" pitchFamily="34" charset="0"/>
              </a:rPr>
              <a:t> Unit </a:t>
            </a:r>
            <a:r>
              <a:rPr lang="nl-NL" sz="2800" dirty="0" err="1">
                <a:latin typeface="Bebas Neue" panose="020B0000000000000000" pitchFamily="34" charset="0"/>
              </a:rPr>
              <a:t>Testing</a:t>
            </a:r>
            <a:r>
              <a:rPr lang="nl-NL" sz="2800" dirty="0">
                <a:latin typeface="Bebas Neue" panose="020B0000000000000000" pitchFamily="34" charset="0"/>
              </a:rPr>
              <a:t> – Calculator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Intro en uitleg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Doel van deze </a:t>
            </a:r>
            <a:r>
              <a:rPr lang="nl-NL" sz="2400" dirty="0" err="1" smtClean="0"/>
              <a:t>kata</a:t>
            </a:r>
            <a:r>
              <a:rPr lang="nl-NL" sz="2400" dirty="0" smtClean="0"/>
              <a:t>: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schrijf unit testen voor de code van de calculator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100% code </a:t>
            </a:r>
            <a:r>
              <a:rPr lang="nl-NL" sz="2400" dirty="0" err="1" smtClean="0"/>
              <a:t>coverage</a:t>
            </a:r>
            <a:endParaRPr lang="nl-NL" sz="2400" dirty="0" smtClean="0"/>
          </a:p>
          <a:p>
            <a:pPr>
              <a:lnSpc>
                <a:spcPct val="100000"/>
              </a:lnSpc>
            </a:pPr>
            <a:r>
              <a:rPr lang="nl-NL" sz="2400" dirty="0" smtClean="0"/>
              <a:t>gebruiken van </a:t>
            </a:r>
            <a:r>
              <a:rPr lang="nl-NL" sz="2400" dirty="0" err="1" smtClean="0"/>
              <a:t>xUnit</a:t>
            </a:r>
            <a:r>
              <a:rPr lang="nl-NL" sz="2400" dirty="0" smtClean="0"/>
              <a:t> </a:t>
            </a:r>
            <a:r>
              <a:rPr lang="nl-NL" sz="2400" dirty="0"/>
              <a:t>voor de unit testen</a:t>
            </a:r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Wat </a:t>
            </a:r>
            <a:r>
              <a:rPr lang="nl-NL" sz="2400" dirty="0" smtClean="0"/>
              <a:t>doet het?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Sommeert alle integers in een array…</a:t>
            </a:r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319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err="1">
                <a:latin typeface="Bebas Neue" panose="020B0000000000000000" pitchFamily="34" charset="0"/>
              </a:rPr>
              <a:t>Coding</a:t>
            </a:r>
            <a:r>
              <a:rPr lang="nl-NL" sz="2800" dirty="0">
                <a:latin typeface="Bebas Neue" panose="020B0000000000000000" pitchFamily="34" charset="0"/>
              </a:rPr>
              <a:t> Unit </a:t>
            </a:r>
            <a:r>
              <a:rPr lang="nl-NL" sz="2800" dirty="0" err="1">
                <a:latin typeface="Bebas Neue" panose="020B0000000000000000" pitchFamily="34" charset="0"/>
              </a:rPr>
              <a:t>Testing</a:t>
            </a:r>
            <a:r>
              <a:rPr lang="nl-NL" sz="2800" dirty="0">
                <a:latin typeface="Bebas Neue" panose="020B0000000000000000" pitchFamily="34" charset="0"/>
              </a:rPr>
              <a:t> – Calculator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Intro en uitleg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Nodig</a:t>
            </a:r>
            <a:r>
              <a:rPr lang="nl-NL" sz="2400" dirty="0" smtClean="0"/>
              <a:t>:</a:t>
            </a:r>
            <a:endParaRPr lang="nl-NL" sz="2400" dirty="0"/>
          </a:p>
          <a:p>
            <a:pPr>
              <a:lnSpc>
                <a:spcPct val="100000"/>
              </a:lnSpc>
            </a:pPr>
            <a:r>
              <a:rPr lang="nl-NL" sz="2000" dirty="0" err="1" smtClean="0"/>
              <a:t>ReSharper</a:t>
            </a:r>
            <a:r>
              <a:rPr lang="nl-NL" sz="2000" dirty="0" smtClean="0"/>
              <a:t> </a:t>
            </a:r>
            <a:r>
              <a:rPr lang="nl-NL" sz="2000" dirty="0"/>
              <a:t>(eenvoudig starten van test</a:t>
            </a:r>
            <a:r>
              <a:rPr lang="nl-NL" sz="20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nl-NL" sz="2000" dirty="0" err="1" smtClean="0"/>
              <a:t>Resharper</a:t>
            </a:r>
            <a:r>
              <a:rPr lang="nl-NL" sz="2000" dirty="0" smtClean="0"/>
              <a:t> </a:t>
            </a:r>
            <a:r>
              <a:rPr lang="nl-NL" sz="2000" dirty="0" err="1" smtClean="0"/>
              <a:t>xUnit</a:t>
            </a:r>
            <a:r>
              <a:rPr lang="nl-NL" sz="2000" dirty="0" smtClean="0"/>
              <a:t> Extension:</a:t>
            </a:r>
            <a:endParaRPr lang="nl-NL" sz="2000" dirty="0"/>
          </a:p>
          <a:p>
            <a:pPr lvl="1">
              <a:lnSpc>
                <a:spcPct val="100000"/>
              </a:lnSpc>
            </a:pPr>
            <a:r>
              <a:rPr lang="nl-NL" sz="1600" dirty="0" smtClean="0"/>
              <a:t>1) VS </a:t>
            </a:r>
            <a:r>
              <a:rPr lang="nl-NL" sz="1600" dirty="0" smtClean="0"/>
              <a:t>&gt; </a:t>
            </a:r>
            <a:r>
              <a:rPr lang="nl-NL" sz="1600" dirty="0" err="1" smtClean="0"/>
              <a:t>ReSharper</a:t>
            </a:r>
            <a:r>
              <a:rPr lang="nl-NL" sz="1600" dirty="0" smtClean="0"/>
              <a:t> </a:t>
            </a:r>
            <a:r>
              <a:rPr lang="nl-NL" sz="1600" dirty="0"/>
              <a:t>&gt; Extension Manager… </a:t>
            </a:r>
            <a:endParaRPr lang="nl-NL" sz="1600" dirty="0" smtClean="0"/>
          </a:p>
          <a:p>
            <a:pPr lvl="1">
              <a:lnSpc>
                <a:spcPct val="100000"/>
              </a:lnSpc>
            </a:pPr>
            <a:r>
              <a:rPr lang="nl-NL" sz="1600" dirty="0" smtClean="0"/>
              <a:t>2) </a:t>
            </a:r>
            <a:r>
              <a:rPr lang="nl-NL" sz="1600" dirty="0" smtClean="0"/>
              <a:t>zoek </a:t>
            </a:r>
            <a:r>
              <a:rPr lang="nl-NL" sz="1600" dirty="0"/>
              <a:t>op “</a:t>
            </a:r>
            <a:r>
              <a:rPr lang="nl-NL" sz="1600" b="1" dirty="0"/>
              <a:t>xUnit.net Test Support </a:t>
            </a:r>
            <a:r>
              <a:rPr lang="nl-NL" sz="1600" b="1" dirty="0" err="1"/>
              <a:t>for</a:t>
            </a:r>
            <a:r>
              <a:rPr lang="nl-NL" sz="1600" b="1" dirty="0"/>
              <a:t> </a:t>
            </a:r>
            <a:r>
              <a:rPr lang="nl-NL" sz="1600" b="1" dirty="0" err="1"/>
              <a:t>ReSharper</a:t>
            </a:r>
            <a:r>
              <a:rPr lang="nl-NL" sz="1600" dirty="0"/>
              <a:t>” </a:t>
            </a:r>
            <a:endParaRPr lang="nl-NL" sz="1600" dirty="0" smtClean="0"/>
          </a:p>
          <a:p>
            <a:pPr lvl="1">
              <a:lnSpc>
                <a:spcPct val="100000"/>
              </a:lnSpc>
            </a:pPr>
            <a:r>
              <a:rPr lang="nl-NL" sz="1600" dirty="0" smtClean="0"/>
              <a:t>3) </a:t>
            </a:r>
            <a:r>
              <a:rPr lang="nl-NL" sz="1600" dirty="0" err="1" smtClean="0"/>
              <a:t>install</a:t>
            </a:r>
            <a:r>
              <a:rPr lang="nl-NL" sz="1600" dirty="0" smtClean="0"/>
              <a:t> </a:t>
            </a:r>
            <a:r>
              <a:rPr lang="nl-NL" sz="1600" dirty="0"/>
              <a:t>&gt; </a:t>
            </a:r>
            <a:r>
              <a:rPr lang="nl-NL" sz="1600" dirty="0" err="1"/>
              <a:t>restart</a:t>
            </a:r>
            <a:r>
              <a:rPr lang="nl-NL" sz="1600" dirty="0"/>
              <a:t> VS</a:t>
            </a:r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r>
              <a:rPr lang="nl-NL" sz="2000" dirty="0"/>
              <a:t>Code: Calculator.sln</a:t>
            </a:r>
          </a:p>
          <a:p>
            <a:pPr>
              <a:lnSpc>
                <a:spcPct val="100000"/>
              </a:lnSpc>
            </a:pPr>
            <a:endParaRPr lang="nl-NL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/>
              <a:t>Links &amp; tips:</a:t>
            </a:r>
          </a:p>
          <a:p>
            <a:pPr>
              <a:lnSpc>
                <a:spcPct val="100000"/>
              </a:lnSpc>
            </a:pPr>
            <a:r>
              <a:rPr lang="nl-NL" sz="2000" dirty="0" err="1"/>
              <a:t>xUnit</a:t>
            </a:r>
            <a:r>
              <a:rPr lang="nl-NL" sz="2000" dirty="0"/>
              <a:t>: </a:t>
            </a:r>
            <a:r>
              <a:rPr lang="nl-NL" sz="2000" dirty="0">
                <a:hlinkClick r:id="rId2"/>
              </a:rPr>
              <a:t>https://xunit.github.io</a:t>
            </a:r>
            <a:r>
              <a:rPr lang="nl-NL" sz="2000" dirty="0">
                <a:hlinkClick r:id="rId2"/>
              </a:rPr>
              <a:t>/</a:t>
            </a:r>
            <a:endParaRPr lang="nl-NL" sz="2000" dirty="0"/>
          </a:p>
          <a:p>
            <a:pPr>
              <a:lnSpc>
                <a:spcPct val="100000"/>
              </a:lnSpc>
            </a:pPr>
            <a:endParaRPr lang="nl-NL" sz="18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9550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_Greencho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138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Bebas Neue</vt:lpstr>
      <vt:lpstr>Calibri</vt:lpstr>
      <vt:lpstr>Dax-Bold</vt:lpstr>
      <vt:lpstr>Dax-Light</vt:lpstr>
      <vt:lpstr>Dax-Medium</vt:lpstr>
      <vt:lpstr>Dax-Regular</vt:lpstr>
      <vt:lpstr>Office Theme</vt:lpstr>
      <vt:lpstr>Hallo allemaal </vt:lpstr>
      <vt:lpstr>PowerPoint Presentation</vt:lpstr>
      <vt:lpstr>PowerPoint Presentation</vt:lpstr>
      <vt:lpstr>PowerPoint Presentation</vt:lpstr>
    </vt:vector>
  </TitlesOfParts>
  <Company>uittest 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 Gast</dc:creator>
  <cp:lastModifiedBy>Michel van Geel</cp:lastModifiedBy>
  <cp:revision>259</cp:revision>
  <dcterms:created xsi:type="dcterms:W3CDTF">2013-09-26T14:04:51Z</dcterms:created>
  <dcterms:modified xsi:type="dcterms:W3CDTF">2016-03-30T09:13:55Z</dcterms:modified>
</cp:coreProperties>
</file>