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7" r:id="rId3"/>
    <p:sldId id="294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2D"/>
    <a:srgbClr val="676767"/>
    <a:srgbClr val="A5C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2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42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42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42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– Warehouse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/>
            </a:r>
            <a:b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</a:b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Starting</a:t>
            </a:r>
            <a:r>
              <a:rPr lang="nl-NL" sz="31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with</a:t>
            </a:r>
            <a:r>
              <a:rPr lang="nl-NL" sz="31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Unit </a:t>
            </a: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Testing</a:t>
            </a:r>
            <a:endParaRPr lang="nl-NL" sz="31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pPr marL="0" indent="0"/>
            <a:r>
              <a:rPr lang="nl-NL" sz="2800" dirty="0"/>
              <a:t>Wat gaan we volgende </a:t>
            </a:r>
            <a:r>
              <a:rPr lang="nl-NL" sz="2800" dirty="0" err="1"/>
              <a:t>dojo</a:t>
            </a:r>
            <a:r>
              <a:rPr lang="nl-NL" sz="2800" dirty="0"/>
              <a:t> doen?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484785"/>
            <a:ext cx="7858448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Meer unit testen – het gebruik van MOQ</a:t>
            </a: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5761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Afsluiting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484785"/>
            <a:ext cx="7858448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476437"/>
            <a:ext cx="7725519" cy="5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Agenda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400" dirty="0" smtClean="0"/>
              <a:t>Intro en uitleg model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De opdracht(en)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Coderen (50 minuten)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Presentatie / feedback – ieder team (30 minuten)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err="1" smtClean="0"/>
              <a:t>Retrospecitive</a:t>
            </a:r>
            <a:r>
              <a:rPr lang="nl-NL" sz="2400" dirty="0" smtClean="0"/>
              <a:t> van de </a:t>
            </a:r>
            <a:r>
              <a:rPr lang="nl-NL" sz="2400" dirty="0" err="1" smtClean="0"/>
              <a:t>dojo</a:t>
            </a:r>
            <a:r>
              <a:rPr lang="nl-NL" sz="2400" dirty="0" smtClean="0"/>
              <a:t> (15 minuten)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Aankondiging volgende </a:t>
            </a:r>
            <a:r>
              <a:rPr lang="nl-NL" sz="2400" dirty="0" err="1" smtClean="0"/>
              <a:t>dojo</a:t>
            </a: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Uitleg van programma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dirty="0" smtClean="0"/>
              <a:t>Magazijn met gebouwen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Gebouw heeft rijen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rij heeft rekken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rek heeft schappen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In een schap liggen Producten opgeslagen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Een Product heeft een gewicht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Rek heeft een max gewicht; er kunnen maar zoveel producten op een rek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Een Gebouw heeft een Airco die aan / uit kan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Airco mag niet aan wanneer buitentemp &lt; 5 graden </a:t>
            </a:r>
            <a:r>
              <a:rPr lang="nl-NL" sz="1800" dirty="0" err="1"/>
              <a:t>celcius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Een Airco mag niet </a:t>
            </a:r>
            <a:r>
              <a:rPr lang="nl-NL" sz="1800" dirty="0" smtClean="0"/>
              <a:t>uit wanneer </a:t>
            </a:r>
            <a:r>
              <a:rPr lang="nl-NL" sz="1800" dirty="0"/>
              <a:t>buitentemp </a:t>
            </a:r>
            <a:r>
              <a:rPr lang="nl-NL" sz="1800" dirty="0" smtClean="0"/>
              <a:t>&gt; 10 graden </a:t>
            </a:r>
            <a:r>
              <a:rPr lang="nl-NL" sz="1800" dirty="0" err="1" smtClean="0"/>
              <a:t>celcius</a:t>
            </a:r>
            <a:r>
              <a:rPr lang="nl-NL" sz="1800" dirty="0" smtClean="0"/>
              <a:t> </a:t>
            </a:r>
            <a:endParaRPr lang="nl-NL" sz="18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266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Model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423972"/>
            <a:ext cx="8923196" cy="24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Korte demo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36912"/>
            <a:ext cx="3905795" cy="196242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Opdrachten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Schrijf unit testen voor: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De weer service: </a:t>
            </a:r>
            <a:r>
              <a:rPr lang="nl-NL" sz="2400" dirty="0" err="1">
                <a:solidFill>
                  <a:srgbClr val="00572D"/>
                </a:solidFill>
              </a:rPr>
              <a:t>Warehouse.Models.CurrentWeather</a:t>
            </a:r>
            <a:endParaRPr lang="nl-NL" sz="2400" dirty="0">
              <a:solidFill>
                <a:srgbClr val="00572D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/>
              <a:t>De Building BLL</a:t>
            </a:r>
            <a:r>
              <a:rPr lang="nl-NL" sz="2400" dirty="0"/>
              <a:t>: </a:t>
            </a:r>
            <a:r>
              <a:rPr lang="nl-NL" sz="2400" dirty="0" err="1" smtClean="0">
                <a:solidFill>
                  <a:srgbClr val="00572D"/>
                </a:solidFill>
              </a:rPr>
              <a:t>Warehouse.Models.Building</a:t>
            </a:r>
            <a:endParaRPr lang="nl-NL" sz="2400" dirty="0" smtClean="0">
              <a:solidFill>
                <a:srgbClr val="00572D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/>
              <a:t>TODO: max items op rek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TODO: </a:t>
            </a:r>
            <a:r>
              <a:rPr lang="nl-NL" sz="2400" dirty="0" smtClean="0"/>
              <a:t>Een scherm (</a:t>
            </a:r>
            <a:r>
              <a:rPr lang="nl-NL" sz="2400" dirty="0" err="1" smtClean="0"/>
              <a:t>Products</a:t>
            </a:r>
            <a:r>
              <a:rPr lang="nl-NL" sz="2400" dirty="0" smtClean="0"/>
              <a:t> / Buildings</a:t>
            </a:r>
            <a:r>
              <a:rPr lang="nl-NL" sz="1600" dirty="0" smtClean="0"/>
              <a:t>)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endParaRPr lang="nl-NL" sz="16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err="1" smtClean="0"/>
              <a:t>Refactor</a:t>
            </a:r>
            <a:r>
              <a:rPr lang="nl-NL" sz="2800" dirty="0" smtClean="0"/>
              <a:t> waar </a:t>
            </a:r>
            <a:r>
              <a:rPr lang="nl-NL" sz="2800" dirty="0"/>
              <a:t>nodig met behoud van huidige logica!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601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Showtime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484784"/>
            <a:ext cx="7928944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SHowtime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71637"/>
            <a:ext cx="5256584" cy="45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Retrospecive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484785"/>
            <a:ext cx="7858448" cy="4896544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nl-NL" sz="2800" dirty="0" smtClean="0"/>
              <a:t>Wat </a:t>
            </a:r>
            <a:r>
              <a:rPr lang="nl-NL" sz="2800" dirty="0" smtClean="0"/>
              <a:t>kunnen we doen om volgende </a:t>
            </a:r>
            <a:r>
              <a:rPr lang="nl-NL" sz="2800" dirty="0" err="1" smtClean="0"/>
              <a:t>dojo</a:t>
            </a:r>
            <a:r>
              <a:rPr lang="nl-NL" sz="2800" dirty="0" smtClean="0"/>
              <a:t> een nog groter succes te laten worden?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686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192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258</cp:revision>
  <dcterms:created xsi:type="dcterms:W3CDTF">2013-09-26T14:04:51Z</dcterms:created>
  <dcterms:modified xsi:type="dcterms:W3CDTF">2016-03-30T09:28:58Z</dcterms:modified>
</cp:coreProperties>
</file>