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7" r:id="rId3"/>
    <p:sldId id="288" r:id="rId4"/>
    <p:sldId id="290" r:id="rId5"/>
    <p:sldId id="291" r:id="rId6"/>
    <p:sldId id="292" r:id="rId7"/>
    <p:sldId id="293" r:id="rId8"/>
    <p:sldId id="294" r:id="rId9"/>
    <p:sldId id="297" r:id="rId10"/>
    <p:sldId id="298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00572D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284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13-4-2016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varoma.org/via_romana/numbers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varoma.org/via_romana/numbers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: TTD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with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Roman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Numbers</a:t>
            </a:r>
            <a:endParaRPr lang="nl-NL" sz="36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7 </a:t>
            </a:r>
            <a:r>
              <a:rPr lang="nl-NL" sz="1400" dirty="0"/>
              <a:t>april 2016</a:t>
            </a:r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Presentaties en feedback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Demo time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014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Tot slot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TTD </a:t>
            </a:r>
            <a:r>
              <a:rPr lang="nl-NL" sz="2800" dirty="0" err="1" smtClean="0">
                <a:latin typeface="Bebas Neue" panose="020B0000000000000000" pitchFamily="34" charset="0"/>
              </a:rPr>
              <a:t>with</a:t>
            </a:r>
            <a:r>
              <a:rPr lang="nl-NL" sz="2800" dirty="0" smtClean="0">
                <a:latin typeface="Bebas Neue" panose="020B0000000000000000" pitchFamily="34" charset="0"/>
              </a:rPr>
              <a:t> Roman </a:t>
            </a:r>
            <a:r>
              <a:rPr lang="nl-NL" sz="2800" dirty="0" err="1" smtClean="0">
                <a:latin typeface="Bebas Neue" panose="020B0000000000000000" pitchFamily="34" charset="0"/>
              </a:rPr>
              <a:t>numbers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R# - hints en tips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(30 minuten)</a:t>
            </a:r>
            <a:endParaRPr lang="nl-NL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Info en </a:t>
            </a:r>
            <a:r>
              <a:rPr lang="nl-NL" sz="2800" dirty="0" smtClean="0"/>
              <a:t>user story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(20 minuten)</a:t>
            </a:r>
            <a:endParaRPr lang="nl-NL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Coderen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(60 minuten)</a:t>
            </a:r>
            <a:endParaRPr lang="nl-NL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Presentatie en feedback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(40 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</a:t>
            </a:r>
            <a:r>
              <a:rPr lang="nl-NL" sz="2800" dirty="0" err="1" smtClean="0">
                <a:latin typeface="Bebas Neue" panose="020B0000000000000000" pitchFamily="34" charset="0"/>
              </a:rPr>
              <a:t>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 vogelvlucht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</a:t>
            </a:r>
            <a:r>
              <a:rPr lang="nl-NL" sz="2800" dirty="0" smtClean="0"/>
              <a:t>impele regels (maar niet altijd gemakkelijk!)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Schrijf een falende test (specificaties en </a:t>
            </a:r>
            <a:r>
              <a:rPr lang="nl-NL" sz="2000" dirty="0" err="1" smtClean="0"/>
              <a:t>requirements</a:t>
            </a:r>
            <a:r>
              <a:rPr lang="nl-NL" sz="2000" dirty="0" smtClean="0"/>
              <a:t>!)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Draai alle testen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smtClean="0"/>
              <a:t>alleen laatste faalt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Schrijf code om test te laten slagen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smtClean="0"/>
              <a:t>zo simpel mogelijk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Draai alle testen </a:t>
            </a:r>
            <a:r>
              <a:rPr lang="nl-NL" sz="2000" dirty="0" smtClean="0">
                <a:sym typeface="Wingdings" panose="05000000000000000000" pitchFamily="2" charset="2"/>
              </a:rPr>
              <a:t> alles succesvol</a:t>
            </a:r>
            <a:endParaRPr lang="nl-NL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err="1" smtClean="0"/>
              <a:t>Refactor</a:t>
            </a:r>
            <a:r>
              <a:rPr lang="nl-NL" sz="2000" dirty="0" smtClean="0"/>
              <a:t> de code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smtClean="0"/>
              <a:t>clean code, SOLID, KISS, YAGNI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Draai alle unit testen </a:t>
            </a:r>
            <a:r>
              <a:rPr lang="nl-NL" sz="2000" dirty="0">
                <a:sym typeface="Wingdings" panose="05000000000000000000" pitchFamily="2" charset="2"/>
              </a:rPr>
              <a:t> alles </a:t>
            </a:r>
            <a:r>
              <a:rPr lang="nl-NL" sz="2000" dirty="0" smtClean="0">
                <a:sym typeface="Wingdings" panose="05000000000000000000" pitchFamily="2" charset="2"/>
              </a:rPr>
              <a:t>(nog steeds) succesvol</a:t>
            </a:r>
            <a:endParaRPr lang="nl-NL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Herhaal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</a:t>
            </a:r>
            <a:r>
              <a:rPr lang="nl-NL" sz="2800" dirty="0" err="1" smtClean="0">
                <a:latin typeface="Bebas Neue" panose="020B0000000000000000" pitchFamily="34" charset="0"/>
              </a:rPr>
              <a:t>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TTD plaatje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" y="1556792"/>
            <a:ext cx="9122598" cy="49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</a:t>
            </a:r>
            <a:r>
              <a:rPr lang="nl-NL" sz="2800" dirty="0" err="1" smtClean="0">
                <a:latin typeface="Bebas Neue" panose="020B0000000000000000" pitchFamily="34" charset="0"/>
              </a:rPr>
              <a:t>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Voordelen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Voordelen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Test cases gebaseerd op </a:t>
            </a:r>
            <a:r>
              <a:rPr lang="nl-NL" sz="2400" dirty="0" err="1" smtClean="0"/>
              <a:t>requiremen</a:t>
            </a:r>
            <a:r>
              <a:rPr lang="nl-NL" sz="2400" dirty="0" err="1" smtClean="0"/>
              <a:t>ts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Gekeken vanuit perspectief van gebruiker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Geen overbodige code (YAGNI)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Alle code vanaf begin af aan getest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Fouten (ook functioneel!) in vroeg stadium zichtbaar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SOLID en (c)</a:t>
            </a:r>
            <a:r>
              <a:rPr lang="nl-NL" sz="2400" dirty="0" err="1" smtClean="0"/>
              <a:t>lean</a:t>
            </a:r>
            <a:r>
              <a:rPr lang="nl-NL" sz="2400" dirty="0" smtClean="0"/>
              <a:t> code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51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</a:t>
            </a:r>
            <a:r>
              <a:rPr lang="nl-NL" sz="2800" dirty="0" err="1" smtClean="0">
                <a:latin typeface="Bebas Neue" panose="020B0000000000000000" pitchFamily="34" charset="0"/>
              </a:rPr>
              <a:t>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nadelen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Valkuil: unit test ≠ integratie- of systeem test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Compleet ander concept dan eerst code schrijven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Meer code / tijd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722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</a:t>
            </a:r>
            <a:r>
              <a:rPr lang="nl-NL" sz="2800" dirty="0" err="1" smtClean="0">
                <a:latin typeface="Bebas Neue" panose="020B0000000000000000" pitchFamily="34" charset="0"/>
              </a:rPr>
              <a:t>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With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pair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programming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Mogelijke werkwijze met Pair Programming: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/>
              <a:t>Persoon 1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implementeert de code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schrijft </a:t>
            </a:r>
            <a:r>
              <a:rPr lang="nl-NL" sz="2800" dirty="0"/>
              <a:t>een falende </a:t>
            </a:r>
            <a:r>
              <a:rPr lang="nl-NL" sz="2800" dirty="0"/>
              <a:t>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</a:t>
            </a:r>
            <a:r>
              <a:rPr lang="nl-NL" sz="2800" dirty="0"/>
              <a:t>1 </a:t>
            </a:r>
            <a:r>
              <a:rPr lang="nl-NL" sz="2800" dirty="0"/>
              <a:t>implementeert de code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sp>
        <p:nvSpPr>
          <p:cNvPr id="9" name="Curved Left Arrow 8"/>
          <p:cNvSpPr/>
          <p:nvPr/>
        </p:nvSpPr>
        <p:spPr>
          <a:xfrm flipV="1">
            <a:off x="6660232" y="2852936"/>
            <a:ext cx="731520" cy="1800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De User story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Romeinse getallen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User story: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 smtClean="0"/>
              <a:t>Als marketing manager, wil ik een mogelijkheid om getallen te kunnen converteren naar een Romeinse notatie, zodat ik de release datum van de </a:t>
            </a:r>
            <a:r>
              <a:rPr lang="nl-NL" sz="2000" dirty="0" err="1" smtClean="0"/>
              <a:t>app</a:t>
            </a:r>
            <a:r>
              <a:rPr lang="nl-NL" sz="2000" dirty="0" smtClean="0"/>
              <a:t> kan tonen in Romeinse notatie.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Bijvoorbeeld: </a:t>
            </a:r>
            <a:r>
              <a:rPr lang="nl-NL" sz="2000" dirty="0" smtClean="0">
                <a:solidFill>
                  <a:srgbClr val="A5CD39"/>
                </a:solidFill>
              </a:rPr>
              <a:t>2016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</a:t>
            </a:r>
            <a:r>
              <a:rPr lang="nl-NL" sz="2000" dirty="0">
                <a:solidFill>
                  <a:srgbClr val="A5CD39"/>
                </a:solidFill>
              </a:rPr>
              <a:t> </a:t>
            </a:r>
            <a:r>
              <a:rPr lang="nl-NL" sz="2000" dirty="0" smtClean="0">
                <a:solidFill>
                  <a:srgbClr val="A5CD39"/>
                </a:solidFill>
              </a:rPr>
              <a:t>MMXVI</a:t>
            </a:r>
            <a:r>
              <a:rPr lang="nl-NL" sz="2000" dirty="0" smtClean="0"/>
              <a:t> en </a:t>
            </a:r>
            <a:r>
              <a:rPr lang="nl-NL" sz="2000" dirty="0">
                <a:solidFill>
                  <a:srgbClr val="A5CD39"/>
                </a:solidFill>
                <a:sym typeface="Wingdings" panose="05000000000000000000" pitchFamily="2" charset="2"/>
              </a:rPr>
              <a:t>1989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</a:t>
            </a:r>
            <a:r>
              <a:rPr lang="nl-NL" sz="2000" dirty="0">
                <a:solidFill>
                  <a:srgbClr val="A5CD39"/>
                </a:solidFill>
              </a:rPr>
              <a:t> MCMLXXXIX </a:t>
            </a:r>
            <a:endParaRPr lang="nl-NL" sz="2000" dirty="0" smtClean="0">
              <a:solidFill>
                <a:srgbClr val="A5CD3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Acceptatie criteria: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Getallen tot en met 3000 kunnen worden geconverteerd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Alleen positieve en gehele getallen worden </a:t>
            </a:r>
            <a:r>
              <a:rPr lang="nl-NL" sz="2000" dirty="0"/>
              <a:t>geconverteerd</a:t>
            </a: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Info: </a:t>
            </a:r>
            <a:r>
              <a:rPr lang="nl-NL" sz="2400" dirty="0">
                <a:hlinkClick r:id="rId2"/>
              </a:rPr>
              <a:t>www.novaroma.org/via_romana/numbers.html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7365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De User story - extra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Romeinse getallen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User story: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 smtClean="0"/>
              <a:t>Als data beheerder, wil ik een mogelijkheid om Romeinse getallen te kunnen converteren naar een gewoon getal, zodat ik Romeinse notaties in externe invoer kan converteren naar iets zinnigs.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Bijvoorbeeld: </a:t>
            </a:r>
            <a:r>
              <a:rPr lang="nl-NL" sz="2000" dirty="0">
                <a:solidFill>
                  <a:srgbClr val="A5CD39"/>
                </a:solidFill>
              </a:rPr>
              <a:t>MMXVI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</a:t>
            </a:r>
            <a:r>
              <a:rPr lang="nl-NL" sz="2000" dirty="0">
                <a:solidFill>
                  <a:srgbClr val="A5CD39"/>
                </a:solidFill>
              </a:rPr>
              <a:t> 2016 </a:t>
            </a:r>
            <a:r>
              <a:rPr lang="nl-NL" sz="2000" dirty="0"/>
              <a:t>en </a:t>
            </a:r>
            <a:r>
              <a:rPr lang="nl-NL" sz="2000" dirty="0" smtClean="0">
                <a:solidFill>
                  <a:srgbClr val="A5CD39"/>
                </a:solidFill>
              </a:rPr>
              <a:t>MCMLXXXIX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 1989</a:t>
            </a:r>
            <a:endParaRPr lang="nl-NL" sz="2000" dirty="0" smtClean="0">
              <a:solidFill>
                <a:srgbClr val="A5CD3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Acceptatie criteria: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Alleen geldige notaties kunnen </a:t>
            </a:r>
            <a:r>
              <a:rPr lang="nl-NL" sz="2000" dirty="0"/>
              <a:t>worden </a:t>
            </a:r>
            <a:r>
              <a:rPr lang="nl-NL" sz="2000" dirty="0" smtClean="0"/>
              <a:t>geconverteerd, anders een melding dat dat niet kan</a:t>
            </a: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Info: </a:t>
            </a:r>
            <a:r>
              <a:rPr lang="nl-NL" sz="2400" dirty="0">
                <a:hlinkClick r:id="rId2"/>
              </a:rPr>
              <a:t>www.novaroma.org/via_romana/numbers.html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8314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370</Words>
  <Application>Microsoft Office PowerPoint</Application>
  <PresentationFormat>On-screen Show (4:3)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279</cp:revision>
  <dcterms:created xsi:type="dcterms:W3CDTF">2013-09-26T14:04:51Z</dcterms:created>
  <dcterms:modified xsi:type="dcterms:W3CDTF">2016-04-13T09:34:32Z</dcterms:modified>
</cp:coreProperties>
</file>