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7" r:id="rId3"/>
    <p:sldId id="309" r:id="rId4"/>
    <p:sldId id="313" r:id="rId5"/>
    <p:sldId id="314" r:id="rId6"/>
    <p:sldId id="310" r:id="rId7"/>
    <p:sldId id="311" r:id="rId8"/>
    <p:sldId id="312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A5CD39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0116" autoAdjust="0"/>
  </p:normalViewPr>
  <p:slideViewPr>
    <p:cSldViewPr snapToObjects="1" showGuides="1">
      <p:cViewPr varScale="1">
        <p:scale>
          <a:sx n="104" d="100"/>
          <a:sy n="104" d="100"/>
        </p:scale>
        <p:origin x="2010" y="96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Oefenruimt</a:t>
            </a:r>
            <a:r>
              <a:rPr lang="nl-NL" baseline="0" dirty="0" smtClean="0"/>
              <a:t>e </a:t>
            </a:r>
            <a:r>
              <a:rPr lang="nl-NL" baseline="0" dirty="0" smtClean="0">
                <a:sym typeface="Wingdings" panose="05000000000000000000" pitchFamily="2" charset="2"/>
              </a:rPr>
              <a:t> niet zo stoer, dus nog een definitie… :)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73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group, software developers don’t practice enough. Most of our learning takes place on the job, which means that most of our mistakes get made there as well. Other creative professions practice: artists carry a sketchpad, musicians play technical pieces, poets constantly rewrite works.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37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98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r>
              <a:rPr lang="nl-NL" baseline="0" dirty="0" smtClean="0"/>
              <a:t>: technieken toe kunnen passen in praktijk, zonder bij na te denken.</a:t>
            </a:r>
          </a:p>
          <a:p>
            <a:r>
              <a:rPr lang="nl-NL" baseline="0" dirty="0" smtClean="0"/>
              <a:t>Beter worden in allerlei </a:t>
            </a:r>
            <a:r>
              <a:rPr lang="nl-NL" baseline="0" dirty="0" err="1" smtClean="0"/>
              <a:t>coding</a:t>
            </a:r>
            <a:r>
              <a:rPr lang="nl-NL" baseline="0" dirty="0" smtClean="0"/>
              <a:t> skills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6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2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07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dojo</a:t>
            </a:r>
            <a:endParaRPr lang="nl-NL" sz="36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Agenda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Wat is een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</a:t>
            </a:r>
            <a:r>
              <a:rPr lang="nl-NL" sz="2800" dirty="0" err="1" smtClean="0"/>
              <a:t>dojo</a:t>
            </a:r>
            <a:r>
              <a:rPr lang="nl-NL" sz="2800" dirty="0" smtClean="0"/>
              <a:t> en een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</a:t>
            </a:r>
            <a:r>
              <a:rPr lang="nl-NL" sz="2800" dirty="0" err="1" smtClean="0"/>
              <a:t>kata</a:t>
            </a:r>
            <a:endParaRPr lang="nl-NL" sz="2800" dirty="0" smtClean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Principes van een </a:t>
            </a:r>
            <a:r>
              <a:rPr lang="nl-NL" sz="2800" dirty="0" err="1" smtClean="0"/>
              <a:t>coding</a:t>
            </a:r>
            <a:r>
              <a:rPr lang="nl-NL" sz="2800" dirty="0" smtClean="0"/>
              <a:t> </a:t>
            </a:r>
            <a:r>
              <a:rPr lang="nl-NL" sz="2800" dirty="0" err="1" smtClean="0"/>
              <a:t>dojo</a:t>
            </a:r>
            <a:endParaRPr lang="nl-NL" sz="2800" dirty="0" smtClean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Basis skills waarmee we te maken gaan krijgen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 </a:t>
            </a:r>
            <a:r>
              <a:rPr lang="nl-NL" sz="2800" dirty="0" err="1" smtClean="0"/>
              <a:t>kata</a:t>
            </a:r>
            <a:r>
              <a:rPr lang="nl-NL" sz="2800" dirty="0" smtClean="0"/>
              <a:t> 1: De Calculator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 </a:t>
            </a:r>
            <a:r>
              <a:rPr lang="nl-NL" sz="2800" dirty="0" err="1" smtClean="0"/>
              <a:t>kata</a:t>
            </a:r>
            <a:r>
              <a:rPr lang="nl-NL" sz="2800" dirty="0" smtClean="0"/>
              <a:t> 2: The Warehouse</a:t>
            </a:r>
            <a:endParaRPr lang="nl-NL" sz="28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Wat is een </a:t>
            </a:r>
            <a:r>
              <a:rPr lang="nl-NL" sz="2800" dirty="0" err="1" smtClean="0"/>
              <a:t>Dojo</a:t>
            </a:r>
            <a:r>
              <a:rPr lang="nl-NL" sz="28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Japans: </a:t>
            </a:r>
            <a:r>
              <a:rPr lang="nl-NL" i="1" dirty="0"/>
              <a:t>de plaats waar men de weg </a:t>
            </a:r>
            <a:r>
              <a:rPr lang="nl-NL" i="1" dirty="0" smtClean="0"/>
              <a:t>leert</a:t>
            </a:r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r>
              <a:rPr lang="nl-NL" dirty="0" smtClean="0"/>
              <a:t>Oefenruimte</a:t>
            </a:r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r>
              <a:rPr lang="nl-NL" dirty="0" smtClean="0"/>
              <a:t>Trainingsplaats </a:t>
            </a:r>
            <a:r>
              <a:rPr lang="nl-NL" dirty="0"/>
              <a:t>Voor </a:t>
            </a:r>
            <a:r>
              <a:rPr lang="nl-NL" dirty="0" smtClean="0"/>
              <a:t>Krijgskunsten</a:t>
            </a:r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98985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Wat is </a:t>
            </a:r>
            <a:r>
              <a:rPr lang="nl-NL" sz="2800" dirty="0" err="1" smtClean="0"/>
              <a:t>Coding</a:t>
            </a:r>
            <a:r>
              <a:rPr lang="nl-NL" sz="2800" dirty="0" smtClean="0"/>
              <a:t> </a:t>
            </a:r>
            <a:r>
              <a:rPr lang="nl-NL" sz="2800" dirty="0" err="1" smtClean="0"/>
              <a:t>Dojo</a:t>
            </a:r>
            <a:r>
              <a:rPr lang="nl-NL" sz="2800" dirty="0" smtClean="0"/>
              <a:t>: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</a:t>
            </a:r>
            <a:r>
              <a:rPr lang="nl-NL" sz="2800" dirty="0"/>
              <a:t>trainingsplaats voor </a:t>
            </a:r>
            <a:r>
              <a:rPr lang="nl-NL" sz="2800" dirty="0" err="1"/>
              <a:t>developers</a:t>
            </a:r>
            <a:r>
              <a:rPr lang="nl-NL" sz="2800" dirty="0" smtClean="0"/>
              <a:t>.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plek om nieuwe dingen te leren en te trainen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plek om je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skills te verbeteren</a:t>
            </a:r>
            <a:endParaRPr lang="nl-NL" sz="2800" dirty="0" smtClean="0"/>
          </a:p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79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92" y="973580"/>
            <a:ext cx="7597116" cy="457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718" y="5681716"/>
            <a:ext cx="7508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676767"/>
                </a:solidFill>
                <a:latin typeface="Dax-Medium"/>
                <a:cs typeface="Dax-Medium"/>
              </a:rPr>
              <a:t>Geen competitie! Focus op </a:t>
            </a:r>
            <a:r>
              <a:rPr lang="nl-NL" sz="2800" dirty="0" smtClean="0">
                <a:solidFill>
                  <a:srgbClr val="676767"/>
                </a:solidFill>
                <a:latin typeface="Dax-Medium"/>
                <a:cs typeface="Dax-Medium"/>
              </a:rPr>
              <a:t>samenwerken en  samen oefenen.</a:t>
            </a:r>
            <a:endParaRPr lang="nl-NL" sz="2800" dirty="0">
              <a:solidFill>
                <a:srgbClr val="676767"/>
              </a:solidFill>
              <a:latin typeface="Dax-Medium"/>
              <a:cs typeface="Dax-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04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Wat is een </a:t>
            </a:r>
            <a:r>
              <a:rPr lang="nl-NL" sz="2800" dirty="0" err="1" smtClean="0"/>
              <a:t>Kata</a:t>
            </a:r>
            <a:r>
              <a:rPr lang="nl-NL" sz="28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een </a:t>
            </a:r>
            <a:r>
              <a:rPr lang="nl-NL" dirty="0"/>
              <a:t>individuele stijloefening met een reeks vastgelegde </a:t>
            </a:r>
            <a:r>
              <a:rPr lang="nl-NL" dirty="0" smtClean="0"/>
              <a:t>bewegingen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Doel: </a:t>
            </a:r>
          </a:p>
          <a:p>
            <a:pPr>
              <a:lnSpc>
                <a:spcPct val="100000"/>
              </a:lnSpc>
            </a:pPr>
            <a:r>
              <a:rPr lang="nl-NL" dirty="0"/>
              <a:t>technieken uitvoerig te </a:t>
            </a:r>
            <a:r>
              <a:rPr lang="nl-NL" dirty="0" smtClean="0"/>
              <a:t>oefen </a:t>
            </a:r>
            <a:r>
              <a:rPr lang="nl-NL" dirty="0"/>
              <a:t>en hierbij te streven naar perfectie in </a:t>
            </a:r>
            <a:r>
              <a:rPr lang="nl-NL" dirty="0" smtClean="0"/>
              <a:t>uitvoering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technieken eigen maken, zodat deze onder andere omstandigheden kunnen worden </a:t>
            </a:r>
            <a:r>
              <a:rPr lang="nl-NL" dirty="0" smtClean="0"/>
              <a:t>toegepast (in de praktijk)</a:t>
            </a:r>
            <a:endParaRPr lang="nl-NL" dirty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01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Een </a:t>
            </a:r>
            <a:r>
              <a:rPr lang="nl-NL" sz="3200" b="1" dirty="0" err="1"/>
              <a:t>Coding</a:t>
            </a:r>
            <a:r>
              <a:rPr lang="nl-NL" sz="2800" dirty="0"/>
              <a:t> </a:t>
            </a:r>
            <a:r>
              <a:rPr lang="nl-NL" sz="2800" dirty="0" err="1"/>
              <a:t>kata</a:t>
            </a:r>
            <a:r>
              <a:rPr lang="nl-NL" sz="2800" dirty="0"/>
              <a:t> is: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Het leren / toepassen van een of meerdere skills aan de hand van een oefeningen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Een opdracht met focus op een bepaalde </a:t>
            </a:r>
            <a:r>
              <a:rPr lang="nl-NL" sz="2800" dirty="0" err="1" smtClean="0"/>
              <a:t>skill</a:t>
            </a: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Doel: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Het leren van een of meerdere skills zodat je die in de praktijk gemakkelijk kan </a:t>
            </a:r>
            <a:r>
              <a:rPr lang="nl-NL" sz="2800" dirty="0" smtClean="0"/>
              <a:t>toepassen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Een betere </a:t>
            </a:r>
            <a:r>
              <a:rPr lang="nl-NL" sz="2800" dirty="0" err="1" smtClean="0"/>
              <a:t>developer</a:t>
            </a:r>
            <a:r>
              <a:rPr lang="nl-NL" sz="2800" dirty="0" smtClean="0"/>
              <a:t> worden</a:t>
            </a: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41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err="1">
                <a:latin typeface="Bebas Neue" panose="020B0000000000000000" pitchFamily="34" charset="0"/>
              </a:rPr>
              <a:t>Dojo</a:t>
            </a:r>
            <a:r>
              <a:rPr lang="nl-NL" dirty="0">
                <a:latin typeface="Bebas Neue" panose="020B0000000000000000" pitchFamily="34" charset="0"/>
              </a:rPr>
              <a:t> </a:t>
            </a:r>
            <a:r>
              <a:rPr lang="nl-NL" dirty="0" err="1" smtClean="0">
                <a:latin typeface="Bebas Neue" panose="020B0000000000000000" pitchFamily="34" charset="0"/>
              </a:rPr>
              <a:t>princiepes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Leren </a:t>
            </a:r>
            <a:r>
              <a:rPr lang="nl-NL" sz="2800" dirty="0"/>
              <a:t>door oefenen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Schrijven van </a:t>
            </a:r>
            <a:r>
              <a:rPr lang="nl-NL" sz="2200" dirty="0" smtClean="0"/>
              <a:t>(werkende) code </a:t>
            </a:r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Aantonen van werkende code d.m.v. unit testen</a:t>
            </a:r>
            <a:endParaRPr lang="nl-NL" sz="2200" dirty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Leer </a:t>
            </a:r>
            <a:r>
              <a:rPr lang="nl-NL" sz="2800" dirty="0"/>
              <a:t>van elkaar en help </a:t>
            </a:r>
            <a:r>
              <a:rPr lang="nl-NL" sz="2800" dirty="0" smtClean="0"/>
              <a:t>elkaar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Coderen door middel van pair </a:t>
            </a:r>
            <a:r>
              <a:rPr lang="nl-NL" sz="2200" dirty="0" err="1" smtClean="0"/>
              <a:t>programming</a:t>
            </a:r>
            <a:endParaRPr lang="nl-NL" sz="2200" dirty="0" smtClean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Leren door discussie</a:t>
            </a:r>
            <a:endParaRPr lang="nl-NL" sz="2800" dirty="0"/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Code </a:t>
            </a:r>
            <a:r>
              <a:rPr lang="nl-NL" sz="2200" dirty="0"/>
              <a:t>bespreken </a:t>
            </a:r>
            <a:r>
              <a:rPr lang="nl-NL" sz="2200" dirty="0">
                <a:sym typeface="Wingdings" panose="05000000000000000000" pitchFamily="2" charset="2"/>
              </a:rPr>
              <a:t> </a:t>
            </a:r>
            <a:r>
              <a:rPr lang="nl-NL" sz="2200" dirty="0" smtClean="0">
                <a:sym typeface="Wingdings" panose="05000000000000000000" pitchFamily="2" charset="2"/>
              </a:rPr>
              <a:t>feedback</a:t>
            </a: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 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58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Update </a:t>
            </a:r>
            <a:r>
              <a:rPr lang="nl-NL" dirty="0" err="1" smtClean="0">
                <a:latin typeface="Bebas Neue" panose="020B0000000000000000" pitchFamily="34" charset="0"/>
              </a:rPr>
              <a:t>your</a:t>
            </a:r>
            <a:r>
              <a:rPr lang="nl-NL" dirty="0" smtClean="0">
                <a:latin typeface="Bebas Neue" panose="020B0000000000000000" pitchFamily="34" charset="0"/>
              </a:rPr>
              <a:t> skills!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396576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Welke skills </a:t>
            </a:r>
            <a:r>
              <a:rPr lang="nl-NL" sz="2800" dirty="0"/>
              <a:t>leer </a:t>
            </a:r>
            <a:r>
              <a:rPr lang="nl-NL" sz="2800" dirty="0" smtClean="0"/>
              <a:t>je onder andere?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Pair Programming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Test </a:t>
            </a:r>
            <a:r>
              <a:rPr lang="nl-NL" sz="2800" dirty="0" err="1" smtClean="0"/>
              <a:t>Driven</a:t>
            </a:r>
            <a:r>
              <a:rPr lang="nl-NL" sz="2800" dirty="0" smtClean="0"/>
              <a:t> Development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Refactoring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good</a:t>
            </a:r>
            <a:r>
              <a:rPr lang="nl-NL" sz="2800" dirty="0"/>
              <a:t> test cases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Working</a:t>
            </a:r>
            <a:r>
              <a:rPr lang="nl-NL" sz="2800" dirty="0" smtClean="0"/>
              <a:t> </a:t>
            </a:r>
            <a:r>
              <a:rPr lang="nl-NL" sz="2800" dirty="0"/>
              <a:t>in </a:t>
            </a:r>
            <a:r>
              <a:rPr lang="nl-NL" sz="2800" dirty="0" err="1"/>
              <a:t>increments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principles</a:t>
            </a:r>
            <a:r>
              <a:rPr lang="nl-NL" sz="2800" dirty="0"/>
              <a:t> </a:t>
            </a:r>
            <a:r>
              <a:rPr lang="nl-NL" sz="2800" dirty="0" smtClean="0"/>
              <a:t>(bijvoorbeeld SOLID</a:t>
            </a:r>
            <a:r>
              <a:rPr lang="nl-NL" sz="2800" dirty="0"/>
              <a:t>) 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Patterns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OO </a:t>
            </a:r>
            <a:r>
              <a:rPr lang="nl-NL" sz="2800" dirty="0" err="1"/>
              <a:t>paradigm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Function</a:t>
            </a:r>
            <a:r>
              <a:rPr lang="nl-NL" sz="2800" dirty="0" smtClean="0"/>
              <a:t> </a:t>
            </a:r>
            <a:r>
              <a:rPr lang="nl-NL" sz="2800" dirty="0"/>
              <a:t>Programming </a:t>
            </a:r>
            <a:r>
              <a:rPr lang="nl-NL" sz="2800" dirty="0" err="1"/>
              <a:t>paradigm</a:t>
            </a:r>
            <a:r>
              <a:rPr lang="nl-NL" sz="1800" dirty="0" smtClean="0"/>
              <a:t/>
            </a:r>
            <a:br>
              <a:rPr lang="nl-NL" sz="1800" dirty="0" smtClean="0"/>
            </a:b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19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461</Words>
  <Application>Microsoft Office PowerPoint</Application>
  <PresentationFormat>On-screen Show (4:3)</PresentationFormat>
  <Paragraphs>93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252</cp:revision>
  <dcterms:created xsi:type="dcterms:W3CDTF">2013-09-26T14:04:51Z</dcterms:created>
  <dcterms:modified xsi:type="dcterms:W3CDTF">2016-03-30T11:17:46Z</dcterms:modified>
</cp:coreProperties>
</file>