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9" r:id="rId2"/>
    <p:sldId id="287" r:id="rId3"/>
    <p:sldId id="288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284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31-3-2016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xunit.github.io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Calculator</a:t>
            </a: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Korte intro en uitleg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Coderen! (20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(15 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Wat doet het?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Sommeert alle integers in een array…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	[2, 4, 9] = 15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 van deze </a:t>
            </a:r>
            <a:r>
              <a:rPr lang="nl-NL" sz="2400" dirty="0" err="1" smtClean="0"/>
              <a:t>kata</a:t>
            </a:r>
            <a:r>
              <a:rPr lang="nl-NL" sz="24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schrijf unit testen voor de code van de calculator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100% code </a:t>
            </a:r>
            <a:r>
              <a:rPr lang="nl-NL" sz="2400" dirty="0" err="1" smtClean="0"/>
              <a:t>coverage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gebruiken van </a:t>
            </a:r>
            <a:r>
              <a:rPr lang="nl-NL" sz="2400" dirty="0" err="1" smtClean="0"/>
              <a:t>xUnit</a:t>
            </a:r>
            <a:r>
              <a:rPr lang="nl-NL" sz="2400" dirty="0" smtClean="0"/>
              <a:t> </a:t>
            </a:r>
            <a:r>
              <a:rPr lang="nl-NL" sz="2400" dirty="0"/>
              <a:t>voor de unit testen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>
                <a:latin typeface="Bebas Neue" panose="020B0000000000000000" pitchFamily="34" charset="0"/>
              </a:rPr>
              <a:t>Coding</a:t>
            </a:r>
            <a:r>
              <a:rPr lang="nl-NL" sz="2800" dirty="0">
                <a:latin typeface="Bebas Neue" panose="020B0000000000000000" pitchFamily="34" charset="0"/>
              </a:rPr>
              <a:t> Unit </a:t>
            </a:r>
            <a:r>
              <a:rPr lang="nl-NL" sz="2800" dirty="0" err="1">
                <a:latin typeface="Bebas Neue" panose="020B0000000000000000" pitchFamily="34" charset="0"/>
              </a:rPr>
              <a:t>Testing</a:t>
            </a:r>
            <a:r>
              <a:rPr lang="nl-NL" sz="2800" dirty="0">
                <a:latin typeface="Bebas Neue" panose="020B0000000000000000" pitchFamily="34" charset="0"/>
              </a:rPr>
              <a:t> – Calculator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Intro en uitleg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Nodig: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000" dirty="0" err="1" smtClean="0"/>
              <a:t>ReSharper</a:t>
            </a:r>
            <a:r>
              <a:rPr lang="nl-NL" sz="2000" dirty="0" smtClean="0"/>
              <a:t> </a:t>
            </a:r>
            <a:r>
              <a:rPr lang="nl-NL" sz="2000" dirty="0"/>
              <a:t>(eenvoudig starten van test</a:t>
            </a:r>
            <a:r>
              <a:rPr lang="nl-NL" sz="20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nl-NL" sz="2000" dirty="0" err="1" smtClean="0"/>
              <a:t>Resharper</a:t>
            </a:r>
            <a:r>
              <a:rPr lang="nl-NL" sz="2000" dirty="0" smtClean="0"/>
              <a:t> </a:t>
            </a:r>
            <a:r>
              <a:rPr lang="nl-NL" sz="2000" dirty="0" err="1" smtClean="0"/>
              <a:t>xUnit</a:t>
            </a:r>
            <a:r>
              <a:rPr lang="nl-NL" sz="2000" dirty="0" smtClean="0"/>
              <a:t> Extension:</a:t>
            </a:r>
            <a:endParaRPr lang="nl-NL" sz="2000" dirty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1) VS &gt; </a:t>
            </a:r>
            <a:r>
              <a:rPr lang="nl-NL" sz="1600" dirty="0" err="1" smtClean="0"/>
              <a:t>ReSharper</a:t>
            </a:r>
            <a:r>
              <a:rPr lang="nl-NL" sz="1600" dirty="0" smtClean="0"/>
              <a:t> </a:t>
            </a:r>
            <a:r>
              <a:rPr lang="nl-NL" sz="1600" dirty="0"/>
              <a:t>&gt; Extension Manager… </a:t>
            </a:r>
            <a:endParaRPr lang="nl-NL" sz="1600" dirty="0" smtClean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2) zoek </a:t>
            </a:r>
            <a:r>
              <a:rPr lang="nl-NL" sz="1600" dirty="0"/>
              <a:t>op “</a:t>
            </a:r>
            <a:r>
              <a:rPr lang="nl-NL" sz="1600" b="1" dirty="0"/>
              <a:t>xUnit.net Test Support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ReSharper</a:t>
            </a:r>
            <a:r>
              <a:rPr lang="nl-NL" sz="1600" dirty="0"/>
              <a:t>” </a:t>
            </a:r>
            <a:endParaRPr lang="nl-NL" sz="1600" dirty="0" smtClean="0"/>
          </a:p>
          <a:p>
            <a:pPr lvl="1">
              <a:lnSpc>
                <a:spcPct val="100000"/>
              </a:lnSpc>
            </a:pPr>
            <a:r>
              <a:rPr lang="nl-NL" sz="1600" dirty="0" smtClean="0"/>
              <a:t>3) </a:t>
            </a:r>
            <a:r>
              <a:rPr lang="nl-NL" sz="1600" dirty="0" err="1" smtClean="0"/>
              <a:t>install</a:t>
            </a:r>
            <a:r>
              <a:rPr lang="nl-NL" sz="1600" dirty="0" smtClean="0"/>
              <a:t> </a:t>
            </a:r>
            <a:r>
              <a:rPr lang="nl-NL" sz="1600" dirty="0"/>
              <a:t>&gt; </a:t>
            </a:r>
            <a:r>
              <a:rPr lang="nl-NL" sz="1600" dirty="0" err="1"/>
              <a:t>restart</a:t>
            </a:r>
            <a:r>
              <a:rPr lang="nl-NL" sz="1600" dirty="0"/>
              <a:t> VS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000" dirty="0"/>
              <a:t>Code: Calculator.sln</a:t>
            </a:r>
          </a:p>
          <a:p>
            <a:pPr>
              <a:lnSpc>
                <a:spcPct val="100000"/>
              </a:lnSpc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/>
              <a:t>Links &amp; tips:</a:t>
            </a:r>
          </a:p>
          <a:p>
            <a:pPr>
              <a:lnSpc>
                <a:spcPct val="100000"/>
              </a:lnSpc>
            </a:pPr>
            <a:r>
              <a:rPr lang="nl-NL" sz="2000" dirty="0" err="1"/>
              <a:t>xUnit</a:t>
            </a:r>
            <a:r>
              <a:rPr lang="nl-NL" sz="2000" dirty="0"/>
              <a:t>: </a:t>
            </a:r>
            <a:r>
              <a:rPr lang="nl-NL" sz="2000" dirty="0">
                <a:hlinkClick r:id="rId2"/>
              </a:rPr>
              <a:t>https://xunit.github.io/</a:t>
            </a:r>
            <a:endParaRPr lang="nl-NL" sz="20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5500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113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261</cp:revision>
  <dcterms:created xsi:type="dcterms:W3CDTF">2013-09-26T14:04:51Z</dcterms:created>
  <dcterms:modified xsi:type="dcterms:W3CDTF">2016-03-31T13:57:14Z</dcterms:modified>
</cp:coreProperties>
</file>