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9" r:id="rId2"/>
    <p:sldId id="287" r:id="rId3"/>
    <p:sldId id="309" r:id="rId4"/>
    <p:sldId id="313" r:id="rId5"/>
    <p:sldId id="314" r:id="rId6"/>
    <p:sldId id="310" r:id="rId7"/>
    <p:sldId id="311" r:id="rId8"/>
    <p:sldId id="312" r:id="rId9"/>
    <p:sldId id="31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A5CD39"/>
    <a:srgbClr val="005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1860" y="102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Oefenruimt</a:t>
            </a:r>
            <a:r>
              <a:rPr lang="nl-NL" baseline="0" dirty="0" smtClean="0"/>
              <a:t>e </a:t>
            </a:r>
            <a:r>
              <a:rPr lang="nl-NL" baseline="0" dirty="0" smtClean="0">
                <a:sym typeface="Wingdings" panose="05000000000000000000" pitchFamily="2" charset="2"/>
              </a:rPr>
              <a:t> niet zo stoer, dus nog een definitie… :)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773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group, software developers don’t practice enough. Most of our learning takes place on the job, which means that most of our mistakes get made there as well. Other creative professions practice: artists carry a sketchpad, musicians play technical pieces, poets constantly rewrite works.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837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998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r>
              <a:rPr lang="nl-NL" baseline="0" dirty="0" smtClean="0"/>
              <a:t>: technieken toe kunnen passen in praktijk, zonder bij na te denken.</a:t>
            </a:r>
          </a:p>
          <a:p>
            <a:r>
              <a:rPr lang="nl-NL" baseline="0" dirty="0" smtClean="0"/>
              <a:t>Beter worden in allerlei </a:t>
            </a:r>
            <a:r>
              <a:rPr lang="nl-NL" baseline="0" dirty="0" err="1" smtClean="0"/>
              <a:t>coding</a:t>
            </a:r>
            <a:r>
              <a:rPr lang="nl-NL" baseline="0" dirty="0" smtClean="0"/>
              <a:t> skills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68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267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sz="1200" dirty="0" smtClean="0"/>
              <a:t>Je kunt niet over een techniek praten, zonder (werkende) code; Je kunt geen code tonen, zonder (unit) testen</a:t>
            </a:r>
            <a:br>
              <a:rPr lang="nl-NL" sz="1200" dirty="0" smtClean="0"/>
            </a:br>
            <a:endParaRPr lang="nl-NL" sz="120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5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sz="1200" dirty="0" smtClean="0"/>
              <a:t>Je kunt niet over een techniek praten, zonder (werkende) code; Je kunt geen code tonen, zonder (unit) testen</a:t>
            </a:r>
            <a:br>
              <a:rPr lang="nl-NL" sz="1200" dirty="0" smtClean="0"/>
            </a:br>
            <a:endParaRPr lang="nl-NL" sz="120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407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Coding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dojo</a:t>
            </a:r>
            <a:endParaRPr lang="nl-NL" sz="3600" dirty="0" smtClean="0">
              <a:solidFill>
                <a:srgbClr val="00572D"/>
              </a:solidFill>
              <a:latin typeface="Bebas Neue" panose="020B0000000000000000" pitchFamily="34" charset="0"/>
            </a:endParaRPr>
          </a:p>
          <a:p>
            <a:endParaRPr lang="nl-NL" sz="2000" dirty="0" smtClean="0"/>
          </a:p>
          <a:p>
            <a:r>
              <a:rPr lang="nl-NL" sz="1400" dirty="0" smtClean="0"/>
              <a:t>&lt;DATUM&gt;, 2016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Agenda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800" dirty="0" smtClean="0"/>
              <a:t>Wat is een (</a:t>
            </a:r>
            <a:r>
              <a:rPr lang="nl-NL" sz="2800" dirty="0" err="1" smtClean="0"/>
              <a:t>coding</a:t>
            </a:r>
            <a:r>
              <a:rPr lang="nl-NL" sz="2800" dirty="0" smtClean="0"/>
              <a:t>) </a:t>
            </a:r>
            <a:r>
              <a:rPr lang="nl-NL" sz="2800" dirty="0" err="1" smtClean="0"/>
              <a:t>dojo</a:t>
            </a:r>
            <a:r>
              <a:rPr lang="nl-NL" sz="2800" dirty="0" smtClean="0"/>
              <a:t> en een (</a:t>
            </a:r>
            <a:r>
              <a:rPr lang="nl-NL" sz="2800" dirty="0" err="1" smtClean="0"/>
              <a:t>coding</a:t>
            </a:r>
            <a:r>
              <a:rPr lang="nl-NL" sz="2800" dirty="0" smtClean="0"/>
              <a:t>) </a:t>
            </a:r>
            <a:r>
              <a:rPr lang="nl-NL" sz="2800" dirty="0" err="1" smtClean="0"/>
              <a:t>kata</a:t>
            </a:r>
            <a:endParaRPr lang="nl-NL" sz="2800" dirty="0" smtClean="0"/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Principes van een </a:t>
            </a:r>
            <a:r>
              <a:rPr lang="nl-NL" sz="2800" dirty="0" err="1" smtClean="0"/>
              <a:t>coding</a:t>
            </a:r>
            <a:r>
              <a:rPr lang="nl-NL" sz="2800" dirty="0" smtClean="0"/>
              <a:t> </a:t>
            </a:r>
            <a:r>
              <a:rPr lang="nl-NL" sz="2800" dirty="0" err="1" smtClean="0"/>
              <a:t>dojo</a:t>
            </a:r>
            <a:endParaRPr lang="nl-NL" sz="2800" dirty="0" smtClean="0"/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Basis skills waarmee we te maken gaan krijgen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Code </a:t>
            </a:r>
            <a:r>
              <a:rPr lang="nl-NL" sz="2800" dirty="0" err="1" smtClean="0"/>
              <a:t>kata</a:t>
            </a:r>
            <a:r>
              <a:rPr lang="nl-NL" sz="2800" dirty="0" smtClean="0"/>
              <a:t> 1: De Calculator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Code </a:t>
            </a:r>
            <a:r>
              <a:rPr lang="nl-NL" sz="2800" dirty="0" err="1" smtClean="0"/>
              <a:t>kata</a:t>
            </a:r>
            <a:r>
              <a:rPr lang="nl-NL" sz="2800" dirty="0" smtClean="0"/>
              <a:t> 2: The Warehouse</a:t>
            </a:r>
            <a:endParaRPr lang="nl-NL" sz="28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(</a:t>
            </a:r>
            <a:r>
              <a:rPr lang="nl-NL" dirty="0" err="1" smtClean="0"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) </a:t>
            </a:r>
            <a:r>
              <a:rPr lang="nl-NL" dirty="0" err="1" smtClean="0">
                <a:latin typeface="Bebas Neue" panose="020B0000000000000000" pitchFamily="34" charset="0"/>
              </a:rPr>
              <a:t>dojo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Wat is een </a:t>
            </a:r>
            <a:r>
              <a:rPr lang="nl-NL" sz="2800" dirty="0" err="1" smtClean="0"/>
              <a:t>Dojo</a:t>
            </a:r>
            <a:r>
              <a:rPr lang="nl-NL" sz="2800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nl-NL" dirty="0" smtClean="0"/>
              <a:t>Japans: </a:t>
            </a:r>
            <a:r>
              <a:rPr lang="nl-NL" i="1" dirty="0"/>
              <a:t>de plaats waar men de weg </a:t>
            </a:r>
            <a:r>
              <a:rPr lang="nl-NL" i="1" dirty="0" smtClean="0"/>
              <a:t>leert</a:t>
            </a:r>
          </a:p>
          <a:p>
            <a:pPr>
              <a:lnSpc>
                <a:spcPct val="100000"/>
              </a:lnSpc>
            </a:pPr>
            <a:endParaRPr lang="nl-NL" dirty="0" smtClean="0"/>
          </a:p>
          <a:p>
            <a:pPr>
              <a:lnSpc>
                <a:spcPct val="100000"/>
              </a:lnSpc>
            </a:pPr>
            <a:r>
              <a:rPr lang="nl-NL" dirty="0" smtClean="0"/>
              <a:t>Oefenruimte</a:t>
            </a:r>
          </a:p>
          <a:p>
            <a:pPr>
              <a:lnSpc>
                <a:spcPct val="100000"/>
              </a:lnSpc>
            </a:pPr>
            <a:endParaRPr lang="nl-NL" dirty="0" smtClean="0"/>
          </a:p>
          <a:p>
            <a:pPr>
              <a:lnSpc>
                <a:spcPct val="100000"/>
              </a:lnSpc>
            </a:pPr>
            <a:r>
              <a:rPr lang="nl-NL" dirty="0" smtClean="0"/>
              <a:t>Trainingsplaats </a:t>
            </a:r>
            <a:r>
              <a:rPr lang="nl-NL" dirty="0"/>
              <a:t>Voor </a:t>
            </a:r>
            <a:r>
              <a:rPr lang="nl-NL" dirty="0" smtClean="0"/>
              <a:t>Krijgskunsten</a:t>
            </a:r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endParaRPr lang="nl-NL" sz="1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98985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(</a:t>
            </a:r>
            <a:r>
              <a:rPr lang="nl-NL" dirty="0" err="1" smtClean="0"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) </a:t>
            </a:r>
            <a:r>
              <a:rPr lang="nl-NL" dirty="0" err="1" smtClean="0">
                <a:latin typeface="Bebas Neue" panose="020B0000000000000000" pitchFamily="34" charset="0"/>
              </a:rPr>
              <a:t>dojo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Wat is </a:t>
            </a:r>
            <a:r>
              <a:rPr lang="nl-NL" sz="2800" dirty="0" err="1" smtClean="0"/>
              <a:t>Coding</a:t>
            </a:r>
            <a:r>
              <a:rPr lang="nl-NL" sz="2800" dirty="0" smtClean="0"/>
              <a:t> </a:t>
            </a:r>
            <a:r>
              <a:rPr lang="nl-NL" sz="2800" dirty="0" err="1" smtClean="0"/>
              <a:t>Dojo</a:t>
            </a:r>
            <a:r>
              <a:rPr lang="nl-NL" sz="2800" dirty="0" smtClean="0"/>
              <a:t>:</a:t>
            </a:r>
            <a:endParaRPr lang="nl-NL" sz="1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een </a:t>
            </a:r>
            <a:r>
              <a:rPr lang="nl-NL" sz="2800" dirty="0"/>
              <a:t>trainingsplaats voor </a:t>
            </a:r>
            <a:r>
              <a:rPr lang="nl-NL" sz="2800" dirty="0" err="1"/>
              <a:t>developers</a:t>
            </a:r>
            <a:r>
              <a:rPr lang="nl-NL" sz="2800" dirty="0" smtClean="0"/>
              <a:t>.</a:t>
            </a: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Een </a:t>
            </a:r>
            <a:r>
              <a:rPr lang="nl-NL" sz="2800" dirty="0" smtClean="0"/>
              <a:t>‘veilige’ en leuke manier om nieuwe dingen te leren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79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(</a:t>
            </a:r>
            <a:r>
              <a:rPr lang="nl-NL" dirty="0" err="1" smtClean="0"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) </a:t>
            </a:r>
            <a:r>
              <a:rPr lang="nl-NL" dirty="0" err="1" smtClean="0">
                <a:latin typeface="Bebas Neue" panose="020B0000000000000000" pitchFamily="34" charset="0"/>
              </a:rPr>
              <a:t>dojo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92" y="973580"/>
            <a:ext cx="7597116" cy="4578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718" y="5681716"/>
            <a:ext cx="7508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676767"/>
                </a:solidFill>
                <a:latin typeface="Dax-Medium"/>
                <a:cs typeface="Dax-Medium"/>
              </a:rPr>
              <a:t>Geen competitie! Focus op </a:t>
            </a:r>
            <a:r>
              <a:rPr lang="nl-NL" sz="2800" dirty="0" smtClean="0">
                <a:solidFill>
                  <a:srgbClr val="676767"/>
                </a:solidFill>
                <a:latin typeface="Dax-Medium"/>
                <a:cs typeface="Dax-Medium"/>
              </a:rPr>
              <a:t>samenwerken en  samen oefenen.</a:t>
            </a:r>
            <a:endParaRPr lang="nl-NL" sz="2800" dirty="0">
              <a:solidFill>
                <a:srgbClr val="676767"/>
              </a:solidFill>
              <a:latin typeface="Dax-Medium"/>
              <a:cs typeface="Dax-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04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(</a:t>
            </a:r>
            <a:r>
              <a:rPr lang="nl-NL" dirty="0" err="1" smtClean="0"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) </a:t>
            </a:r>
            <a:r>
              <a:rPr lang="nl-NL" dirty="0" err="1" smtClean="0">
                <a:latin typeface="Bebas Neue" panose="020B0000000000000000" pitchFamily="34" charset="0"/>
              </a:rPr>
              <a:t>kata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Wat is een </a:t>
            </a:r>
            <a:r>
              <a:rPr lang="nl-NL" sz="2800" dirty="0" err="1" smtClean="0"/>
              <a:t>Kata</a:t>
            </a:r>
            <a:r>
              <a:rPr lang="nl-NL" sz="2800" dirty="0" smtClean="0"/>
              <a:t>?</a:t>
            </a:r>
          </a:p>
          <a:p>
            <a:pPr>
              <a:lnSpc>
                <a:spcPct val="100000"/>
              </a:lnSpc>
            </a:pPr>
            <a:r>
              <a:rPr lang="nl-NL" dirty="0" smtClean="0"/>
              <a:t>een </a:t>
            </a:r>
            <a:r>
              <a:rPr lang="nl-NL" dirty="0"/>
              <a:t>individuele stijloefening met een reeks vastgelegde </a:t>
            </a:r>
            <a:r>
              <a:rPr lang="nl-NL" dirty="0" smtClean="0"/>
              <a:t>bewegingen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Doel: </a:t>
            </a:r>
          </a:p>
          <a:p>
            <a:pPr>
              <a:lnSpc>
                <a:spcPct val="100000"/>
              </a:lnSpc>
            </a:pPr>
            <a:r>
              <a:rPr lang="nl-NL" dirty="0"/>
              <a:t>technieken uitvoerig te oefenen en hierbij te streven naar perfectie in </a:t>
            </a:r>
            <a:r>
              <a:rPr lang="nl-NL" dirty="0" smtClean="0"/>
              <a:t>uitvoering</a:t>
            </a:r>
          </a:p>
          <a:p>
            <a:pPr>
              <a:lnSpc>
                <a:spcPct val="100000"/>
              </a:lnSpc>
            </a:pPr>
            <a:r>
              <a:rPr lang="nl-NL" dirty="0" smtClean="0"/>
              <a:t>technieken eigen maken, zodat deze onder andere omstandigheden kunnen worden toegepast</a:t>
            </a:r>
            <a:endParaRPr lang="nl-NL" dirty="0"/>
          </a:p>
          <a:p>
            <a:pPr>
              <a:lnSpc>
                <a:spcPct val="100000"/>
              </a:lnSpc>
            </a:pPr>
            <a:endParaRPr lang="nl-NL" sz="1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2018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Wat is een (</a:t>
            </a:r>
            <a:r>
              <a:rPr lang="nl-NL" dirty="0" err="1" smtClean="0">
                <a:latin typeface="Bebas Neue" panose="020B0000000000000000" pitchFamily="34" charset="0"/>
              </a:rPr>
              <a:t>coding</a:t>
            </a:r>
            <a:r>
              <a:rPr lang="nl-NL" dirty="0" smtClean="0">
                <a:latin typeface="Bebas Neue" panose="020B0000000000000000" pitchFamily="34" charset="0"/>
              </a:rPr>
              <a:t>) </a:t>
            </a:r>
            <a:r>
              <a:rPr lang="nl-NL" dirty="0" err="1" smtClean="0">
                <a:latin typeface="Bebas Neue" panose="020B0000000000000000" pitchFamily="34" charset="0"/>
              </a:rPr>
              <a:t>kata</a:t>
            </a:r>
            <a:r>
              <a:rPr lang="nl-NL" dirty="0" smtClean="0">
                <a:latin typeface="Bebas Neue" panose="020B0000000000000000" pitchFamily="34" charset="0"/>
              </a:rPr>
              <a:t>?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definitie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Een </a:t>
            </a:r>
            <a:r>
              <a:rPr lang="nl-NL" sz="3200" b="1" dirty="0" err="1"/>
              <a:t>Coding</a:t>
            </a:r>
            <a:r>
              <a:rPr lang="nl-NL" sz="2800" dirty="0"/>
              <a:t> </a:t>
            </a:r>
            <a:r>
              <a:rPr lang="nl-NL" sz="2800" dirty="0" err="1"/>
              <a:t>kata</a:t>
            </a:r>
            <a:r>
              <a:rPr lang="nl-NL" sz="2800" dirty="0"/>
              <a:t> is: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Het leren / toepassen van een of meerdere skills aan de hand van een oefeningen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Een opdracht met focus op een bepaalde </a:t>
            </a:r>
            <a:r>
              <a:rPr lang="nl-NL" sz="2800" dirty="0" err="1" smtClean="0"/>
              <a:t>skill</a:t>
            </a: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Doel: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Het leren van een of meerdere skills zodat je die in de praktijk gemakkelijk kan toepassen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1416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err="1">
                <a:latin typeface="Bebas Neue" panose="020B0000000000000000" pitchFamily="34" charset="0"/>
              </a:rPr>
              <a:t>Dojo</a:t>
            </a:r>
            <a:r>
              <a:rPr lang="nl-NL" dirty="0">
                <a:latin typeface="Bebas Neue" panose="020B0000000000000000" pitchFamily="34" charset="0"/>
              </a:rPr>
              <a:t> </a:t>
            </a:r>
            <a:r>
              <a:rPr lang="nl-NL" dirty="0" err="1" smtClean="0">
                <a:latin typeface="Bebas Neue" panose="020B0000000000000000" pitchFamily="34" charset="0"/>
              </a:rPr>
              <a:t>princiepes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696327"/>
            <a:ext cx="7858447" cy="46850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800" dirty="0" smtClean="0"/>
              <a:t>Leren </a:t>
            </a:r>
            <a:r>
              <a:rPr lang="nl-NL" sz="2800" dirty="0"/>
              <a:t>door oefenen</a:t>
            </a:r>
          </a:p>
          <a:p>
            <a:pPr lvl="1">
              <a:lnSpc>
                <a:spcPct val="100000"/>
              </a:lnSpc>
            </a:pPr>
            <a:r>
              <a:rPr lang="nl-NL" sz="2200" dirty="0"/>
              <a:t>Schrijven van </a:t>
            </a:r>
            <a:r>
              <a:rPr lang="nl-NL" sz="2200" dirty="0" smtClean="0"/>
              <a:t>(werkende) code </a:t>
            </a:r>
          </a:p>
          <a:p>
            <a:pPr lvl="1">
              <a:lnSpc>
                <a:spcPct val="100000"/>
              </a:lnSpc>
            </a:pPr>
            <a:r>
              <a:rPr lang="nl-NL" sz="2200" dirty="0" smtClean="0"/>
              <a:t>Aantonen van werkende code d.m.v. unit testen</a:t>
            </a:r>
            <a:endParaRPr lang="nl-NL" sz="2200" dirty="0"/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Leer </a:t>
            </a:r>
            <a:r>
              <a:rPr lang="nl-NL" sz="2800" dirty="0"/>
              <a:t>van elkaar en help </a:t>
            </a:r>
            <a:r>
              <a:rPr lang="nl-NL" sz="2800" dirty="0" smtClean="0"/>
              <a:t>elkaar</a:t>
            </a:r>
          </a:p>
          <a:p>
            <a:pPr lvl="1">
              <a:lnSpc>
                <a:spcPct val="100000"/>
              </a:lnSpc>
            </a:pPr>
            <a:r>
              <a:rPr lang="nl-NL" sz="2200" dirty="0"/>
              <a:t>Coderen door middel van pair </a:t>
            </a:r>
            <a:r>
              <a:rPr lang="nl-NL" sz="2200" dirty="0" err="1" smtClean="0"/>
              <a:t>programming</a:t>
            </a:r>
            <a:endParaRPr lang="nl-NL" sz="2200" dirty="0" smtClean="0"/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Leren </a:t>
            </a:r>
            <a:r>
              <a:rPr lang="nl-NL" sz="2800" dirty="0" smtClean="0"/>
              <a:t>door discussie</a:t>
            </a:r>
            <a:endParaRPr lang="nl-NL" sz="2800" dirty="0"/>
          </a:p>
          <a:p>
            <a:pPr lvl="1">
              <a:lnSpc>
                <a:spcPct val="100000"/>
              </a:lnSpc>
            </a:pPr>
            <a:r>
              <a:rPr lang="nl-NL" sz="2200" dirty="0" smtClean="0"/>
              <a:t>Code </a:t>
            </a:r>
            <a:r>
              <a:rPr lang="nl-NL" sz="2200" dirty="0"/>
              <a:t>bespreken </a:t>
            </a:r>
            <a:r>
              <a:rPr lang="nl-NL" sz="2200" dirty="0">
                <a:sym typeface="Wingdings" panose="05000000000000000000" pitchFamily="2" charset="2"/>
              </a:rPr>
              <a:t> </a:t>
            </a:r>
            <a:r>
              <a:rPr lang="nl-NL" sz="2200" dirty="0" smtClean="0">
                <a:sym typeface="Wingdings" panose="05000000000000000000" pitchFamily="2" charset="2"/>
              </a:rPr>
              <a:t>feedback</a:t>
            </a:r>
            <a:endParaRPr lang="nl-NL" sz="2200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 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58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dirty="0" smtClean="0">
                <a:latin typeface="Bebas Neue" panose="020B0000000000000000" pitchFamily="34" charset="0"/>
              </a:rPr>
              <a:t>Update </a:t>
            </a:r>
            <a:r>
              <a:rPr lang="nl-NL" dirty="0" err="1" smtClean="0">
                <a:latin typeface="Bebas Neue" panose="020B0000000000000000" pitchFamily="34" charset="0"/>
              </a:rPr>
              <a:t>your</a:t>
            </a:r>
            <a:r>
              <a:rPr lang="nl-NL" dirty="0" smtClean="0">
                <a:latin typeface="Bebas Neue" panose="020B0000000000000000" pitchFamily="34" charset="0"/>
              </a:rPr>
              <a:t> skills!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5" y="1396576"/>
            <a:ext cx="7858447" cy="46850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Welke skills </a:t>
            </a:r>
            <a:r>
              <a:rPr lang="nl-NL" sz="2800" dirty="0"/>
              <a:t>leer </a:t>
            </a:r>
            <a:r>
              <a:rPr lang="nl-NL" sz="2800" dirty="0" smtClean="0"/>
              <a:t>je onder andere?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Pair Programming</a:t>
            </a:r>
          </a:p>
          <a:p>
            <a:pPr>
              <a:lnSpc>
                <a:spcPct val="100000"/>
              </a:lnSpc>
            </a:pPr>
            <a:r>
              <a:rPr lang="nl-NL" sz="2800" dirty="0" smtClean="0"/>
              <a:t>Test </a:t>
            </a:r>
            <a:r>
              <a:rPr lang="nl-NL" sz="2800" dirty="0" err="1" smtClean="0"/>
              <a:t>Driven</a:t>
            </a:r>
            <a:r>
              <a:rPr lang="nl-NL" sz="2800" dirty="0" smtClean="0"/>
              <a:t> Development</a:t>
            </a:r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Refactoring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Design </a:t>
            </a:r>
            <a:r>
              <a:rPr lang="nl-NL" sz="2800" dirty="0" err="1"/>
              <a:t>good</a:t>
            </a:r>
            <a:r>
              <a:rPr lang="nl-NL" sz="2800" dirty="0"/>
              <a:t> test cases</a:t>
            </a:r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Working</a:t>
            </a:r>
            <a:r>
              <a:rPr lang="nl-NL" sz="2800" dirty="0" smtClean="0"/>
              <a:t> </a:t>
            </a:r>
            <a:r>
              <a:rPr lang="nl-NL" sz="2800" dirty="0"/>
              <a:t>in </a:t>
            </a:r>
            <a:r>
              <a:rPr lang="nl-NL" sz="2800" dirty="0" err="1"/>
              <a:t>increments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Design </a:t>
            </a:r>
            <a:r>
              <a:rPr lang="nl-NL" sz="2800" dirty="0" err="1"/>
              <a:t>principles</a:t>
            </a:r>
            <a:r>
              <a:rPr lang="nl-NL" sz="2800" dirty="0"/>
              <a:t> (SOLID) </a:t>
            </a: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Patterns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OO </a:t>
            </a:r>
            <a:r>
              <a:rPr lang="nl-NL" sz="2800" dirty="0" err="1"/>
              <a:t>paradigm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Function</a:t>
            </a:r>
            <a:r>
              <a:rPr lang="nl-NL" sz="2800" dirty="0" smtClean="0"/>
              <a:t> </a:t>
            </a:r>
            <a:r>
              <a:rPr lang="nl-NL" sz="2800" dirty="0"/>
              <a:t>Programming </a:t>
            </a:r>
            <a:r>
              <a:rPr lang="nl-NL" sz="2800" dirty="0" err="1"/>
              <a:t>paradigm</a:t>
            </a:r>
            <a:r>
              <a:rPr lang="nl-NL" sz="1800" dirty="0" smtClean="0"/>
              <a:t/>
            </a:r>
            <a:br>
              <a:rPr lang="nl-NL" sz="1800" dirty="0" smtClean="0"/>
            </a:b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2619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443</Words>
  <Application>Microsoft Office PowerPoint</Application>
  <PresentationFormat>On-screen Show (4:3)</PresentationFormat>
  <Paragraphs>90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Wingdings</vt:lpstr>
      <vt:lpstr>Office Theme</vt:lpstr>
      <vt:lpstr>Hallo allemaal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250</cp:revision>
  <dcterms:created xsi:type="dcterms:W3CDTF">2013-09-26T14:04:51Z</dcterms:created>
  <dcterms:modified xsi:type="dcterms:W3CDTF">2016-03-30T06:36:39Z</dcterms:modified>
</cp:coreProperties>
</file>