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9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A5CD39"/>
    <a:srgbClr val="005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860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2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Coding</a:t>
            </a:r>
            <a:r>
              <a:rPr lang="nl-NL" sz="42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42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Kata</a:t>
            </a:r>
            <a:r>
              <a:rPr lang="nl-NL" sz="42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– Warehouse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/>
            </a:r>
            <a:b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</a:br>
            <a:r>
              <a:rPr lang="nl-NL" sz="31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Starting</a:t>
            </a:r>
            <a:r>
              <a:rPr lang="nl-NL" sz="31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1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with</a:t>
            </a:r>
            <a:r>
              <a:rPr lang="nl-NL" sz="31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Unit </a:t>
            </a:r>
            <a:r>
              <a:rPr lang="nl-NL" sz="31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Testing</a:t>
            </a:r>
            <a:endParaRPr lang="nl-NL" sz="3100" dirty="0" smtClean="0">
              <a:solidFill>
                <a:srgbClr val="00572D"/>
              </a:solidFill>
              <a:latin typeface="Bebas Neue" panose="020B0000000000000000" pitchFamily="34" charset="0"/>
            </a:endParaRPr>
          </a:p>
          <a:p>
            <a:endParaRPr lang="nl-NL" sz="2000" dirty="0" smtClean="0"/>
          </a:p>
          <a:p>
            <a:r>
              <a:rPr lang="nl-NL" sz="1400" dirty="0" smtClean="0"/>
              <a:t>&lt;DATUM&gt;, 2016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Uitleg van programma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484785"/>
            <a:ext cx="8280920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800" dirty="0" smtClean="0"/>
              <a:t>Magazijn met gebouwen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Gebouw heeft rijen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rij heeft rekken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rek heeft schappen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In een schap liggen Producten opgeslagen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Een Product heeft een gewicht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Rek heeft een max gewicht; er kunnen maar zoveel producten op een rek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Een Gebouw heeft een Airco die aan / uit kan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Airco mag niet aan wanneer buitentemp &lt; 5 graden </a:t>
            </a:r>
            <a:r>
              <a:rPr lang="nl-NL" sz="1800" dirty="0" err="1"/>
              <a:t>celcius</a:t>
            </a: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1800" dirty="0"/>
              <a:t>Een Airco mag niet </a:t>
            </a:r>
            <a:r>
              <a:rPr lang="nl-NL" sz="1800" dirty="0" smtClean="0"/>
              <a:t>uit wanneer </a:t>
            </a:r>
            <a:r>
              <a:rPr lang="nl-NL" sz="1800" dirty="0"/>
              <a:t>buitentemp </a:t>
            </a:r>
            <a:r>
              <a:rPr lang="nl-NL" sz="1800" dirty="0" smtClean="0"/>
              <a:t>&gt; 10 graden </a:t>
            </a:r>
            <a:r>
              <a:rPr lang="nl-NL" sz="1800" dirty="0" err="1" smtClean="0"/>
              <a:t>celcius</a:t>
            </a:r>
            <a:r>
              <a:rPr lang="nl-NL" sz="1800" dirty="0" smtClean="0"/>
              <a:t> </a:t>
            </a:r>
            <a:endParaRPr lang="nl-NL" sz="18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Model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600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4614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Korte demo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636912"/>
            <a:ext cx="3905795" cy="196242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83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Opdrachten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484785"/>
            <a:ext cx="8280920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Schrijf unit testen voor: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De weer service: </a:t>
            </a:r>
            <a:r>
              <a:rPr lang="nl-NL" sz="2400" dirty="0" err="1"/>
              <a:t>Warehouse.Models.CurrentWeather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 smtClean="0"/>
              <a:t>De Building BLL</a:t>
            </a:r>
            <a:r>
              <a:rPr lang="nl-NL" sz="2400" dirty="0"/>
              <a:t>: </a:t>
            </a:r>
            <a:r>
              <a:rPr lang="nl-NL" sz="2400" dirty="0" err="1" smtClean="0"/>
              <a:t>Warehouse.Models.Building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TODO: max items op rek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TODO: </a:t>
            </a:r>
            <a:r>
              <a:rPr lang="nl-NL" sz="2400" dirty="0" smtClean="0"/>
              <a:t>Een scherm (</a:t>
            </a:r>
            <a:r>
              <a:rPr lang="nl-NL" sz="2400" dirty="0" err="1" smtClean="0"/>
              <a:t>Products</a:t>
            </a:r>
            <a:r>
              <a:rPr lang="nl-NL" sz="2400" dirty="0" smtClean="0"/>
              <a:t> / Buildings</a:t>
            </a:r>
            <a:r>
              <a:rPr lang="nl-NL" sz="1600" dirty="0" smtClean="0"/>
              <a:t>)</a:t>
            </a:r>
          </a:p>
          <a:p>
            <a:pPr>
              <a:lnSpc>
                <a:spcPct val="100000"/>
              </a:lnSpc>
            </a:pPr>
            <a:endParaRPr lang="nl-NL" sz="1600" dirty="0" smtClean="0"/>
          </a:p>
          <a:p>
            <a:pPr>
              <a:lnSpc>
                <a:spcPct val="100000"/>
              </a:lnSpc>
            </a:pPr>
            <a:endParaRPr lang="nl-NL" sz="16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err="1"/>
              <a:t>Refactor</a:t>
            </a:r>
            <a:r>
              <a:rPr lang="nl-NL" sz="2800" dirty="0"/>
              <a:t> waar nodig met behoud van huidige logica!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601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 smtClean="0">
                <a:latin typeface="Bebas Neue" panose="020B0000000000000000" pitchFamily="34" charset="0"/>
              </a:rPr>
              <a:t>Showtime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2238375"/>
            <a:ext cx="4229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 smtClean="0">
                <a:latin typeface="Bebas Neue" panose="020B0000000000000000" pitchFamily="34" charset="0"/>
              </a:rPr>
              <a:t>SHowtime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71637"/>
            <a:ext cx="40576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 smtClean="0">
                <a:latin typeface="Bebas Neue" panose="020B0000000000000000" pitchFamily="34" charset="0"/>
              </a:rPr>
              <a:t>Retrospecive</a:t>
            </a:r>
            <a:r>
              <a:rPr lang="nl-NL" sz="2800" dirty="0" smtClean="0">
                <a:latin typeface="Bebas Neue" panose="020B0000000000000000" pitchFamily="34" charset="0"/>
              </a:rPr>
              <a:t>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5" y="1484785"/>
            <a:ext cx="7858448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1600" dirty="0" smtClean="0"/>
              <a:t>Wat kunnen we doen om volgende </a:t>
            </a:r>
            <a:r>
              <a:rPr lang="nl-NL" sz="1600" dirty="0" err="1" smtClean="0"/>
              <a:t>dojo</a:t>
            </a:r>
            <a:r>
              <a:rPr lang="nl-NL" sz="1600" dirty="0" smtClean="0"/>
              <a:t> een nog groter succes te laten worden?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 smtClean="0"/>
              <a:t>Wat gaan we volgende </a:t>
            </a:r>
            <a:r>
              <a:rPr lang="nl-NL" sz="1600" dirty="0" err="1" smtClean="0"/>
              <a:t>dojo</a:t>
            </a:r>
            <a:r>
              <a:rPr lang="nl-NL" sz="1600" dirty="0" smtClean="0"/>
              <a:t> doen?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2348880"/>
            <a:ext cx="666843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150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254</cp:revision>
  <dcterms:created xsi:type="dcterms:W3CDTF">2013-09-26T14:04:51Z</dcterms:created>
  <dcterms:modified xsi:type="dcterms:W3CDTF">2016-03-23T12:58:51Z</dcterms:modified>
</cp:coreProperties>
</file>