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Door Bas: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Iedereen verwelkomen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Uitdelen handouts (Als we deze gebruiken)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Onszelf voorstellen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Super korte uitleg van het project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Samenvatting van het resultaat (Wat wel/niet af is en hoe het is afgelopen)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Door Bas: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Alle onderdelen van het project verklaard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Niet vertellen wie elk deel doet, DAT IS DEEL VAN DE LOL</a:t>
            </a:r>
          </a:p>
          <a:p>
            <a:pPr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Het eerste deel inleiden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Door Ron: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>
                <a:solidFill>
                  <a:schemeClr val="dk1"/>
                </a:solidFill>
              </a:rPr>
              <a:t>Hoe en waarom doen wij dit project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>
                <a:solidFill>
                  <a:schemeClr val="dk1"/>
                </a:solidFill>
              </a:rPr>
              <a:t>Hoe en waarom heeft PWC dit project (Deal met Wilvo)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>
                <a:solidFill>
                  <a:schemeClr val="dk1"/>
                </a:solidFill>
              </a:rPr>
              <a:t>De business case van het project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>
                <a:solidFill>
                  <a:schemeClr val="dk1"/>
                </a:solidFill>
              </a:rPr>
              <a:t>De deelnemers aan het project (Martin / Hardeep(Verwijs naar Hardeep als ‘derde partij in India’ om gegiechel de voorkomen))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>
                <a:solidFill>
                  <a:schemeClr val="dk1"/>
                </a:solidFill>
              </a:rPr>
              <a:t>Een korte samenvatting van onze deelname aan het project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>
                <a:solidFill>
                  <a:schemeClr val="dk1"/>
                </a:solidFill>
              </a:rPr>
              <a:t>Een korte samenvatting van wat waar wij niet verantwoordelijk voor waren (Oplevering, klantcontact, ontwerp, HTML/CSS/Javascript)</a:t>
            </a:r>
          </a:p>
          <a:p>
            <a:pPr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>
                <a:solidFill>
                  <a:schemeClr val="dk1"/>
                </a:solidFill>
              </a:rPr>
              <a:t>Inleiden volgend onderdeel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Door Ron: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>
                <a:solidFill>
                  <a:schemeClr val="dk1"/>
                </a:solidFill>
              </a:rPr>
              <a:t>Hoe hebben wij gewerkt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>
                <a:solidFill>
                  <a:schemeClr val="dk1"/>
                </a:solidFill>
              </a:rPr>
              <a:t>Werken binnen een bedrijf</a:t>
            </a:r>
          </a:p>
          <a:p>
            <a:pPr rtl="0" lvl="1" indent="-29845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-GB">
                <a:solidFill>
                  <a:schemeClr val="dk1"/>
                </a:solidFill>
              </a:rPr>
              <a:t>Eerste indruk</a:t>
            </a:r>
          </a:p>
          <a:p>
            <a:pPr rtl="0" lvl="1" indent="-29845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-GB">
                <a:solidFill>
                  <a:schemeClr val="dk1"/>
                </a:solidFill>
              </a:rPr>
              <a:t>Omgang met collegas</a:t>
            </a:r>
          </a:p>
          <a:p>
            <a:pPr lvl="1" indent="-29845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-GB">
                <a:solidFill>
                  <a:schemeClr val="dk1"/>
                </a:solidFill>
              </a:rPr>
              <a:t>Wat hebben we geleerd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>
                <a:solidFill>
                  <a:schemeClr val="dk1"/>
                </a:solidFill>
              </a:rPr>
              <a:t>Planning</a:t>
            </a:r>
          </a:p>
          <a:p>
            <a:pPr rtl="0" lvl="1" indent="-29845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-GB">
                <a:solidFill>
                  <a:schemeClr val="dk1"/>
                </a:solidFill>
              </a:rPr>
              <a:t>Grote buffer</a:t>
            </a:r>
          </a:p>
          <a:p>
            <a:pPr rtl="0" lvl="1" indent="-29845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-GB">
                <a:solidFill>
                  <a:schemeClr val="dk1"/>
                </a:solidFill>
              </a:rPr>
              <a:t>Trello</a:t>
            </a:r>
          </a:p>
          <a:p>
            <a:pPr rtl="0" lvl="1" indent="-29845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-GB">
                <a:solidFill>
                  <a:schemeClr val="dk1"/>
                </a:solidFill>
              </a:rPr>
              <a:t>Werken in de vorm van taken ipv use cases</a:t>
            </a:r>
          </a:p>
          <a:p>
            <a:pPr rtl="0" lvl="1" indent="-29845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-GB">
                <a:solidFill>
                  <a:schemeClr val="dk1"/>
                </a:solidFill>
              </a:rPr>
              <a:t>Liepen iets voor vanwege simpele planning</a:t>
            </a:r>
          </a:p>
          <a:p>
            <a:pPr rtl="0" lvl="1" indent="-29845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-GB">
                <a:solidFill>
                  <a:schemeClr val="dk1"/>
                </a:solidFill>
              </a:rPr>
              <a:t>Later gemerkt dat er erg veel kleine dingen over waren</a:t>
            </a:r>
          </a:p>
          <a:p>
            <a:pPr lvl="1" indent="-29845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-GB">
                <a:solidFill>
                  <a:schemeClr val="dk1"/>
                </a:solidFill>
              </a:rPr>
              <a:t>Positief of negatief ervaren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>
                <a:solidFill>
                  <a:schemeClr val="dk1"/>
                </a:solidFill>
              </a:rPr>
              <a:t>Issues binnen het project (CakePHP bvb)</a:t>
            </a:r>
          </a:p>
          <a:p>
            <a:pPr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>
                <a:solidFill>
                  <a:schemeClr val="dk1"/>
                </a:solidFill>
              </a:rPr>
              <a:t>Leerpunten van het programmeren zelf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Door Jorn: (Als je wilt kun je ruilen met demo)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Presenteren originele slicing (Zeg iets in de trend: “Voor een groot deel was de opdracht: Maak hier een werkende website van)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Zeg iets over hoe alle sponsors worden getoond op deze foto en er allemaal in geshoopt zijn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Vertel voor elk deel wat ongeveer de bedoeling moest zijn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Vertel voor elk deel wat wij om technische redenen hebben moeten veranderen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Vertel voor welke pagina’s er geen slicing was en wij dus zelf hebben moeten invullen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Vertel welke pagina’s wij niet / amper hebben aangepast (en dus niet worden ge-demo’d)</a:t>
            </a:r>
          </a:p>
          <a:p>
            <a:pPr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NIET: de functionaliteit demonstreren, dit is GEEN demo. Je toont hier alleen wat het ONGEVEER moet doen PER PAGINA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Door Bas: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>
                <a:solidFill>
                  <a:schemeClr val="dk1"/>
                </a:solidFill>
              </a:rPr>
              <a:t>Wat nu? (Heeft het nog werk nodig of kan het worden opgeleverd?)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>
                <a:solidFill>
                  <a:schemeClr val="dk1"/>
                </a:solidFill>
              </a:rPr>
              <a:t>En wij? (Hoe maken we de stage af?)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>
                <a:solidFill>
                  <a:schemeClr val="dk1"/>
                </a:solidFill>
              </a:rPr>
              <a:t>En daarna? (Wie gaat het beheren?)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>
                <a:solidFill>
                  <a:schemeClr val="dk1"/>
                </a:solidFill>
              </a:rPr>
              <a:t>Reflectie</a:t>
            </a:r>
          </a:p>
          <a:p>
            <a:pPr rtl="0" lvl="1" indent="-29845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-GB">
                <a:solidFill>
                  <a:schemeClr val="dk1"/>
                </a:solidFill>
              </a:rPr>
              <a:t>Hoe kijken wij terug op het project</a:t>
            </a:r>
          </a:p>
          <a:p>
            <a:pPr rtl="0" lvl="1" indent="-29845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-GB">
                <a:solidFill>
                  <a:schemeClr val="dk1"/>
                </a:solidFill>
              </a:rPr>
              <a:t>Wat doen we in de een toekomstig project anders?</a:t>
            </a:r>
          </a:p>
          <a:p>
            <a:pPr rtl="0" lvl="1" indent="-29845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-GB">
                <a:solidFill>
                  <a:schemeClr val="dk1"/>
                </a:solidFill>
              </a:rPr>
              <a:t>Zetten wij het in ons CV?</a:t>
            </a:r>
          </a:p>
          <a:p>
            <a:pPr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>
                <a:solidFill>
                  <a:schemeClr val="dk1"/>
                </a:solidFill>
              </a:rPr>
              <a:t>Aflsuiting, zijn er nog vragen?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2393175" x="0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 rot="10800000" flipH="1">
            <a:off y="2983958" x="0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 rot="10800000" flipH="1">
            <a:off y="2984999" x="0"/>
            <a:ext cy="21585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 rot="10800000" flipH="1">
            <a:off y="4412699" x="0"/>
            <a:ext cy="7307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y="3820834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y="4411617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76256" x="6676"/>
            <a:ext cy="505479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Eindpresenatie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Husqvarna MX GP Website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Inhoud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Inleiding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Het Project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Ontwerp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Demo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Afsluiting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Inleiding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Vinden van een stageplek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De opdracht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Business Case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De deelnemers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/>
        </p:nvSpPr>
        <p:spPr>
          <a:xfrm>
            <a:off y="1071750" x="2559000"/>
            <a:ext cy="3000000" cx="4026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-GB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Het Project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Het Project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Hoe hebben wij gewerkt binnen het project?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De planning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5" x="457200"/>
            <a:ext cy="857400" cx="8567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Het Project - Points of Interest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CakePHP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Geen duidelijk FO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Niet de enige verantwoordelijke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/>
        </p:nvSpPr>
        <p:spPr>
          <a:xfrm>
            <a:off y="1071750" x="2559000"/>
            <a:ext cy="3000000" cx="4026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-GB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Ontwerp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/>
        </p:nvSpPr>
        <p:spPr>
          <a:xfrm>
            <a:off y="1071750" x="2559000"/>
            <a:ext cy="3000000" cx="4026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-GB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Afsluiting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