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4" r:id="rId3"/>
    <p:sldId id="256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E41-F118-A647-9E7D-0FD67B1B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5AB6D-ED7B-F54C-9066-588A252A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622C-3482-B546-9700-CE60A635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1FED-D99B-A14E-AA0A-EE8F584C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1667-F5B2-814C-8CE5-0CB266FA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7EB2-0B95-5541-BC8C-C4F7EA36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2F9F1-FE48-7D4C-ACD9-E7A36936C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77A-6773-8649-B6C2-B491D109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F348-FBF8-394F-A55D-0BC8ED94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4991-A92B-D342-A0A3-C6AD995F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71579-5094-CA45-9CDF-055972C08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C59F-4401-1943-99E5-1F7FE025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05F8-2090-2B40-A5F0-7DA0A699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B01B-7216-8F45-9F03-87683705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0593-9A0D-1A4F-90F1-A86CEE9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004F-9649-AF42-8DB6-C01C68E1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B8C7-F3BE-1842-B972-0B6D1F69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FAE4-5D9E-3C41-94F5-727323F0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0B8B-C12C-5044-A6FC-FE740463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5AA3-F174-DF4D-A7DC-4FEF4F39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0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4AA8-8F1B-A146-80DD-21BC3379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E6C-30A4-DD44-A595-5781C044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A495-BFD6-0941-914A-1E03B548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4846-7C78-AC44-A6C7-3F6FEED2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D314-0811-D945-9457-287DABA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599F-89B9-AB45-9E6E-1F64137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9177-0446-774E-A50B-011F0F87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834D-A075-9349-B405-8BC52F8A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A2A5E-ECF2-F24F-BDF0-5F9BFF08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DF63-8267-5F40-8360-EF05AE7F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46751-8D73-BA4C-BAA7-53097779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21F5-0983-1F40-AAAF-A4DD7D46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7853-079A-8249-8FFD-822DADBD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AEA1-E4E8-E942-BD0E-9D5CD39FA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BEE5B-7CFE-8544-AF90-E96A2790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7FCEF-6399-564C-818A-A13137776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78A59-781A-C142-A872-3CA4992A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C0CCF-41C7-844B-8747-A7AB9D35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E50FF-6BFE-9A4D-84FF-4CADD7DB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D611-E8A3-6C47-9143-E270DEBB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EB5AA-ABAA-6242-94EE-03E8D3A2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57745-1DCF-3140-B21A-67BEED86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9B52D-D517-0C48-8678-5E54D779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61B3D-5AD9-D145-80B7-6F1D7990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B7A0F-4BB4-8040-AEDF-95920CF6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ED106-E65A-044E-A502-6A62D734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4F3C-FB1C-0248-A5B0-606D1E29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F7B7-D6B9-1C4C-AF2D-12A41073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61515-89F5-A54C-856E-568093D3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FAF9D-FC24-0542-BFC0-764845C5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ED395-BFB1-F94A-98F5-5894B147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4E93F-1F9D-A749-B1C5-209BE426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6C2-093F-6242-B055-687F5DC0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B0CFB-6E9E-F94F-96B9-6F0696863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3CC1E-28C7-DD48-8F06-73B62DD1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2C5C-F6A4-8E43-A870-DF3C7472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27D9-CDD2-4842-8ABA-86C56D07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7914-47A6-8440-A1B8-D45EF904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B93AA-4D37-D744-AA25-6616A5C8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E1D2-DB6C-1B4C-AC9E-67AC596C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2EC8-AA3D-1645-B512-2224AB8E6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14E3-015D-2F46-B142-A8E58423182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FCEA-1386-5144-86F6-29CC2613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FFB8-31E3-E747-989E-7A095A6EA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A7F2-2A18-E849-B526-6037E13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D489-1692-954C-A17C-E1B7C45F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9247" cy="1524305"/>
          </a:xfrm>
        </p:spPr>
        <p:txBody>
          <a:bodyPr>
            <a:normAutofit/>
          </a:bodyPr>
          <a:lstStyle/>
          <a:p>
            <a:r>
              <a:rPr lang="en-US" sz="3600" b="1" dirty="0"/>
              <a:t>Possible Reasons for Increased </a:t>
            </a:r>
            <a:br>
              <a:rPr lang="en-US" sz="3600" b="1" dirty="0"/>
            </a:br>
            <a:r>
              <a:rPr lang="en-US" sz="3600" b="1" dirty="0"/>
              <a:t>Trend of Crimes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C8B9-8362-634F-8E05-DD9C32DE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5"/>
            <a:ext cx="12192000" cy="27709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B02929-1B1C-B34C-AEE6-AB4692D66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26935" y="2024010"/>
            <a:ext cx="14210256" cy="473675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2E0C62-52D1-2641-A433-BBFDEC666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050" y="297656"/>
            <a:ext cx="3508268" cy="2613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4D2EB9-BDAF-B84F-80C4-055BDA79506B}"/>
              </a:ext>
            </a:extLst>
          </p:cNvPr>
          <p:cNvSpPr txBox="1"/>
          <p:nvPr/>
        </p:nvSpPr>
        <p:spPr>
          <a:xfrm rot="20779446">
            <a:off x="7014992" y="1092714"/>
            <a:ext cx="214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Trying to make sense</a:t>
            </a:r>
          </a:p>
        </p:txBody>
      </p:sp>
    </p:spTree>
    <p:extLst>
      <p:ext uri="{BB962C8B-B14F-4D97-AF65-F5344CB8AC3E}">
        <p14:creationId xmlns:p14="http://schemas.microsoft.com/office/powerpoint/2010/main" val="255994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D489-1692-954C-A17C-E1B7C45F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Increased Trend of Property Crimes During Holidays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C8B9-8362-634F-8E05-DD9C32DE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5"/>
            <a:ext cx="12192000" cy="27709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032C08-7A39-0947-8EBA-9628A9EB5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5510" y="1489753"/>
            <a:ext cx="7130894" cy="4663959"/>
          </a:xfrm>
        </p:spPr>
      </p:pic>
    </p:spTree>
    <p:extLst>
      <p:ext uri="{BB962C8B-B14F-4D97-AF65-F5344CB8AC3E}">
        <p14:creationId xmlns:p14="http://schemas.microsoft.com/office/powerpoint/2010/main" val="15853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971D83-B69C-D841-B37C-B44546B9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3" y="-71919"/>
            <a:ext cx="877684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B48C8-4903-4447-9589-BF5C6A26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95" y="2833097"/>
            <a:ext cx="3582292" cy="30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D489-1692-954C-A17C-E1B7C45F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Impact of Macroeconomic Conditions on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906B-074A-6B40-A8F8-EB4EA647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813" y="1758157"/>
            <a:ext cx="7000982" cy="4351338"/>
          </a:xfrm>
        </p:spPr>
        <p:txBody>
          <a:bodyPr/>
          <a:lstStyle/>
          <a:p>
            <a:r>
              <a:rPr lang="en-US" sz="2400" dirty="0"/>
              <a:t>Literature: Macroeconomic variables had significant impact on crime </a:t>
            </a:r>
          </a:p>
          <a:p>
            <a:pPr lvl="1"/>
            <a:r>
              <a:rPr lang="en-US" dirty="0"/>
              <a:t>Phase 1: Dow Jones stock market index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Phase 2: Inflation rate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Phase 3: Unemployment rate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C8B9-8362-634F-8E05-DD9C32DE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5"/>
            <a:ext cx="12192000" cy="2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D489-1692-954C-A17C-E1B7C45F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Impact of Macroeconomic Conditions on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906B-074A-6B40-A8F8-EB4EA647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813" y="1758157"/>
            <a:ext cx="7000982" cy="4351338"/>
          </a:xfrm>
        </p:spPr>
        <p:txBody>
          <a:bodyPr/>
          <a:lstStyle/>
          <a:p>
            <a:r>
              <a:rPr lang="en-US" sz="2400" dirty="0"/>
              <a:t>Literature: Macroeconomic variables had significant impact on crime </a:t>
            </a:r>
          </a:p>
          <a:p>
            <a:pPr lvl="1"/>
            <a:r>
              <a:rPr lang="en-US" dirty="0"/>
              <a:t>Phase 1: Dow Jones stock market index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C8B9-8362-634F-8E05-DD9C32DE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5"/>
            <a:ext cx="12192000" cy="277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7034E-3869-F644-A5BA-692CE868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3429000"/>
            <a:ext cx="85979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42D67F-3340-D64B-958A-B11DC18AE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0" y="5147359"/>
            <a:ext cx="8597900" cy="118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4C42F-81A4-304E-99C4-D6A725B5A141}"/>
              </a:ext>
            </a:extLst>
          </p:cNvPr>
          <p:cNvSpPr txBox="1"/>
          <p:nvPr/>
        </p:nvSpPr>
        <p:spPr>
          <a:xfrm>
            <a:off x="1797050" y="2943111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567AF-67B2-2D44-8853-8F86DEEFAFC9}"/>
              </a:ext>
            </a:extLst>
          </p:cNvPr>
          <p:cNvSpPr txBox="1"/>
          <p:nvPr/>
        </p:nvSpPr>
        <p:spPr>
          <a:xfrm>
            <a:off x="1797050" y="4677569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619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9BB985E-4635-4A46-9F84-79E8552D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47" y="2758906"/>
            <a:ext cx="7230865" cy="4078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6D489-1692-954C-A17C-E1B7C45F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Impact of Macroeconomic Conditions on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906B-074A-6B40-A8F8-EB4EA647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813" y="1758157"/>
            <a:ext cx="7000982" cy="4351338"/>
          </a:xfrm>
        </p:spPr>
        <p:txBody>
          <a:bodyPr/>
          <a:lstStyle/>
          <a:p>
            <a:r>
              <a:rPr lang="en-US" sz="2400" dirty="0"/>
              <a:t>Literature: Macroeconomic variables had significant impact on crime </a:t>
            </a:r>
          </a:p>
          <a:p>
            <a:pPr lvl="1"/>
            <a:r>
              <a:rPr lang="en-US" dirty="0"/>
              <a:t>Phase 1: Dow Jones stock market index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C8B9-8362-634F-8E05-DD9C32DE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65"/>
            <a:ext cx="12192000" cy="2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1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96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Possible Reasons for Increased  Trend of Crimes</vt:lpstr>
      <vt:lpstr>Increased Trend of Property Crimes During Holidays</vt:lpstr>
      <vt:lpstr>PowerPoint Presentation</vt:lpstr>
      <vt:lpstr>Impact of Macroeconomic Conditions on Crime</vt:lpstr>
      <vt:lpstr>Impact of Macroeconomic Conditions on Crime</vt:lpstr>
      <vt:lpstr>Impact of Macroeconomic Conditions on Crime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 Ozkaragoz</dc:creator>
  <cp:lastModifiedBy>Faith Ozkaragoz</cp:lastModifiedBy>
  <cp:revision>12</cp:revision>
  <dcterms:created xsi:type="dcterms:W3CDTF">2019-09-09T19:10:14Z</dcterms:created>
  <dcterms:modified xsi:type="dcterms:W3CDTF">2019-09-10T02:02:06Z</dcterms:modified>
</cp:coreProperties>
</file>