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E41-F118-A647-9E7D-0FD67B1B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B6D-ED7B-F54C-9066-588A252A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622C-3482-B546-9700-CE60A635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1FED-D99B-A14E-AA0A-EE8F584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667-F5B2-814C-8CE5-0CB266FA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EB2-0B95-5541-BC8C-C4F7EA3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F9F1-FE48-7D4C-ACD9-E7A36936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77A-6773-8649-B6C2-B491D109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F348-FBF8-394F-A55D-0BC8ED94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4991-A92B-D342-A0A3-C6AD995F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71579-5094-CA45-9CDF-055972C08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C59F-4401-1943-99E5-1F7FE025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05F8-2090-2B40-A5F0-7DA0A699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B01B-7216-8F45-9F03-87683705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593-9A0D-1A4F-90F1-A86CEE9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004F-9649-AF42-8DB6-C01C68E1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8C7-F3BE-1842-B972-0B6D1F6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FAE4-5D9E-3C41-94F5-727323F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0B8B-C12C-5044-A6FC-FE74046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5AA3-F174-DF4D-A7DC-4FEF4F39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AA8-8F1B-A146-80DD-21BC3379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E6C-30A4-DD44-A595-5781C044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A495-BFD6-0941-914A-1E03B548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4846-7C78-AC44-A6C7-3F6FEED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D314-0811-D945-9457-287DABA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599F-89B9-AB45-9E6E-1F64137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9177-0446-774E-A50B-011F0F8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834D-A075-9349-B405-8BC52F8A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2A5E-ECF2-F24F-BDF0-5F9BFF08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DF63-8267-5F40-8360-EF05AE7F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6751-8D73-BA4C-BAA7-53097779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21F5-0983-1F40-AAAF-A4DD7D46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7853-079A-8249-8FFD-822DADBD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AEA1-E4E8-E942-BD0E-9D5CD39F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BEE5B-7CFE-8544-AF90-E96A2790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7FCEF-6399-564C-818A-A1313777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78A59-781A-C142-A872-3CA4992A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C0CCF-41C7-844B-8747-A7AB9D35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E50FF-6BFE-9A4D-84FF-4CADD7DB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611-E8A3-6C47-9143-E270DEBB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EB5AA-ABAA-6242-94EE-03E8D3A2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7745-1DCF-3140-B21A-67BEED86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9B52D-D517-0C48-8678-5E54D77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61B3D-5AD9-D145-80B7-6F1D7990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B7A0F-4BB4-8040-AEDF-95920CF6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D106-E65A-044E-A502-6A62D734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4F3C-FB1C-0248-A5B0-606D1E29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F7B7-D6B9-1C4C-AF2D-12A41073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1515-89F5-A54C-856E-568093D3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AF9D-FC24-0542-BFC0-764845C5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D395-BFB1-F94A-98F5-5894B147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E93F-1F9D-A749-B1C5-209BE426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6C2-093F-6242-B055-687F5DC0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B0CFB-6E9E-F94F-96B9-6F0696863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CC1E-28C7-DD48-8F06-73B62DD1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2C5C-F6A4-8E43-A870-DF3C7472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27D9-CDD2-4842-8ABA-86C56D07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7914-47A6-8440-A1B8-D45EF904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B93AA-4D37-D744-AA25-6616A5C8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E1D2-DB6C-1B4C-AC9E-67AC596C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2EC8-AA3D-1645-B512-2224AB8E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FCEA-1386-5144-86F6-29CC2613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FFB8-31E3-E747-989E-7A095A6EA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71D83-B69C-D841-B37C-B44546B9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3" y="-71919"/>
            <a:ext cx="87768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B48C8-4903-4447-9589-BF5C6A26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95" y="2833097"/>
            <a:ext cx="3582292" cy="3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Ozkaragoz</dc:creator>
  <cp:lastModifiedBy>Faith Ozkaragoz</cp:lastModifiedBy>
  <cp:revision>1</cp:revision>
  <dcterms:created xsi:type="dcterms:W3CDTF">2019-09-09T19:10:14Z</dcterms:created>
  <dcterms:modified xsi:type="dcterms:W3CDTF">2019-09-09T19:14:27Z</dcterms:modified>
</cp:coreProperties>
</file>